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55" r:id="rId2"/>
  </p:sldMasterIdLst>
  <p:notesMasterIdLst>
    <p:notesMasterId r:id="rId10"/>
  </p:notesMasterIdLst>
  <p:sldIdLst>
    <p:sldId id="256" r:id="rId3"/>
    <p:sldId id="268" r:id="rId4"/>
    <p:sldId id="275" r:id="rId5"/>
    <p:sldId id="270" r:id="rId6"/>
    <p:sldId id="274" r:id="rId7"/>
    <p:sldId id="271" r:id="rId8"/>
    <p:sldId id="27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go" id="{5348BB48-8DE1-4AD9-9B04-122077436A05}">
          <p14:sldIdLst>
            <p14:sldId id="256"/>
          </p14:sldIdLst>
        </p14:section>
        <p14:section name="series-linux" id="{F5F09FE7-1BA7-4B8F-A2CE-0024E6E8D136}">
          <p14:sldIdLst>
            <p14:sldId id="268"/>
            <p14:sldId id="275"/>
          </p14:sldIdLst>
        </p14:section>
        <p14:section name="series-hadoop" id="{8015AFAE-BC11-4557-9766-D1B9AF70C1E6}">
          <p14:sldIdLst>
            <p14:sldId id="270"/>
            <p14:sldId id="274"/>
          </p14:sldIdLst>
        </p14:section>
        <p14:section name="series-hive" id="{B2941F1B-52AB-424A-94DC-6D5F3F334855}">
          <p14:sldIdLst>
            <p14:sldId id="271"/>
          </p14:sldIdLst>
        </p14:section>
        <p14:section name="series-spark" id="{91A3A3F8-E0C9-4CF6-AFBC-D9F6B0895C83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A1C"/>
    <a:srgbClr val="444444"/>
    <a:srgbClr val="FFC600"/>
    <a:srgbClr val="FFE78D"/>
    <a:srgbClr val="E900FF"/>
    <a:srgbClr val="58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B59AC-F617-4B38-8F3F-EECE126F5FC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6D6D9-8C09-4922-B987-44007720E6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08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g83f80fd1b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3" name="Google Shape;5273;g83f80fd1b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g83f80fd1b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3" name="Google Shape;5273;g83f80fd1b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17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g83f80fd1b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3" name="Google Shape;5273;g83f80fd1b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003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g83f80fd1b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3" name="Google Shape;5273;g83f80fd1b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06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g83f80fd1b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3" name="Google Shape;5273;g83f80fd1b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087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g83f80fd1b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3" name="Google Shape;5273;g83f80fd1b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68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C78ED-2C43-47D1-BDD8-CD1396F15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041EB0-CD7D-478B-A6AB-BE8147797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318385-CFA5-4203-BE2F-DE9D140D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25BA50-C3B7-4C9B-B348-BE05AF1BB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228272-AC68-4938-8A6A-FC78A92F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31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B8733-703E-49A9-8C5F-59266102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C90789-8E4B-4474-98DE-92E1411F9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A3AF87-DEE7-4F78-9BCA-09410A8B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B4F518-5A42-43AB-94CF-0472DDFB4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3D5373-0AC0-4DFD-AF28-2B20C83A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98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6DBC76-5A74-42DF-B277-21FBA257B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DA1A94-CC55-477F-9755-9E9CB51C3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5282DA-B648-42FB-9417-6BBC0FD1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523A78-DAA8-46D2-8E85-DAFFD53A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9EEF79-09E8-4BF8-8B79-7D63EA89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283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8000" y="1678053"/>
            <a:ext cx="10296400" cy="2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8015" y="4565117"/>
            <a:ext cx="102964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78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0" y="3173241"/>
            <a:ext cx="4823200" cy="7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096000" y="1120067"/>
            <a:ext cx="4823200" cy="1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6000" y="4131667"/>
            <a:ext cx="4823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068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6274">
            <a:off x="5252032" y="4423652"/>
            <a:ext cx="9115360" cy="22934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47700" y="1909033"/>
            <a:ext cx="10296400" cy="4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600">
                <a:solidFill>
                  <a:srgbClr val="FFFFFF"/>
                </a:solidFill>
              </a:defRPr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10296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47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355851" y="3990067"/>
            <a:ext cx="39848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851351" y="3990067"/>
            <a:ext cx="39848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10296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355851" y="3353133"/>
            <a:ext cx="39848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6851351" y="3353133"/>
            <a:ext cx="39848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3413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10296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195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096000" y="1523633"/>
            <a:ext cx="5148400" cy="24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6918867" y="4081567"/>
            <a:ext cx="4325600" cy="125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142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5527200" cy="54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7566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947600" y="1644233"/>
            <a:ext cx="51484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947600" y="3737433"/>
            <a:ext cx="51484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6096000" y="965433"/>
            <a:ext cx="51484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82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37838-213D-4066-A079-9C5D84EB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096A5E-C647-469C-9BC9-42AD55B4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194351-ECC4-4C0C-B479-7481430E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5F03DD-5A87-4551-892E-C363CCA03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94FF77-D47F-419B-BF62-1EAD60CB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1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3860200" y="1986400"/>
            <a:ext cx="4471600" cy="20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3000933" y="5500833"/>
            <a:ext cx="61900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7255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947700" y="1937117"/>
            <a:ext cx="10296800" cy="15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None/>
              <a:defRPr sz="17333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None/>
              <a:defRPr sz="17333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None/>
              <a:defRPr sz="17333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None/>
              <a:defRPr sz="17333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None/>
              <a:defRPr sz="17333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None/>
              <a:defRPr sz="17333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None/>
              <a:defRPr sz="17333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None/>
              <a:defRPr sz="17333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None/>
              <a:defRPr sz="17333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947700" y="3879384"/>
            <a:ext cx="102968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667">
                <a:solidFill>
                  <a:srgbClr val="FFFFFF"/>
                </a:solidFill>
              </a:defRPr>
            </a:lvl1pPr>
            <a:lvl2pPr marL="1219170" lvl="1" indent="-47412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667">
                <a:solidFill>
                  <a:srgbClr val="FFFFFF"/>
                </a:solidFill>
              </a:defRPr>
            </a:lvl2pPr>
            <a:lvl3pPr marL="1828754" lvl="2" indent="-47412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3pPr>
            <a:lvl4pPr marL="2438339" lvl="3" indent="-47412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667">
                <a:solidFill>
                  <a:srgbClr val="FFFFFF"/>
                </a:solidFill>
              </a:defRPr>
            </a:lvl4pPr>
            <a:lvl5pPr marL="3047924" lvl="4" indent="-47412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667">
                <a:solidFill>
                  <a:srgbClr val="FFFFFF"/>
                </a:solidFill>
              </a:defRPr>
            </a:lvl5pPr>
            <a:lvl6pPr marL="3657509" lvl="5" indent="-47412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6pPr>
            <a:lvl7pPr marL="4267093" lvl="6" indent="-47412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667">
                <a:solidFill>
                  <a:srgbClr val="FFFFFF"/>
                </a:solidFill>
              </a:defRPr>
            </a:lvl7pPr>
            <a:lvl8pPr marL="4876678" lvl="7" indent="-47412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667">
                <a:solidFill>
                  <a:srgbClr val="FFFFFF"/>
                </a:solidFill>
              </a:defRPr>
            </a:lvl8pPr>
            <a:lvl9pPr marL="5486263" lvl="8" indent="-47412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980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012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5445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subTitle" idx="1"/>
          </p:nvPr>
        </p:nvSpPr>
        <p:spPr>
          <a:xfrm>
            <a:off x="4103741" y="1918433"/>
            <a:ext cx="30520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2"/>
          </p:nvPr>
        </p:nvSpPr>
        <p:spPr>
          <a:xfrm>
            <a:off x="4103741" y="2453767"/>
            <a:ext cx="30520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hasCustomPrompt="1"/>
          </p:nvPr>
        </p:nvSpPr>
        <p:spPr>
          <a:xfrm>
            <a:off x="4067067" y="875967"/>
            <a:ext cx="30888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215743" y="1918433"/>
            <a:ext cx="30524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4"/>
          </p:nvPr>
        </p:nvSpPr>
        <p:spPr>
          <a:xfrm>
            <a:off x="8215743" y="2453767"/>
            <a:ext cx="30524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5" hasCustomPrompt="1"/>
          </p:nvPr>
        </p:nvSpPr>
        <p:spPr>
          <a:xfrm>
            <a:off x="8179067" y="875967"/>
            <a:ext cx="30888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6"/>
          </p:nvPr>
        </p:nvSpPr>
        <p:spPr>
          <a:xfrm>
            <a:off x="4103741" y="4553900"/>
            <a:ext cx="30520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7"/>
          </p:nvPr>
        </p:nvSpPr>
        <p:spPr>
          <a:xfrm>
            <a:off x="4103741" y="5089233"/>
            <a:ext cx="30520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4067067" y="3511433"/>
            <a:ext cx="30888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9"/>
          </p:nvPr>
        </p:nvSpPr>
        <p:spPr>
          <a:xfrm>
            <a:off x="8215743" y="4553900"/>
            <a:ext cx="30524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3"/>
          </p:nvPr>
        </p:nvSpPr>
        <p:spPr>
          <a:xfrm>
            <a:off x="8215743" y="5089233"/>
            <a:ext cx="30524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4" hasCustomPrompt="1"/>
          </p:nvPr>
        </p:nvSpPr>
        <p:spPr>
          <a:xfrm>
            <a:off x="8179067" y="3511433"/>
            <a:ext cx="30888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63748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2527400" y="1724933"/>
            <a:ext cx="7137200" cy="242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3277000" y="4349467"/>
            <a:ext cx="5638000" cy="7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2394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1272800" y="3173241"/>
            <a:ext cx="4823200" cy="7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1pPr>
            <a:lvl2pPr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2pPr>
            <a:lvl3pPr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3pPr>
            <a:lvl4pPr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4pPr>
            <a:lvl5pPr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5pPr>
            <a:lvl6pPr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6pPr>
            <a:lvl7pPr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7pPr>
            <a:lvl8pPr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8pPr>
            <a:lvl9pPr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93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 idx="2" hasCustomPrompt="1"/>
          </p:nvPr>
        </p:nvSpPr>
        <p:spPr>
          <a:xfrm>
            <a:off x="1272800" y="1120067"/>
            <a:ext cx="4823200" cy="1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1272800" y="4131667"/>
            <a:ext cx="4823200" cy="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885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Title and 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947700" y="2199420"/>
            <a:ext cx="5148400" cy="9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947700" y="3261767"/>
            <a:ext cx="4325600" cy="13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622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10296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ubTitle" idx="1"/>
          </p:nvPr>
        </p:nvSpPr>
        <p:spPr>
          <a:xfrm>
            <a:off x="1150900" y="3353133"/>
            <a:ext cx="28232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2"/>
          </p:nvPr>
        </p:nvSpPr>
        <p:spPr>
          <a:xfrm>
            <a:off x="1150900" y="3990067"/>
            <a:ext cx="28232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3"/>
          </p:nvPr>
        </p:nvSpPr>
        <p:spPr>
          <a:xfrm>
            <a:off x="4684400" y="3353133"/>
            <a:ext cx="28232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4"/>
          </p:nvPr>
        </p:nvSpPr>
        <p:spPr>
          <a:xfrm>
            <a:off x="4684400" y="3990067"/>
            <a:ext cx="28232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5"/>
          </p:nvPr>
        </p:nvSpPr>
        <p:spPr>
          <a:xfrm>
            <a:off x="8217900" y="3353133"/>
            <a:ext cx="28232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6"/>
          </p:nvPr>
        </p:nvSpPr>
        <p:spPr>
          <a:xfrm>
            <a:off x="8217900" y="3990067"/>
            <a:ext cx="28232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8594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10296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1"/>
          </p:nvPr>
        </p:nvSpPr>
        <p:spPr>
          <a:xfrm>
            <a:off x="2844623" y="2880033"/>
            <a:ext cx="2990400" cy="5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2"/>
          </p:nvPr>
        </p:nvSpPr>
        <p:spPr>
          <a:xfrm>
            <a:off x="2844623" y="3415367"/>
            <a:ext cx="2990400" cy="120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3"/>
          </p:nvPr>
        </p:nvSpPr>
        <p:spPr>
          <a:xfrm>
            <a:off x="7992923" y="2880033"/>
            <a:ext cx="2990400" cy="5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4"/>
          </p:nvPr>
        </p:nvSpPr>
        <p:spPr>
          <a:xfrm>
            <a:off x="7992923" y="3415367"/>
            <a:ext cx="2990400" cy="120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17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2A9D5-5818-4628-BEE0-203A82E7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AF2DF2-91D2-463F-86CD-C7CE39DA7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F1A9D5-FEF1-4939-B2A5-65BC71C45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67C2F2-E706-421E-808D-63E8570D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AFECCA-9AF7-45CD-A942-B2468CDD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070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10296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1312900" y="2243300"/>
            <a:ext cx="33372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1312900" y="2880233"/>
            <a:ext cx="33372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3"/>
          </p:nvPr>
        </p:nvSpPr>
        <p:spPr>
          <a:xfrm>
            <a:off x="1312900" y="4448700"/>
            <a:ext cx="33372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4"/>
          </p:nvPr>
        </p:nvSpPr>
        <p:spPr>
          <a:xfrm>
            <a:off x="1312900" y="5085633"/>
            <a:ext cx="33372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5"/>
          </p:nvPr>
        </p:nvSpPr>
        <p:spPr>
          <a:xfrm>
            <a:off x="7542000" y="2243300"/>
            <a:ext cx="33372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6"/>
          </p:nvPr>
        </p:nvSpPr>
        <p:spPr>
          <a:xfrm>
            <a:off x="7542000" y="2880233"/>
            <a:ext cx="33372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7"/>
          </p:nvPr>
        </p:nvSpPr>
        <p:spPr>
          <a:xfrm>
            <a:off x="7542000" y="4448700"/>
            <a:ext cx="33372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8"/>
          </p:nvPr>
        </p:nvSpPr>
        <p:spPr>
          <a:xfrm>
            <a:off x="7542000" y="5085633"/>
            <a:ext cx="33372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3013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10296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1150900" y="2281367"/>
            <a:ext cx="28024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2"/>
          </p:nvPr>
        </p:nvSpPr>
        <p:spPr>
          <a:xfrm>
            <a:off x="1150900" y="2816700"/>
            <a:ext cx="2802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3"/>
          </p:nvPr>
        </p:nvSpPr>
        <p:spPr>
          <a:xfrm>
            <a:off x="4694900" y="2281367"/>
            <a:ext cx="28024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4"/>
          </p:nvPr>
        </p:nvSpPr>
        <p:spPr>
          <a:xfrm>
            <a:off x="4694900" y="2816700"/>
            <a:ext cx="2802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5"/>
          </p:nvPr>
        </p:nvSpPr>
        <p:spPr>
          <a:xfrm>
            <a:off x="8238900" y="2281367"/>
            <a:ext cx="28024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6"/>
          </p:nvPr>
        </p:nvSpPr>
        <p:spPr>
          <a:xfrm>
            <a:off x="8238900" y="2816700"/>
            <a:ext cx="2802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7"/>
          </p:nvPr>
        </p:nvSpPr>
        <p:spPr>
          <a:xfrm>
            <a:off x="1150900" y="4388433"/>
            <a:ext cx="28024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8"/>
          </p:nvPr>
        </p:nvSpPr>
        <p:spPr>
          <a:xfrm>
            <a:off x="1150900" y="4923767"/>
            <a:ext cx="2802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9"/>
          </p:nvPr>
        </p:nvSpPr>
        <p:spPr>
          <a:xfrm>
            <a:off x="4694900" y="4388433"/>
            <a:ext cx="28024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3"/>
          </p:nvPr>
        </p:nvSpPr>
        <p:spPr>
          <a:xfrm>
            <a:off x="4694900" y="4923767"/>
            <a:ext cx="2802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4"/>
          </p:nvPr>
        </p:nvSpPr>
        <p:spPr>
          <a:xfrm>
            <a:off x="8238900" y="4388433"/>
            <a:ext cx="2802400" cy="5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4667" b="1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5"/>
          </p:nvPr>
        </p:nvSpPr>
        <p:spPr>
          <a:xfrm>
            <a:off x="8238900" y="4923767"/>
            <a:ext cx="2802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7840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 hasCustomPrompt="1"/>
          </p:nvPr>
        </p:nvSpPr>
        <p:spPr>
          <a:xfrm>
            <a:off x="2638000" y="727967"/>
            <a:ext cx="6916000" cy="7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2637800" y="1606433"/>
            <a:ext cx="6916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 idx="2" hasCustomPrompt="1"/>
          </p:nvPr>
        </p:nvSpPr>
        <p:spPr>
          <a:xfrm>
            <a:off x="2638000" y="4613867"/>
            <a:ext cx="6916000" cy="7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3"/>
          </p:nvPr>
        </p:nvSpPr>
        <p:spPr>
          <a:xfrm>
            <a:off x="2637800" y="5492433"/>
            <a:ext cx="6916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 idx="4" hasCustomPrompt="1"/>
          </p:nvPr>
        </p:nvSpPr>
        <p:spPr>
          <a:xfrm>
            <a:off x="2638000" y="2670967"/>
            <a:ext cx="6916000" cy="7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0666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5"/>
          </p:nvPr>
        </p:nvSpPr>
        <p:spPr>
          <a:xfrm>
            <a:off x="2637800" y="3549433"/>
            <a:ext cx="6916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0019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ctrTitle"/>
          </p:nvPr>
        </p:nvSpPr>
        <p:spPr>
          <a:xfrm>
            <a:off x="947700" y="723551"/>
            <a:ext cx="6136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2pPr>
            <a:lvl3pPr lvl="2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3pPr>
            <a:lvl4pPr lvl="3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4pPr>
            <a:lvl5pPr lvl="4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5pPr>
            <a:lvl6pPr lvl="5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6pPr>
            <a:lvl7pPr lvl="6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7pPr>
            <a:lvl8pPr lvl="7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8pPr>
            <a:lvl9pPr lvl="8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33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947700" y="2136668"/>
            <a:ext cx="6136400" cy="1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62925" flipH="1">
            <a:off x="5714481" y="706174"/>
            <a:ext cx="7934404" cy="3441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947700" y="4835200"/>
            <a:ext cx="4832800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467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including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</a:t>
            </a:r>
            <a:r>
              <a:rPr lang="en" sz="1467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1467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002103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Title and two columns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947700" y="1604233"/>
            <a:ext cx="5148400" cy="4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62925">
            <a:off x="9392181" y="2918541"/>
            <a:ext cx="7934404" cy="344131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10296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6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2"/>
          </p:nvPr>
        </p:nvSpPr>
        <p:spPr>
          <a:xfrm>
            <a:off x="6096100" y="1807433"/>
            <a:ext cx="5148400" cy="4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19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80516-3AB5-43B6-A4B0-D6A0C402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5C4592-1776-4BF3-97E2-F3D5FD5F6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DE6EB-F6C8-48DD-A16E-16302D5B4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B11444-78A2-4E3B-A0BC-CEDD0D71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3AB6F4-6F0C-43F8-B6C6-2C0811CC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1AD089-B010-48CC-A31A-DB7833AA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98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B7A53-9FA5-4E2C-9B4F-2C3BCBC7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5A54E4-3FED-43FF-864A-798369F4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AB8C1B-6EC5-4750-9266-F86DCC4E8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81B718B-B153-4B8A-B749-AB04AF15D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89C0C1A-C353-4F6D-BE8E-32CB3C942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003D2D6-7FB1-4E74-B659-7C110E29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110F653-328F-44CD-A5E9-EC028195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45F9F3-4643-4147-BF26-C0D1F41F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6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10A20-D642-420A-9578-BB2ED274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E1E601-5ABB-4C67-B449-FD0359F6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05A5409-DDBA-47EF-91F8-41C6862F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5035A7-2C79-410D-A8C2-86B2ED87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7CB6EA-03B7-4C2A-A578-949CD653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3806B4-5C46-41CD-BF82-27E4B9A1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44435C-7346-4F3B-999F-CF05BD2A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29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ED7B4-2AD7-4FB8-B126-4EFF3DDC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0BA13-1FC9-4649-9777-CC44C3D6A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71B2E5-5A37-4637-A124-CDEFE311A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5B825C-1D36-4550-94E2-C8486005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9C704E-7CAB-4BD3-B135-325A98DC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03E438-E399-42A5-A111-935D9358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51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91A07-8B11-4368-946F-E21A1C44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E51B70D-1294-4E20-A234-900F3D45F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9C0015-36ED-4C8B-8B88-693FC2828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F7F792-9693-4F2A-B472-24F0EFC8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377BEA-E223-42CC-8E31-CE69E494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63575D-A76E-4E59-9BAB-A86E8856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5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2A10DB-FD41-4AF0-B3B6-3CBA1C87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353FDA-A83D-40C7-B6CC-BC0F178E5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793B7F-1BDD-44E0-A557-2954E0AD3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1347-1F4E-48F0-A41F-8BB8521ED66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50AAC5-AD31-46DD-8723-34F442B5C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9195AF-888E-404C-8597-55FE8EF08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59092-3DD2-49C5-AB92-42DA6A62F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08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700" y="723567"/>
            <a:ext cx="108288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000" b="1"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600" y="1777333"/>
            <a:ext cx="102968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28281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621CE181-574E-46A9-9020-E517DFF73ACD}"/>
              </a:ext>
            </a:extLst>
          </p:cNvPr>
          <p:cNvSpPr/>
          <p:nvPr/>
        </p:nvSpPr>
        <p:spPr>
          <a:xfrm>
            <a:off x="2620121" y="3941432"/>
            <a:ext cx="785514" cy="743883"/>
          </a:xfrm>
          <a:prstGeom prst="roundRect">
            <a:avLst/>
          </a:prstGeom>
          <a:solidFill>
            <a:srgbClr val="E9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8DE0157C-27B8-4D1F-A57A-F299F05D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34" y="979377"/>
            <a:ext cx="3410645" cy="3410645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55CA71B4-2AF4-44D1-BCF4-CFB8CEEA2617}"/>
              </a:ext>
            </a:extLst>
          </p:cNvPr>
          <p:cNvSpPr/>
          <p:nvPr/>
        </p:nvSpPr>
        <p:spPr>
          <a:xfrm>
            <a:off x="2464904" y="260879"/>
            <a:ext cx="2673895" cy="506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logo oficial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C30BCCB-AC3B-4991-8317-51940F81C643}"/>
              </a:ext>
            </a:extLst>
          </p:cNvPr>
          <p:cNvSpPr txBox="1"/>
          <p:nvPr/>
        </p:nvSpPr>
        <p:spPr>
          <a:xfrm>
            <a:off x="2464905" y="979377"/>
            <a:ext cx="1105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bg</a:t>
            </a:r>
            <a:r>
              <a:rPr lang="pt-B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white</a:t>
            </a:r>
            <a:endParaRPr lang="pt-B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34FAB05-6B16-4B34-92F4-2AF7E8519286}"/>
              </a:ext>
            </a:extLst>
          </p:cNvPr>
          <p:cNvSpPr txBox="1"/>
          <p:nvPr/>
        </p:nvSpPr>
        <p:spPr>
          <a:xfrm>
            <a:off x="2450692" y="1949673"/>
            <a:ext cx="1105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bg</a:t>
            </a:r>
            <a:r>
              <a:rPr lang="pt-B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dark</a:t>
            </a:r>
            <a:endParaRPr lang="pt-B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F612E5F4-D219-4262-95E7-9F12D7B58540}"/>
              </a:ext>
            </a:extLst>
          </p:cNvPr>
          <p:cNvSpPr/>
          <p:nvPr/>
        </p:nvSpPr>
        <p:spPr>
          <a:xfrm>
            <a:off x="2537790" y="2325492"/>
            <a:ext cx="2601009" cy="764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157A5A1-D3BA-4129-B64E-B244A3675F73}"/>
              </a:ext>
            </a:extLst>
          </p:cNvPr>
          <p:cNvSpPr/>
          <p:nvPr/>
        </p:nvSpPr>
        <p:spPr>
          <a:xfrm>
            <a:off x="6096000" y="260879"/>
            <a:ext cx="4422914" cy="506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paleta de cores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0704DCFC-C574-4862-938B-063A6EC8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958" y="4732389"/>
            <a:ext cx="4184996" cy="2058499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2B74C354-28DE-4969-917C-5BE9B41FAD55}"/>
              </a:ext>
            </a:extLst>
          </p:cNvPr>
          <p:cNvSpPr txBox="1"/>
          <p:nvPr/>
        </p:nvSpPr>
        <p:spPr>
          <a:xfrm>
            <a:off x="6089218" y="4593888"/>
            <a:ext cx="47524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latin typeface="Consolas" panose="020B0609020204030204" pitchFamily="49" charset="0"/>
              </a:rPr>
              <a:t>https://colorhunt.co/palette/0000005800ffe900ffffc600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E86F4DD-489B-42FF-ACA0-78F7F1FE9CF3}"/>
              </a:ext>
            </a:extLst>
          </p:cNvPr>
          <p:cNvSpPr txBox="1"/>
          <p:nvPr/>
        </p:nvSpPr>
        <p:spPr>
          <a:xfrm>
            <a:off x="2450692" y="3361888"/>
            <a:ext cx="1335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latin typeface="Consolas" panose="020B0609020204030204" pitchFamily="49" charset="0"/>
              </a:rPr>
              <a:t>s</a:t>
            </a:r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quare</a:t>
            </a:r>
            <a:r>
              <a:rPr lang="pt-BR" sz="1400" dirty="0">
                <a:solidFill>
                  <a:schemeClr val="tx1"/>
                </a:solidFill>
                <a:latin typeface="Consolas" panose="020B0609020204030204" pitchFamily="49" charset="0"/>
              </a:rPr>
              <a:t> logo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E22B7B75-87BA-415E-9BAD-E0C9BA0AF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68" y="3977807"/>
            <a:ext cx="673436" cy="671131"/>
          </a:xfrm>
          <a:prstGeom prst="rect">
            <a:avLst/>
          </a:prstGeom>
        </p:spPr>
      </p:pic>
      <p:grpSp>
        <p:nvGrpSpPr>
          <p:cNvPr id="97" name="Agrupar 96">
            <a:extLst>
              <a:ext uri="{FF2B5EF4-FFF2-40B4-BE49-F238E27FC236}">
                <a16:creationId xmlns:a16="http://schemas.microsoft.com/office/drawing/2014/main" id="{BF607E05-04D5-4DCA-B236-BF4838D85A63}"/>
              </a:ext>
            </a:extLst>
          </p:cNvPr>
          <p:cNvGrpSpPr/>
          <p:nvPr/>
        </p:nvGrpSpPr>
        <p:grpSpPr>
          <a:xfrm>
            <a:off x="2708914" y="1306080"/>
            <a:ext cx="2023967" cy="520988"/>
            <a:chOff x="807226" y="1373192"/>
            <a:chExt cx="2023967" cy="520988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85CC413-D801-43F6-99B7-F0FBE59DB45D}"/>
                </a:ext>
              </a:extLst>
            </p:cNvPr>
            <p:cNvSpPr/>
            <p:nvPr/>
          </p:nvSpPr>
          <p:spPr>
            <a:xfrm>
              <a:off x="2184844" y="1428431"/>
              <a:ext cx="557212" cy="252000"/>
            </a:xfrm>
            <a:prstGeom prst="rect">
              <a:avLst/>
            </a:prstGeom>
            <a:solidFill>
              <a:srgbClr val="5800FF"/>
            </a:solidFill>
            <a:ln>
              <a:solidFill>
                <a:srgbClr val="58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ADE60A6-8968-4141-8861-655683464CB6}"/>
                </a:ext>
              </a:extLst>
            </p:cNvPr>
            <p:cNvSpPr/>
            <p:nvPr/>
          </p:nvSpPr>
          <p:spPr>
            <a:xfrm>
              <a:off x="1620138" y="1428431"/>
              <a:ext cx="557212" cy="252000"/>
            </a:xfrm>
            <a:prstGeom prst="rect">
              <a:avLst/>
            </a:prstGeom>
            <a:solidFill>
              <a:srgbClr val="E900FF"/>
            </a:solidFill>
            <a:ln>
              <a:solidFill>
                <a:srgbClr val="E9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165BC3C-AEFE-4B44-BF45-72369BE00851}"/>
                </a:ext>
              </a:extLst>
            </p:cNvPr>
            <p:cNvSpPr txBox="1"/>
            <p:nvPr/>
          </p:nvSpPr>
          <p:spPr>
            <a:xfrm>
              <a:off x="2142417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etroking" pitchFamily="2" charset="0"/>
                </a:rPr>
                <a:t>lab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BB07085-1FC3-4C34-A99D-660FE1162FEA}"/>
                </a:ext>
              </a:extLst>
            </p:cNvPr>
            <p:cNvSpPr txBox="1"/>
            <p:nvPr/>
          </p:nvSpPr>
          <p:spPr>
            <a:xfrm>
              <a:off x="1576816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etroking" pitchFamily="2" charset="0"/>
                </a:rPr>
                <a:t>tech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7A7D5BA-9B01-4F0F-B10D-B7789FD05407}"/>
                </a:ext>
              </a:extLst>
            </p:cNvPr>
            <p:cNvSpPr txBox="1"/>
            <p:nvPr/>
          </p:nvSpPr>
          <p:spPr>
            <a:xfrm>
              <a:off x="807226" y="137319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Retroking" pitchFamily="2" charset="0"/>
                </a:rPr>
                <a:t>panini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BEBA951D-551D-441E-8D0B-0B851FF0E612}"/>
                </a:ext>
              </a:extLst>
            </p:cNvPr>
            <p:cNvSpPr txBox="1"/>
            <p:nvPr/>
          </p:nvSpPr>
          <p:spPr>
            <a:xfrm>
              <a:off x="896363" y="1663348"/>
              <a:ext cx="19348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Explorando soluções de dados</a:t>
              </a:r>
            </a:p>
          </p:txBody>
        </p: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5B57987B-F0BA-456D-84B8-81A493C61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676" y="1693551"/>
              <a:ext cx="1134000" cy="7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6F3642AE-DD5C-4F30-89B9-8AA92ADD3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23" y="1416239"/>
              <a:ext cx="1134000" cy="7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6432E9C1-5694-4BF9-B717-88472A1554E1}"/>
              </a:ext>
            </a:extLst>
          </p:cNvPr>
          <p:cNvGrpSpPr/>
          <p:nvPr/>
        </p:nvGrpSpPr>
        <p:grpSpPr>
          <a:xfrm>
            <a:off x="2840906" y="2489587"/>
            <a:ext cx="2023967" cy="520988"/>
            <a:chOff x="807226" y="1373192"/>
            <a:chExt cx="2023967" cy="520988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C36820BE-D032-4095-8187-D35F3B2BAC1B}"/>
                </a:ext>
              </a:extLst>
            </p:cNvPr>
            <p:cNvSpPr/>
            <p:nvPr/>
          </p:nvSpPr>
          <p:spPr>
            <a:xfrm>
              <a:off x="2184844" y="1428431"/>
              <a:ext cx="557212" cy="252000"/>
            </a:xfrm>
            <a:prstGeom prst="rect">
              <a:avLst/>
            </a:prstGeom>
            <a:solidFill>
              <a:srgbClr val="5800FF"/>
            </a:solidFill>
            <a:ln>
              <a:solidFill>
                <a:srgbClr val="58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757E7384-295C-4BFE-8DB1-2B654C657212}"/>
                </a:ext>
              </a:extLst>
            </p:cNvPr>
            <p:cNvSpPr/>
            <p:nvPr/>
          </p:nvSpPr>
          <p:spPr>
            <a:xfrm>
              <a:off x="1620138" y="1428431"/>
              <a:ext cx="557212" cy="252000"/>
            </a:xfrm>
            <a:prstGeom prst="rect">
              <a:avLst/>
            </a:prstGeom>
            <a:solidFill>
              <a:srgbClr val="E900FF"/>
            </a:solidFill>
            <a:ln>
              <a:solidFill>
                <a:srgbClr val="E9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3DD384AC-0CB0-4183-AAE3-6238313298AA}"/>
                </a:ext>
              </a:extLst>
            </p:cNvPr>
            <p:cNvSpPr txBox="1"/>
            <p:nvPr/>
          </p:nvSpPr>
          <p:spPr>
            <a:xfrm>
              <a:off x="2142417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etroking" pitchFamily="2" charset="0"/>
                </a:rPr>
                <a:t>lab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E4A951FE-4CEB-4819-B6B1-3EFCBAD0F292}"/>
                </a:ext>
              </a:extLst>
            </p:cNvPr>
            <p:cNvSpPr txBox="1"/>
            <p:nvPr/>
          </p:nvSpPr>
          <p:spPr>
            <a:xfrm>
              <a:off x="1576816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etroking" pitchFamily="2" charset="0"/>
                </a:rPr>
                <a:t>tech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2DA0BF25-99D6-4CAA-BCC4-110D9DCCBFAA}"/>
                </a:ext>
              </a:extLst>
            </p:cNvPr>
            <p:cNvSpPr txBox="1"/>
            <p:nvPr/>
          </p:nvSpPr>
          <p:spPr>
            <a:xfrm>
              <a:off x="807226" y="137319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etroking" pitchFamily="2" charset="0"/>
                </a:rPr>
                <a:t>panini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B37E2AF3-AC9A-471C-8D73-5A1092F38D97}"/>
                </a:ext>
              </a:extLst>
            </p:cNvPr>
            <p:cNvSpPr txBox="1"/>
            <p:nvPr/>
          </p:nvSpPr>
          <p:spPr>
            <a:xfrm>
              <a:off x="896363" y="1663348"/>
              <a:ext cx="19348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Explorando soluções de dados</a:t>
              </a:r>
            </a:p>
          </p:txBody>
        </p: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B71902EA-919F-4954-B1A6-365C796568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676" y="1693551"/>
              <a:ext cx="1134000" cy="7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1F1712EC-57F4-4812-811C-DC474B345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23" y="1416239"/>
              <a:ext cx="1134000" cy="7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71D1EB2-D832-48D0-B06B-BF745C7E6626}"/>
              </a:ext>
            </a:extLst>
          </p:cNvPr>
          <p:cNvSpPr txBox="1"/>
          <p:nvPr/>
        </p:nvSpPr>
        <p:spPr>
          <a:xfrm>
            <a:off x="3610495" y="3915092"/>
            <a:ext cx="221898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600" b="0" i="0" dirty="0">
                <a:solidFill>
                  <a:srgbClr val="ADBAC7"/>
                </a:solidFill>
                <a:effectLst/>
                <a:latin typeface="Apple Color Emoji"/>
              </a:rPr>
              <a:t>🎲</a:t>
            </a:r>
            <a:endParaRPr lang="pt-BR" sz="16600" dirty="0"/>
          </a:p>
        </p:txBody>
      </p:sp>
    </p:spTree>
    <p:extLst>
      <p:ext uri="{BB962C8B-B14F-4D97-AF65-F5344CB8AC3E}">
        <p14:creationId xmlns:p14="http://schemas.microsoft.com/office/powerpoint/2010/main" val="398927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3DCAB44-1FBB-4D92-AC75-4E8EDCFD2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3" y="1576035"/>
            <a:ext cx="3114798" cy="311479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C1E301-F3BF-484A-85AE-9476A0146779}"/>
              </a:ext>
            </a:extLst>
          </p:cNvPr>
          <p:cNvSpPr txBox="1"/>
          <p:nvPr/>
        </p:nvSpPr>
        <p:spPr>
          <a:xfrm>
            <a:off x="4109049" y="1740125"/>
            <a:ext cx="35385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accent1"/>
                </a:solidFill>
                <a:latin typeface="Retroking" pitchFamily="2" charset="0"/>
              </a:rPr>
              <a:t>Linux básico</a:t>
            </a:r>
          </a:p>
        </p:txBody>
      </p:sp>
      <p:cxnSp>
        <p:nvCxnSpPr>
          <p:cNvPr id="221" name="Google Shape;539;p33">
            <a:extLst>
              <a:ext uri="{FF2B5EF4-FFF2-40B4-BE49-F238E27FC236}">
                <a16:creationId xmlns:a16="http://schemas.microsoft.com/office/drawing/2014/main" id="{CEC7FE7D-8E26-4428-876C-930F97EDD8FC}"/>
              </a:ext>
            </a:extLst>
          </p:cNvPr>
          <p:cNvCxnSpPr>
            <a:cxnSpLocks/>
          </p:cNvCxnSpPr>
          <p:nvPr/>
        </p:nvCxnSpPr>
        <p:spPr>
          <a:xfrm>
            <a:off x="2265229" y="1600328"/>
            <a:ext cx="5481065" cy="0"/>
          </a:xfrm>
          <a:prstGeom prst="straightConnector1">
            <a:avLst/>
          </a:prstGeom>
          <a:noFill/>
          <a:ln w="28575" cap="rnd" cmpd="sng">
            <a:solidFill>
              <a:srgbClr val="FFE78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539;p33">
            <a:extLst>
              <a:ext uri="{FF2B5EF4-FFF2-40B4-BE49-F238E27FC236}">
                <a16:creationId xmlns:a16="http://schemas.microsoft.com/office/drawing/2014/main" id="{45A7BE73-0807-4196-96BD-97744139BD2D}"/>
              </a:ext>
            </a:extLst>
          </p:cNvPr>
          <p:cNvCxnSpPr>
            <a:cxnSpLocks/>
          </p:cNvCxnSpPr>
          <p:nvPr/>
        </p:nvCxnSpPr>
        <p:spPr>
          <a:xfrm>
            <a:off x="2265229" y="4664790"/>
            <a:ext cx="5481065" cy="0"/>
          </a:xfrm>
          <a:prstGeom prst="straightConnector1">
            <a:avLst/>
          </a:prstGeom>
          <a:noFill/>
          <a:ln w="28575" cap="rnd" cmpd="sng">
            <a:solidFill>
              <a:srgbClr val="FFE78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433;p33">
            <a:extLst>
              <a:ext uri="{FF2B5EF4-FFF2-40B4-BE49-F238E27FC236}">
                <a16:creationId xmlns:a16="http://schemas.microsoft.com/office/drawing/2014/main" id="{4A965C35-5ED2-4B37-BDE4-4B77521AC0F8}"/>
              </a:ext>
            </a:extLst>
          </p:cNvPr>
          <p:cNvSpPr txBox="1">
            <a:spLocks/>
          </p:cNvSpPr>
          <p:nvPr/>
        </p:nvSpPr>
        <p:spPr>
          <a:xfrm>
            <a:off x="1720965" y="4702804"/>
            <a:ext cx="6206154" cy="99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1219170" marR="0" lvl="1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828754" marR="0" lvl="2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2438339" marR="0" lvl="3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3047924" marR="0" lvl="4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3657509" marR="0" lvl="5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4267093" marR="0" lvl="6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4876678" marR="0" lvl="7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5486263" marR="0" lvl="8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None/>
            </a:pPr>
            <a:r>
              <a:rPr lang="pt-BR" sz="28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Uma série de Thiago Panini</a:t>
            </a:r>
            <a:endParaRPr lang="pt-BR" sz="2800" i="1" kern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Agrupar 233">
            <a:extLst>
              <a:ext uri="{FF2B5EF4-FFF2-40B4-BE49-F238E27FC236}">
                <a16:creationId xmlns:a16="http://schemas.microsoft.com/office/drawing/2014/main" id="{613F9B4C-CF0D-4D2F-B789-E8E7CB055CB8}"/>
              </a:ext>
            </a:extLst>
          </p:cNvPr>
          <p:cNvGrpSpPr/>
          <p:nvPr/>
        </p:nvGrpSpPr>
        <p:grpSpPr>
          <a:xfrm>
            <a:off x="1152609" y="688122"/>
            <a:ext cx="2023967" cy="520988"/>
            <a:chOff x="807226" y="1373192"/>
            <a:chExt cx="2023967" cy="520988"/>
          </a:xfrm>
        </p:grpSpPr>
        <p:sp>
          <p:nvSpPr>
            <p:cNvPr id="235" name="Retângulo 234">
              <a:extLst>
                <a:ext uri="{FF2B5EF4-FFF2-40B4-BE49-F238E27FC236}">
                  <a16:creationId xmlns:a16="http://schemas.microsoft.com/office/drawing/2014/main" id="{5FF29BF3-83E2-485A-93D0-9EBF1C743835}"/>
                </a:ext>
              </a:extLst>
            </p:cNvPr>
            <p:cNvSpPr/>
            <p:nvPr/>
          </p:nvSpPr>
          <p:spPr>
            <a:xfrm>
              <a:off x="2184844" y="1428431"/>
              <a:ext cx="557212" cy="252000"/>
            </a:xfrm>
            <a:prstGeom prst="rect">
              <a:avLst/>
            </a:prstGeom>
            <a:solidFill>
              <a:srgbClr val="5800FF"/>
            </a:solidFill>
            <a:ln w="25400" cap="flat" cmpd="sng" algn="ctr">
              <a:solidFill>
                <a:srgbClr val="58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Retângulo 235">
              <a:extLst>
                <a:ext uri="{FF2B5EF4-FFF2-40B4-BE49-F238E27FC236}">
                  <a16:creationId xmlns:a16="http://schemas.microsoft.com/office/drawing/2014/main" id="{F3ED4056-BEDC-4985-B8D2-AFF628EC0160}"/>
                </a:ext>
              </a:extLst>
            </p:cNvPr>
            <p:cNvSpPr/>
            <p:nvPr/>
          </p:nvSpPr>
          <p:spPr>
            <a:xfrm>
              <a:off x="1620138" y="1428431"/>
              <a:ext cx="557212" cy="252000"/>
            </a:xfrm>
            <a:prstGeom prst="rect">
              <a:avLst/>
            </a:prstGeom>
            <a:solidFill>
              <a:srgbClr val="E900FF"/>
            </a:solidFill>
            <a:ln w="25400" cap="flat" cmpd="sng" algn="ctr">
              <a:solidFill>
                <a:srgbClr val="E9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CaixaDeTexto 236">
              <a:extLst>
                <a:ext uri="{FF2B5EF4-FFF2-40B4-BE49-F238E27FC236}">
                  <a16:creationId xmlns:a16="http://schemas.microsoft.com/office/drawing/2014/main" id="{ECFFE2F1-CD94-491A-AB01-BB3614CD0F5A}"/>
                </a:ext>
              </a:extLst>
            </p:cNvPr>
            <p:cNvSpPr txBox="1"/>
            <p:nvPr/>
          </p:nvSpPr>
          <p:spPr>
            <a:xfrm>
              <a:off x="2142417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lab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CaixaDeTexto 237">
              <a:extLst>
                <a:ext uri="{FF2B5EF4-FFF2-40B4-BE49-F238E27FC236}">
                  <a16:creationId xmlns:a16="http://schemas.microsoft.com/office/drawing/2014/main" id="{1452A956-A8D7-4684-84EB-68DDE097D147}"/>
                </a:ext>
              </a:extLst>
            </p:cNvPr>
            <p:cNvSpPr txBox="1"/>
            <p:nvPr/>
          </p:nvSpPr>
          <p:spPr>
            <a:xfrm>
              <a:off x="1576816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tech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CaixaDeTexto 238">
              <a:extLst>
                <a:ext uri="{FF2B5EF4-FFF2-40B4-BE49-F238E27FC236}">
                  <a16:creationId xmlns:a16="http://schemas.microsoft.com/office/drawing/2014/main" id="{D2BC8026-6623-4DC1-96AA-57444C7E3A90}"/>
                </a:ext>
              </a:extLst>
            </p:cNvPr>
            <p:cNvSpPr txBox="1"/>
            <p:nvPr/>
          </p:nvSpPr>
          <p:spPr>
            <a:xfrm>
              <a:off x="807226" y="137319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panini</a:t>
              </a:r>
            </a:p>
          </p:txBody>
        </p:sp>
        <p:sp>
          <p:nvSpPr>
            <p:cNvPr id="240" name="CaixaDeTexto 239">
              <a:extLst>
                <a:ext uri="{FF2B5EF4-FFF2-40B4-BE49-F238E27FC236}">
                  <a16:creationId xmlns:a16="http://schemas.microsoft.com/office/drawing/2014/main" id="{65DDA886-12D7-4FF1-A39C-2967B05CBA9F}"/>
                </a:ext>
              </a:extLst>
            </p:cNvPr>
            <p:cNvSpPr txBox="1"/>
            <p:nvPr/>
          </p:nvSpPr>
          <p:spPr>
            <a:xfrm>
              <a:off x="896363" y="1663348"/>
              <a:ext cx="19348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Explorando soluções de dados</a:t>
              </a:r>
            </a:p>
          </p:txBody>
        </p:sp>
        <p:cxnSp>
          <p:nvCxnSpPr>
            <p:cNvPr id="241" name="Conector reto 240">
              <a:extLst>
                <a:ext uri="{FF2B5EF4-FFF2-40B4-BE49-F238E27FC236}">
                  <a16:creationId xmlns:a16="http://schemas.microsoft.com/office/drawing/2014/main" id="{BEF4E257-0537-4EEE-B3F9-96D2C0DE3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676" y="1693551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242" name="Conector reto 241">
              <a:extLst>
                <a:ext uri="{FF2B5EF4-FFF2-40B4-BE49-F238E27FC236}">
                  <a16:creationId xmlns:a16="http://schemas.microsoft.com/office/drawing/2014/main" id="{4B07C87B-80A7-40C2-8FBB-8B048A661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23" y="1416239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sp>
        <p:nvSpPr>
          <p:cNvPr id="244" name="Google Shape;11140;p52">
            <a:extLst>
              <a:ext uri="{FF2B5EF4-FFF2-40B4-BE49-F238E27FC236}">
                <a16:creationId xmlns:a16="http://schemas.microsoft.com/office/drawing/2014/main" id="{5E892BF0-FB9C-4AB0-B86A-1CCBFFFAEB70}"/>
              </a:ext>
            </a:extLst>
          </p:cNvPr>
          <p:cNvSpPr/>
          <p:nvPr/>
        </p:nvSpPr>
        <p:spPr>
          <a:xfrm rot="2700000">
            <a:off x="1562201" y="4834868"/>
            <a:ext cx="771474" cy="706651"/>
          </a:xfrm>
          <a:custGeom>
            <a:avLst/>
            <a:gdLst/>
            <a:ahLst/>
            <a:cxnLst/>
            <a:rect l="l" t="t" r="r" b="b"/>
            <a:pathLst>
              <a:path w="25814" h="23645" extrusionOk="0">
                <a:moveTo>
                  <a:pt x="20941" y="2702"/>
                </a:moveTo>
                <a:cubicBezTo>
                  <a:pt x="20941" y="2716"/>
                  <a:pt x="20941" y="2716"/>
                  <a:pt x="20941" y="2730"/>
                </a:cubicBezTo>
                <a:cubicBezTo>
                  <a:pt x="20930" y="2727"/>
                  <a:pt x="20918" y="2726"/>
                  <a:pt x="20906" y="2726"/>
                </a:cubicBezTo>
                <a:cubicBezTo>
                  <a:pt x="20896" y="2726"/>
                  <a:pt x="20886" y="2727"/>
                  <a:pt x="20876" y="2729"/>
                </a:cubicBezTo>
                <a:lnTo>
                  <a:pt x="20876" y="2729"/>
                </a:lnTo>
                <a:cubicBezTo>
                  <a:pt x="20898" y="2720"/>
                  <a:pt x="20920" y="2711"/>
                  <a:pt x="20941" y="2702"/>
                </a:cubicBezTo>
                <a:close/>
                <a:moveTo>
                  <a:pt x="23330" y="2031"/>
                </a:moveTo>
                <a:lnTo>
                  <a:pt x="23330" y="2031"/>
                </a:lnTo>
                <a:cubicBezTo>
                  <a:pt x="23218" y="2143"/>
                  <a:pt x="23121" y="2255"/>
                  <a:pt x="23023" y="2381"/>
                </a:cubicBezTo>
                <a:cubicBezTo>
                  <a:pt x="22771" y="2576"/>
                  <a:pt x="22492" y="2744"/>
                  <a:pt x="22199" y="2898"/>
                </a:cubicBezTo>
                <a:cubicBezTo>
                  <a:pt x="22380" y="2730"/>
                  <a:pt x="22562" y="2562"/>
                  <a:pt x="22743" y="2395"/>
                </a:cubicBezTo>
                <a:cubicBezTo>
                  <a:pt x="22953" y="2283"/>
                  <a:pt x="23135" y="2171"/>
                  <a:pt x="23330" y="2031"/>
                </a:cubicBezTo>
                <a:close/>
                <a:moveTo>
                  <a:pt x="20822" y="2751"/>
                </a:moveTo>
                <a:cubicBezTo>
                  <a:pt x="20767" y="2787"/>
                  <a:pt x="20734" y="2856"/>
                  <a:pt x="20760" y="2925"/>
                </a:cubicBezTo>
                <a:cubicBezTo>
                  <a:pt x="20746" y="2925"/>
                  <a:pt x="20732" y="2939"/>
                  <a:pt x="20718" y="2939"/>
                </a:cubicBezTo>
                <a:cubicBezTo>
                  <a:pt x="20690" y="2953"/>
                  <a:pt x="20676" y="2967"/>
                  <a:pt x="20662" y="2981"/>
                </a:cubicBezTo>
                <a:cubicBezTo>
                  <a:pt x="20620" y="2953"/>
                  <a:pt x="20578" y="2925"/>
                  <a:pt x="20550" y="2898"/>
                </a:cubicBezTo>
                <a:cubicBezTo>
                  <a:pt x="20536" y="2884"/>
                  <a:pt x="20522" y="2884"/>
                  <a:pt x="20494" y="2884"/>
                </a:cubicBezTo>
                <a:cubicBezTo>
                  <a:pt x="20605" y="2843"/>
                  <a:pt x="20716" y="2796"/>
                  <a:pt x="20822" y="2751"/>
                </a:cubicBezTo>
                <a:close/>
                <a:moveTo>
                  <a:pt x="21570" y="2953"/>
                </a:moveTo>
                <a:cubicBezTo>
                  <a:pt x="21570" y="2953"/>
                  <a:pt x="21570" y="2953"/>
                  <a:pt x="21570" y="2967"/>
                </a:cubicBezTo>
                <a:cubicBezTo>
                  <a:pt x="21584" y="2995"/>
                  <a:pt x="21598" y="3023"/>
                  <a:pt x="21612" y="3051"/>
                </a:cubicBezTo>
                <a:lnTo>
                  <a:pt x="21584" y="3093"/>
                </a:lnTo>
                <a:cubicBezTo>
                  <a:pt x="21528" y="3065"/>
                  <a:pt x="21486" y="3023"/>
                  <a:pt x="21430" y="2995"/>
                </a:cubicBezTo>
                <a:cubicBezTo>
                  <a:pt x="21472" y="2981"/>
                  <a:pt x="21528" y="2967"/>
                  <a:pt x="21570" y="2953"/>
                </a:cubicBezTo>
                <a:close/>
                <a:moveTo>
                  <a:pt x="22995" y="3261"/>
                </a:moveTo>
                <a:cubicBezTo>
                  <a:pt x="22939" y="3345"/>
                  <a:pt x="22897" y="3428"/>
                  <a:pt x="22855" y="3512"/>
                </a:cubicBezTo>
                <a:cubicBezTo>
                  <a:pt x="22841" y="3498"/>
                  <a:pt x="22827" y="3498"/>
                  <a:pt x="22827" y="3484"/>
                </a:cubicBezTo>
                <a:cubicBezTo>
                  <a:pt x="22813" y="3484"/>
                  <a:pt x="22813" y="3470"/>
                  <a:pt x="22813" y="3470"/>
                </a:cubicBezTo>
                <a:cubicBezTo>
                  <a:pt x="22869" y="3400"/>
                  <a:pt x="22925" y="3331"/>
                  <a:pt x="22995" y="3261"/>
                </a:cubicBezTo>
                <a:close/>
                <a:moveTo>
                  <a:pt x="22590" y="3708"/>
                </a:moveTo>
                <a:cubicBezTo>
                  <a:pt x="22618" y="3736"/>
                  <a:pt x="22660" y="3778"/>
                  <a:pt x="22688" y="3806"/>
                </a:cubicBezTo>
                <a:cubicBezTo>
                  <a:pt x="22674" y="3833"/>
                  <a:pt x="22660" y="3861"/>
                  <a:pt x="22632" y="3903"/>
                </a:cubicBezTo>
                <a:cubicBezTo>
                  <a:pt x="22604" y="3861"/>
                  <a:pt x="22562" y="3820"/>
                  <a:pt x="22520" y="3792"/>
                </a:cubicBezTo>
                <a:cubicBezTo>
                  <a:pt x="22534" y="3764"/>
                  <a:pt x="22562" y="3736"/>
                  <a:pt x="22590" y="3708"/>
                </a:cubicBezTo>
                <a:close/>
                <a:moveTo>
                  <a:pt x="24084" y="2437"/>
                </a:moveTo>
                <a:cubicBezTo>
                  <a:pt x="24056" y="2492"/>
                  <a:pt x="24042" y="2534"/>
                  <a:pt x="24029" y="2590"/>
                </a:cubicBezTo>
                <a:cubicBezTo>
                  <a:pt x="23973" y="2758"/>
                  <a:pt x="23414" y="4015"/>
                  <a:pt x="23456" y="4057"/>
                </a:cubicBezTo>
                <a:cubicBezTo>
                  <a:pt x="23400" y="4001"/>
                  <a:pt x="23414" y="3847"/>
                  <a:pt x="23456" y="3666"/>
                </a:cubicBezTo>
                <a:cubicBezTo>
                  <a:pt x="23582" y="3400"/>
                  <a:pt x="23707" y="3135"/>
                  <a:pt x="23833" y="2870"/>
                </a:cubicBezTo>
                <a:cubicBezTo>
                  <a:pt x="23917" y="2730"/>
                  <a:pt x="24001" y="2576"/>
                  <a:pt x="24084" y="2437"/>
                </a:cubicBezTo>
                <a:close/>
                <a:moveTo>
                  <a:pt x="23735" y="4267"/>
                </a:moveTo>
                <a:cubicBezTo>
                  <a:pt x="23693" y="4574"/>
                  <a:pt x="23637" y="4881"/>
                  <a:pt x="23595" y="5202"/>
                </a:cubicBezTo>
                <a:cubicBezTo>
                  <a:pt x="23568" y="5174"/>
                  <a:pt x="23540" y="5147"/>
                  <a:pt x="23512" y="5133"/>
                </a:cubicBezTo>
                <a:cubicBezTo>
                  <a:pt x="23582" y="5077"/>
                  <a:pt x="23609" y="4951"/>
                  <a:pt x="23554" y="4867"/>
                </a:cubicBezTo>
                <a:cubicBezTo>
                  <a:pt x="23512" y="4825"/>
                  <a:pt x="23470" y="4769"/>
                  <a:pt x="23428" y="4727"/>
                </a:cubicBezTo>
                <a:cubicBezTo>
                  <a:pt x="23498" y="4686"/>
                  <a:pt x="23554" y="4630"/>
                  <a:pt x="23595" y="4560"/>
                </a:cubicBezTo>
                <a:lnTo>
                  <a:pt x="23637" y="4518"/>
                </a:lnTo>
                <a:cubicBezTo>
                  <a:pt x="23679" y="4490"/>
                  <a:pt x="23679" y="4448"/>
                  <a:pt x="23679" y="4406"/>
                </a:cubicBezTo>
                <a:cubicBezTo>
                  <a:pt x="23707" y="4364"/>
                  <a:pt x="23721" y="4308"/>
                  <a:pt x="23735" y="4267"/>
                </a:cubicBezTo>
                <a:close/>
                <a:moveTo>
                  <a:pt x="24224" y="5258"/>
                </a:moveTo>
                <a:lnTo>
                  <a:pt x="24224" y="5258"/>
                </a:lnTo>
                <a:cubicBezTo>
                  <a:pt x="24210" y="5398"/>
                  <a:pt x="24210" y="5538"/>
                  <a:pt x="24210" y="5677"/>
                </a:cubicBezTo>
                <a:cubicBezTo>
                  <a:pt x="24210" y="5677"/>
                  <a:pt x="24210" y="5663"/>
                  <a:pt x="24196" y="5663"/>
                </a:cubicBezTo>
                <a:cubicBezTo>
                  <a:pt x="24168" y="5635"/>
                  <a:pt x="24140" y="5622"/>
                  <a:pt x="24098" y="5594"/>
                </a:cubicBezTo>
                <a:cubicBezTo>
                  <a:pt x="24140" y="5482"/>
                  <a:pt x="24182" y="5370"/>
                  <a:pt x="24224" y="5258"/>
                </a:cubicBezTo>
                <a:close/>
                <a:moveTo>
                  <a:pt x="21849" y="4867"/>
                </a:moveTo>
                <a:cubicBezTo>
                  <a:pt x="21863" y="4881"/>
                  <a:pt x="21877" y="4895"/>
                  <a:pt x="21905" y="4909"/>
                </a:cubicBezTo>
                <a:cubicBezTo>
                  <a:pt x="21947" y="4951"/>
                  <a:pt x="22003" y="5007"/>
                  <a:pt x="22059" y="5049"/>
                </a:cubicBezTo>
                <a:cubicBezTo>
                  <a:pt x="21863" y="5272"/>
                  <a:pt x="21668" y="5496"/>
                  <a:pt x="21472" y="5733"/>
                </a:cubicBezTo>
                <a:cubicBezTo>
                  <a:pt x="21612" y="5440"/>
                  <a:pt x="21724" y="5161"/>
                  <a:pt x="21849" y="4867"/>
                </a:cubicBezTo>
                <a:close/>
                <a:moveTo>
                  <a:pt x="21346" y="5300"/>
                </a:moveTo>
                <a:cubicBezTo>
                  <a:pt x="21123" y="5845"/>
                  <a:pt x="20858" y="6362"/>
                  <a:pt x="20564" y="6879"/>
                </a:cubicBezTo>
                <a:cubicBezTo>
                  <a:pt x="20187" y="7354"/>
                  <a:pt x="19838" y="7843"/>
                  <a:pt x="19503" y="8345"/>
                </a:cubicBezTo>
                <a:cubicBezTo>
                  <a:pt x="20103" y="7410"/>
                  <a:pt x="20676" y="6446"/>
                  <a:pt x="21221" y="5468"/>
                </a:cubicBezTo>
                <a:cubicBezTo>
                  <a:pt x="21263" y="5412"/>
                  <a:pt x="21305" y="5356"/>
                  <a:pt x="21346" y="5300"/>
                </a:cubicBezTo>
                <a:close/>
                <a:moveTo>
                  <a:pt x="13035" y="9589"/>
                </a:moveTo>
                <a:cubicBezTo>
                  <a:pt x="13063" y="9617"/>
                  <a:pt x="13105" y="9659"/>
                  <a:pt x="13133" y="9686"/>
                </a:cubicBezTo>
                <a:cubicBezTo>
                  <a:pt x="13119" y="9686"/>
                  <a:pt x="13119" y="9673"/>
                  <a:pt x="13105" y="9673"/>
                </a:cubicBezTo>
                <a:cubicBezTo>
                  <a:pt x="13093" y="9668"/>
                  <a:pt x="13082" y="9666"/>
                  <a:pt x="13071" y="9666"/>
                </a:cubicBezTo>
                <a:cubicBezTo>
                  <a:pt x="12975" y="9666"/>
                  <a:pt x="12904" y="9821"/>
                  <a:pt x="12979" y="9896"/>
                </a:cubicBezTo>
                <a:cubicBezTo>
                  <a:pt x="13021" y="9924"/>
                  <a:pt x="13049" y="9952"/>
                  <a:pt x="13091" y="9980"/>
                </a:cubicBezTo>
                <a:cubicBezTo>
                  <a:pt x="13049" y="10022"/>
                  <a:pt x="13021" y="10078"/>
                  <a:pt x="12993" y="10120"/>
                </a:cubicBezTo>
                <a:cubicBezTo>
                  <a:pt x="12937" y="10147"/>
                  <a:pt x="12881" y="10203"/>
                  <a:pt x="12909" y="10259"/>
                </a:cubicBezTo>
                <a:cubicBezTo>
                  <a:pt x="12839" y="10371"/>
                  <a:pt x="12756" y="10497"/>
                  <a:pt x="12686" y="10608"/>
                </a:cubicBezTo>
                <a:cubicBezTo>
                  <a:pt x="12686" y="10608"/>
                  <a:pt x="12672" y="10622"/>
                  <a:pt x="12672" y="10622"/>
                </a:cubicBezTo>
                <a:cubicBezTo>
                  <a:pt x="12672" y="10608"/>
                  <a:pt x="12686" y="10608"/>
                  <a:pt x="12686" y="10594"/>
                </a:cubicBezTo>
                <a:cubicBezTo>
                  <a:pt x="12742" y="10494"/>
                  <a:pt x="12645" y="10393"/>
                  <a:pt x="12554" y="10393"/>
                </a:cubicBezTo>
                <a:cubicBezTo>
                  <a:pt x="12532" y="10393"/>
                  <a:pt x="12510" y="10399"/>
                  <a:pt x="12490" y="10413"/>
                </a:cubicBezTo>
                <a:cubicBezTo>
                  <a:pt x="12672" y="10133"/>
                  <a:pt x="12853" y="9868"/>
                  <a:pt x="13035" y="9589"/>
                </a:cubicBezTo>
                <a:close/>
                <a:moveTo>
                  <a:pt x="13580" y="10413"/>
                </a:moveTo>
                <a:cubicBezTo>
                  <a:pt x="13803" y="10608"/>
                  <a:pt x="14027" y="10804"/>
                  <a:pt x="14264" y="10986"/>
                </a:cubicBezTo>
                <a:cubicBezTo>
                  <a:pt x="14069" y="10860"/>
                  <a:pt x="13887" y="10734"/>
                  <a:pt x="13705" y="10594"/>
                </a:cubicBezTo>
                <a:cubicBezTo>
                  <a:pt x="13650" y="10553"/>
                  <a:pt x="13608" y="10511"/>
                  <a:pt x="13552" y="10469"/>
                </a:cubicBezTo>
                <a:cubicBezTo>
                  <a:pt x="13566" y="10455"/>
                  <a:pt x="13566" y="10441"/>
                  <a:pt x="13580" y="10413"/>
                </a:cubicBezTo>
                <a:close/>
                <a:moveTo>
                  <a:pt x="13328" y="10888"/>
                </a:moveTo>
                <a:cubicBezTo>
                  <a:pt x="13412" y="10972"/>
                  <a:pt x="13510" y="11055"/>
                  <a:pt x="13594" y="11153"/>
                </a:cubicBezTo>
                <a:cubicBezTo>
                  <a:pt x="13496" y="11083"/>
                  <a:pt x="13398" y="11014"/>
                  <a:pt x="13300" y="10944"/>
                </a:cubicBezTo>
                <a:cubicBezTo>
                  <a:pt x="13300" y="10930"/>
                  <a:pt x="13314" y="10902"/>
                  <a:pt x="13328" y="10888"/>
                </a:cubicBezTo>
                <a:close/>
                <a:moveTo>
                  <a:pt x="20997" y="5244"/>
                </a:moveTo>
                <a:cubicBezTo>
                  <a:pt x="20955" y="5314"/>
                  <a:pt x="20927" y="5370"/>
                  <a:pt x="20886" y="5426"/>
                </a:cubicBezTo>
                <a:cubicBezTo>
                  <a:pt x="19433" y="7298"/>
                  <a:pt x="18162" y="9295"/>
                  <a:pt x="17072" y="11391"/>
                </a:cubicBezTo>
                <a:cubicBezTo>
                  <a:pt x="16848" y="11726"/>
                  <a:pt x="16597" y="12047"/>
                  <a:pt x="16332" y="12061"/>
                </a:cubicBezTo>
                <a:cubicBezTo>
                  <a:pt x="16304" y="12061"/>
                  <a:pt x="16262" y="12061"/>
                  <a:pt x="16220" y="12047"/>
                </a:cubicBezTo>
                <a:cubicBezTo>
                  <a:pt x="16206" y="12033"/>
                  <a:pt x="16192" y="12019"/>
                  <a:pt x="16164" y="12005"/>
                </a:cubicBezTo>
                <a:cubicBezTo>
                  <a:pt x="16206" y="12005"/>
                  <a:pt x="16248" y="11977"/>
                  <a:pt x="16276" y="11935"/>
                </a:cubicBezTo>
                <a:cubicBezTo>
                  <a:pt x="17798" y="9673"/>
                  <a:pt x="19363" y="7437"/>
                  <a:pt x="20997" y="5244"/>
                </a:cubicBezTo>
                <a:close/>
                <a:moveTo>
                  <a:pt x="20215" y="8052"/>
                </a:moveTo>
                <a:cubicBezTo>
                  <a:pt x="19740" y="8709"/>
                  <a:pt x="19251" y="9365"/>
                  <a:pt x="18748" y="10008"/>
                </a:cubicBezTo>
                <a:cubicBezTo>
                  <a:pt x="18427" y="10413"/>
                  <a:pt x="18092" y="10832"/>
                  <a:pt x="17756" y="11237"/>
                </a:cubicBezTo>
                <a:cubicBezTo>
                  <a:pt x="17477" y="11558"/>
                  <a:pt x="17072" y="12299"/>
                  <a:pt x="16681" y="12480"/>
                </a:cubicBezTo>
                <a:cubicBezTo>
                  <a:pt x="16564" y="12538"/>
                  <a:pt x="16448" y="12568"/>
                  <a:pt x="16332" y="12568"/>
                </a:cubicBezTo>
                <a:cubicBezTo>
                  <a:pt x="16308" y="12568"/>
                  <a:pt x="16285" y="12566"/>
                  <a:pt x="16262" y="12564"/>
                </a:cubicBezTo>
                <a:cubicBezTo>
                  <a:pt x="16094" y="12424"/>
                  <a:pt x="15913" y="12299"/>
                  <a:pt x="15745" y="12159"/>
                </a:cubicBezTo>
                <a:lnTo>
                  <a:pt x="15745" y="12159"/>
                </a:lnTo>
                <a:cubicBezTo>
                  <a:pt x="15871" y="12229"/>
                  <a:pt x="16010" y="12299"/>
                  <a:pt x="16150" y="12355"/>
                </a:cubicBezTo>
                <a:cubicBezTo>
                  <a:pt x="16168" y="12366"/>
                  <a:pt x="16185" y="12371"/>
                  <a:pt x="16202" y="12371"/>
                </a:cubicBezTo>
                <a:cubicBezTo>
                  <a:pt x="16225" y="12371"/>
                  <a:pt x="16246" y="12363"/>
                  <a:pt x="16262" y="12355"/>
                </a:cubicBezTo>
                <a:cubicBezTo>
                  <a:pt x="16318" y="12396"/>
                  <a:pt x="16374" y="12424"/>
                  <a:pt x="16429" y="12452"/>
                </a:cubicBezTo>
                <a:cubicBezTo>
                  <a:pt x="16453" y="12464"/>
                  <a:pt x="16480" y="12471"/>
                  <a:pt x="16508" y="12471"/>
                </a:cubicBezTo>
                <a:cubicBezTo>
                  <a:pt x="16548" y="12471"/>
                  <a:pt x="16586" y="12457"/>
                  <a:pt x="16611" y="12424"/>
                </a:cubicBezTo>
                <a:cubicBezTo>
                  <a:pt x="16695" y="12327"/>
                  <a:pt x="16765" y="12229"/>
                  <a:pt x="16834" y="12131"/>
                </a:cubicBezTo>
                <a:cubicBezTo>
                  <a:pt x="16860" y="12150"/>
                  <a:pt x="16889" y="12161"/>
                  <a:pt x="16919" y="12161"/>
                </a:cubicBezTo>
                <a:cubicBezTo>
                  <a:pt x="16952" y="12161"/>
                  <a:pt x="16986" y="12147"/>
                  <a:pt x="17016" y="12117"/>
                </a:cubicBezTo>
                <a:cubicBezTo>
                  <a:pt x="17701" y="11237"/>
                  <a:pt x="18385" y="10371"/>
                  <a:pt x="19070" y="9505"/>
                </a:cubicBezTo>
                <a:cubicBezTo>
                  <a:pt x="19070" y="9491"/>
                  <a:pt x="19083" y="9491"/>
                  <a:pt x="19097" y="9477"/>
                </a:cubicBezTo>
                <a:cubicBezTo>
                  <a:pt x="19363" y="9156"/>
                  <a:pt x="19614" y="8834"/>
                  <a:pt x="19852" y="8499"/>
                </a:cubicBezTo>
                <a:cubicBezTo>
                  <a:pt x="19964" y="8345"/>
                  <a:pt x="20089" y="8206"/>
                  <a:pt x="20201" y="8052"/>
                </a:cubicBezTo>
                <a:close/>
                <a:moveTo>
                  <a:pt x="12895" y="10972"/>
                </a:moveTo>
                <a:cubicBezTo>
                  <a:pt x="12909" y="10986"/>
                  <a:pt x="12923" y="11000"/>
                  <a:pt x="12937" y="11014"/>
                </a:cubicBezTo>
                <a:cubicBezTo>
                  <a:pt x="12714" y="11405"/>
                  <a:pt x="12490" y="11796"/>
                  <a:pt x="12267" y="12173"/>
                </a:cubicBezTo>
                <a:cubicBezTo>
                  <a:pt x="12267" y="12187"/>
                  <a:pt x="12253" y="12187"/>
                  <a:pt x="12253" y="12201"/>
                </a:cubicBezTo>
                <a:cubicBezTo>
                  <a:pt x="11359" y="13444"/>
                  <a:pt x="10493" y="14701"/>
                  <a:pt x="9654" y="15959"/>
                </a:cubicBezTo>
                <a:cubicBezTo>
                  <a:pt x="9780" y="15721"/>
                  <a:pt x="9920" y="15484"/>
                  <a:pt x="10060" y="15232"/>
                </a:cubicBezTo>
                <a:cubicBezTo>
                  <a:pt x="10995" y="13807"/>
                  <a:pt x="11945" y="12382"/>
                  <a:pt x="12895" y="10972"/>
                </a:cubicBezTo>
                <a:close/>
                <a:moveTo>
                  <a:pt x="4329" y="16276"/>
                </a:moveTo>
                <a:cubicBezTo>
                  <a:pt x="4358" y="16276"/>
                  <a:pt x="4387" y="16282"/>
                  <a:pt x="4416" y="16294"/>
                </a:cubicBezTo>
                <a:cubicBezTo>
                  <a:pt x="4304" y="16461"/>
                  <a:pt x="4193" y="16629"/>
                  <a:pt x="4095" y="16797"/>
                </a:cubicBezTo>
                <a:cubicBezTo>
                  <a:pt x="4053" y="16769"/>
                  <a:pt x="4025" y="16741"/>
                  <a:pt x="3983" y="16727"/>
                </a:cubicBezTo>
                <a:cubicBezTo>
                  <a:pt x="3964" y="16708"/>
                  <a:pt x="3945" y="16700"/>
                  <a:pt x="3926" y="16700"/>
                </a:cubicBezTo>
                <a:cubicBezTo>
                  <a:pt x="3903" y="16700"/>
                  <a:pt x="3880" y="16712"/>
                  <a:pt x="3857" y="16727"/>
                </a:cubicBezTo>
                <a:cubicBezTo>
                  <a:pt x="3885" y="16671"/>
                  <a:pt x="3927" y="16615"/>
                  <a:pt x="3955" y="16573"/>
                </a:cubicBezTo>
                <a:cubicBezTo>
                  <a:pt x="4110" y="16363"/>
                  <a:pt x="4220" y="16276"/>
                  <a:pt x="4329" y="16276"/>
                </a:cubicBezTo>
                <a:close/>
                <a:moveTo>
                  <a:pt x="3801" y="16811"/>
                </a:moveTo>
                <a:lnTo>
                  <a:pt x="3801" y="16811"/>
                </a:lnTo>
                <a:cubicBezTo>
                  <a:pt x="3787" y="16853"/>
                  <a:pt x="3787" y="16894"/>
                  <a:pt x="3829" y="16936"/>
                </a:cubicBezTo>
                <a:cubicBezTo>
                  <a:pt x="3857" y="16964"/>
                  <a:pt x="3899" y="16992"/>
                  <a:pt x="3941" y="17034"/>
                </a:cubicBezTo>
                <a:cubicBezTo>
                  <a:pt x="3913" y="17062"/>
                  <a:pt x="3899" y="17090"/>
                  <a:pt x="3885" y="17104"/>
                </a:cubicBezTo>
                <a:cubicBezTo>
                  <a:pt x="3843" y="17076"/>
                  <a:pt x="3815" y="17048"/>
                  <a:pt x="3773" y="17020"/>
                </a:cubicBezTo>
                <a:cubicBezTo>
                  <a:pt x="3746" y="16992"/>
                  <a:pt x="3718" y="16992"/>
                  <a:pt x="3690" y="16992"/>
                </a:cubicBezTo>
                <a:cubicBezTo>
                  <a:pt x="3718" y="16936"/>
                  <a:pt x="3759" y="16867"/>
                  <a:pt x="3801" y="16811"/>
                </a:cubicBezTo>
                <a:close/>
                <a:moveTo>
                  <a:pt x="12392" y="10553"/>
                </a:moveTo>
                <a:lnTo>
                  <a:pt x="12392" y="10553"/>
                </a:lnTo>
                <a:cubicBezTo>
                  <a:pt x="12099" y="11069"/>
                  <a:pt x="11806" y="11600"/>
                  <a:pt x="11512" y="12117"/>
                </a:cubicBezTo>
                <a:cubicBezTo>
                  <a:pt x="10632" y="13584"/>
                  <a:pt x="9682" y="15009"/>
                  <a:pt x="8649" y="16364"/>
                </a:cubicBezTo>
                <a:cubicBezTo>
                  <a:pt x="8570" y="16462"/>
                  <a:pt x="8665" y="16561"/>
                  <a:pt x="8763" y="16561"/>
                </a:cubicBezTo>
                <a:cubicBezTo>
                  <a:pt x="8803" y="16561"/>
                  <a:pt x="8844" y="16544"/>
                  <a:pt x="8872" y="16503"/>
                </a:cubicBezTo>
                <a:lnTo>
                  <a:pt x="8872" y="16503"/>
                </a:lnTo>
                <a:cubicBezTo>
                  <a:pt x="8369" y="17286"/>
                  <a:pt x="7880" y="18054"/>
                  <a:pt x="7377" y="18836"/>
                </a:cubicBezTo>
                <a:cubicBezTo>
                  <a:pt x="7322" y="18780"/>
                  <a:pt x="7266" y="18724"/>
                  <a:pt x="7210" y="18669"/>
                </a:cubicBezTo>
                <a:cubicBezTo>
                  <a:pt x="7224" y="18669"/>
                  <a:pt x="7224" y="18669"/>
                  <a:pt x="7238" y="18655"/>
                </a:cubicBezTo>
                <a:cubicBezTo>
                  <a:pt x="8886" y="15917"/>
                  <a:pt x="10604" y="13221"/>
                  <a:pt x="12392" y="10553"/>
                </a:cubicBezTo>
                <a:close/>
                <a:moveTo>
                  <a:pt x="5073" y="17649"/>
                </a:moveTo>
                <a:cubicBezTo>
                  <a:pt x="5240" y="17775"/>
                  <a:pt x="5408" y="17942"/>
                  <a:pt x="5575" y="18096"/>
                </a:cubicBezTo>
                <a:cubicBezTo>
                  <a:pt x="5911" y="18389"/>
                  <a:pt x="6232" y="18696"/>
                  <a:pt x="6539" y="19018"/>
                </a:cubicBezTo>
                <a:cubicBezTo>
                  <a:pt x="6050" y="18571"/>
                  <a:pt x="5548" y="18124"/>
                  <a:pt x="5059" y="17677"/>
                </a:cubicBezTo>
                <a:lnTo>
                  <a:pt x="5073" y="17649"/>
                </a:lnTo>
                <a:close/>
                <a:moveTo>
                  <a:pt x="4635" y="16726"/>
                </a:moveTo>
                <a:cubicBezTo>
                  <a:pt x="4783" y="16726"/>
                  <a:pt x="4918" y="16888"/>
                  <a:pt x="5156" y="17118"/>
                </a:cubicBezTo>
                <a:cubicBezTo>
                  <a:pt x="5883" y="17802"/>
                  <a:pt x="6595" y="18473"/>
                  <a:pt x="7308" y="19157"/>
                </a:cubicBezTo>
                <a:cubicBezTo>
                  <a:pt x="7337" y="19181"/>
                  <a:pt x="7373" y="19192"/>
                  <a:pt x="7409" y="19192"/>
                </a:cubicBezTo>
                <a:cubicBezTo>
                  <a:pt x="7459" y="19192"/>
                  <a:pt x="7507" y="19170"/>
                  <a:pt x="7531" y="19130"/>
                </a:cubicBezTo>
                <a:cubicBezTo>
                  <a:pt x="7545" y="19102"/>
                  <a:pt x="7559" y="19074"/>
                  <a:pt x="7573" y="19060"/>
                </a:cubicBezTo>
                <a:lnTo>
                  <a:pt x="7573" y="19060"/>
                </a:lnTo>
                <a:cubicBezTo>
                  <a:pt x="7545" y="19116"/>
                  <a:pt x="7503" y="19185"/>
                  <a:pt x="7475" y="19255"/>
                </a:cubicBezTo>
                <a:cubicBezTo>
                  <a:pt x="7419" y="19311"/>
                  <a:pt x="7364" y="19381"/>
                  <a:pt x="7322" y="19451"/>
                </a:cubicBezTo>
                <a:cubicBezTo>
                  <a:pt x="6637" y="18682"/>
                  <a:pt x="5897" y="17970"/>
                  <a:pt x="5087" y="17341"/>
                </a:cubicBezTo>
                <a:cubicBezTo>
                  <a:pt x="5045" y="17314"/>
                  <a:pt x="5003" y="17272"/>
                  <a:pt x="4961" y="17244"/>
                </a:cubicBezTo>
                <a:cubicBezTo>
                  <a:pt x="4975" y="17230"/>
                  <a:pt x="4975" y="17216"/>
                  <a:pt x="4989" y="17216"/>
                </a:cubicBezTo>
                <a:cubicBezTo>
                  <a:pt x="5047" y="17119"/>
                  <a:pt x="4964" y="17029"/>
                  <a:pt x="4880" y="17029"/>
                </a:cubicBezTo>
                <a:cubicBezTo>
                  <a:pt x="4843" y="17029"/>
                  <a:pt x="4805" y="17047"/>
                  <a:pt x="4779" y="17090"/>
                </a:cubicBezTo>
                <a:cubicBezTo>
                  <a:pt x="4765" y="17090"/>
                  <a:pt x="4765" y="17104"/>
                  <a:pt x="4765" y="17104"/>
                </a:cubicBezTo>
                <a:cubicBezTo>
                  <a:pt x="4683" y="17063"/>
                  <a:pt x="4609" y="17037"/>
                  <a:pt x="4526" y="17037"/>
                </a:cubicBezTo>
                <a:cubicBezTo>
                  <a:pt x="4495" y="17037"/>
                  <a:pt x="4464" y="17041"/>
                  <a:pt x="4430" y="17048"/>
                </a:cubicBezTo>
                <a:cubicBezTo>
                  <a:pt x="4388" y="17020"/>
                  <a:pt x="4346" y="16978"/>
                  <a:pt x="4304" y="16950"/>
                </a:cubicBezTo>
                <a:cubicBezTo>
                  <a:pt x="4441" y="16792"/>
                  <a:pt x="4541" y="16726"/>
                  <a:pt x="4635" y="16726"/>
                </a:cubicBezTo>
                <a:close/>
                <a:moveTo>
                  <a:pt x="8230" y="18738"/>
                </a:moveTo>
                <a:cubicBezTo>
                  <a:pt x="8104" y="18962"/>
                  <a:pt x="7978" y="19255"/>
                  <a:pt x="7797" y="19423"/>
                </a:cubicBezTo>
                <a:cubicBezTo>
                  <a:pt x="7755" y="19618"/>
                  <a:pt x="7671" y="19716"/>
                  <a:pt x="7545" y="19730"/>
                </a:cubicBezTo>
                <a:cubicBezTo>
                  <a:pt x="7657" y="19549"/>
                  <a:pt x="7783" y="19353"/>
                  <a:pt x="7894" y="19171"/>
                </a:cubicBezTo>
                <a:cubicBezTo>
                  <a:pt x="8006" y="19032"/>
                  <a:pt x="8118" y="18892"/>
                  <a:pt x="8230" y="18738"/>
                </a:cubicBezTo>
                <a:close/>
                <a:moveTo>
                  <a:pt x="25435" y="1"/>
                </a:moveTo>
                <a:cubicBezTo>
                  <a:pt x="25409" y="1"/>
                  <a:pt x="25382" y="7"/>
                  <a:pt x="25356" y="20"/>
                </a:cubicBezTo>
                <a:cubicBezTo>
                  <a:pt x="24448" y="453"/>
                  <a:pt x="23526" y="900"/>
                  <a:pt x="22618" y="1333"/>
                </a:cubicBezTo>
                <a:cubicBezTo>
                  <a:pt x="21905" y="1640"/>
                  <a:pt x="21193" y="1948"/>
                  <a:pt x="20480" y="2255"/>
                </a:cubicBezTo>
                <a:cubicBezTo>
                  <a:pt x="20425" y="2283"/>
                  <a:pt x="20411" y="2325"/>
                  <a:pt x="20411" y="2381"/>
                </a:cubicBezTo>
                <a:cubicBezTo>
                  <a:pt x="20327" y="2423"/>
                  <a:pt x="20243" y="2478"/>
                  <a:pt x="20159" y="2520"/>
                </a:cubicBezTo>
                <a:cubicBezTo>
                  <a:pt x="20002" y="2599"/>
                  <a:pt x="20103" y="2788"/>
                  <a:pt x="20231" y="2788"/>
                </a:cubicBezTo>
                <a:cubicBezTo>
                  <a:pt x="20240" y="2788"/>
                  <a:pt x="20248" y="2788"/>
                  <a:pt x="20257" y="2786"/>
                </a:cubicBezTo>
                <a:lnTo>
                  <a:pt x="20257" y="2786"/>
                </a:lnTo>
                <a:cubicBezTo>
                  <a:pt x="20243" y="2800"/>
                  <a:pt x="20229" y="2814"/>
                  <a:pt x="20215" y="2828"/>
                </a:cubicBezTo>
                <a:cubicBezTo>
                  <a:pt x="20209" y="2827"/>
                  <a:pt x="20203" y="2827"/>
                  <a:pt x="20198" y="2827"/>
                </a:cubicBezTo>
                <a:cubicBezTo>
                  <a:pt x="20079" y="2827"/>
                  <a:pt x="19983" y="2959"/>
                  <a:pt x="20089" y="3079"/>
                </a:cubicBezTo>
                <a:cubicBezTo>
                  <a:pt x="20466" y="3512"/>
                  <a:pt x="20858" y="3931"/>
                  <a:pt x="21277" y="4336"/>
                </a:cubicBezTo>
                <a:cubicBezTo>
                  <a:pt x="20033" y="5957"/>
                  <a:pt x="18832" y="7605"/>
                  <a:pt x="17673" y="9281"/>
                </a:cubicBezTo>
                <a:cubicBezTo>
                  <a:pt x="17365" y="9742"/>
                  <a:pt x="17044" y="10203"/>
                  <a:pt x="16737" y="10664"/>
                </a:cubicBezTo>
                <a:cubicBezTo>
                  <a:pt x="16515" y="10985"/>
                  <a:pt x="16348" y="11489"/>
                  <a:pt x="15985" y="11489"/>
                </a:cubicBezTo>
                <a:cubicBezTo>
                  <a:pt x="15937" y="11489"/>
                  <a:pt x="15885" y="11480"/>
                  <a:pt x="15829" y="11461"/>
                </a:cubicBezTo>
                <a:cubicBezTo>
                  <a:pt x="15326" y="11293"/>
                  <a:pt x="14767" y="10706"/>
                  <a:pt x="14376" y="10385"/>
                </a:cubicBezTo>
                <a:cubicBezTo>
                  <a:pt x="13929" y="10036"/>
                  <a:pt x="13510" y="9659"/>
                  <a:pt x="13105" y="9253"/>
                </a:cubicBezTo>
                <a:cubicBezTo>
                  <a:pt x="13078" y="9226"/>
                  <a:pt x="13046" y="9214"/>
                  <a:pt x="13015" y="9214"/>
                </a:cubicBezTo>
                <a:cubicBezTo>
                  <a:pt x="12965" y="9214"/>
                  <a:pt x="12915" y="9244"/>
                  <a:pt x="12881" y="9295"/>
                </a:cubicBezTo>
                <a:cubicBezTo>
                  <a:pt x="10856" y="12257"/>
                  <a:pt x="8928" y="15274"/>
                  <a:pt x="7084" y="18347"/>
                </a:cubicBezTo>
                <a:cubicBezTo>
                  <a:pt x="6190" y="17453"/>
                  <a:pt x="5268" y="16615"/>
                  <a:pt x="4290" y="15819"/>
                </a:cubicBezTo>
                <a:cubicBezTo>
                  <a:pt x="4265" y="15794"/>
                  <a:pt x="4232" y="15780"/>
                  <a:pt x="4197" y="15780"/>
                </a:cubicBezTo>
                <a:cubicBezTo>
                  <a:pt x="4155" y="15780"/>
                  <a:pt x="4112" y="15801"/>
                  <a:pt x="4081" y="15847"/>
                </a:cubicBezTo>
                <a:cubicBezTo>
                  <a:pt x="2726" y="18110"/>
                  <a:pt x="1301" y="20359"/>
                  <a:pt x="30" y="22692"/>
                </a:cubicBezTo>
                <a:cubicBezTo>
                  <a:pt x="0" y="22751"/>
                  <a:pt x="54" y="22810"/>
                  <a:pt x="108" y="22810"/>
                </a:cubicBezTo>
                <a:cubicBezTo>
                  <a:pt x="131" y="22810"/>
                  <a:pt x="153" y="22800"/>
                  <a:pt x="169" y="22775"/>
                </a:cubicBezTo>
                <a:cubicBezTo>
                  <a:pt x="1245" y="21141"/>
                  <a:pt x="2223" y="19437"/>
                  <a:pt x="3243" y="17761"/>
                </a:cubicBezTo>
                <a:cubicBezTo>
                  <a:pt x="3354" y="17579"/>
                  <a:pt x="3452" y="17397"/>
                  <a:pt x="3550" y="17216"/>
                </a:cubicBezTo>
                <a:cubicBezTo>
                  <a:pt x="3592" y="17286"/>
                  <a:pt x="3648" y="17341"/>
                  <a:pt x="3704" y="17397"/>
                </a:cubicBezTo>
                <a:cubicBezTo>
                  <a:pt x="2488" y="19255"/>
                  <a:pt x="1273" y="21113"/>
                  <a:pt x="86" y="22985"/>
                </a:cubicBezTo>
                <a:cubicBezTo>
                  <a:pt x="56" y="23035"/>
                  <a:pt x="104" y="23078"/>
                  <a:pt x="150" y="23078"/>
                </a:cubicBezTo>
                <a:cubicBezTo>
                  <a:pt x="168" y="23078"/>
                  <a:pt x="185" y="23071"/>
                  <a:pt x="197" y="23055"/>
                </a:cubicBezTo>
                <a:cubicBezTo>
                  <a:pt x="1315" y="21420"/>
                  <a:pt x="2405" y="19786"/>
                  <a:pt x="3494" y="18152"/>
                </a:cubicBezTo>
                <a:cubicBezTo>
                  <a:pt x="3606" y="17970"/>
                  <a:pt x="3732" y="17775"/>
                  <a:pt x="3843" y="17579"/>
                </a:cubicBezTo>
                <a:cubicBezTo>
                  <a:pt x="3857" y="17579"/>
                  <a:pt x="3857" y="17593"/>
                  <a:pt x="3857" y="17593"/>
                </a:cubicBezTo>
                <a:cubicBezTo>
                  <a:pt x="3718" y="17830"/>
                  <a:pt x="3578" y="18096"/>
                  <a:pt x="3452" y="18291"/>
                </a:cubicBezTo>
                <a:cubicBezTo>
                  <a:pt x="3103" y="18808"/>
                  <a:pt x="2754" y="19339"/>
                  <a:pt x="2405" y="19870"/>
                </a:cubicBezTo>
                <a:cubicBezTo>
                  <a:pt x="1720" y="20918"/>
                  <a:pt x="1022" y="21979"/>
                  <a:pt x="337" y="23027"/>
                </a:cubicBezTo>
                <a:cubicBezTo>
                  <a:pt x="299" y="23094"/>
                  <a:pt x="353" y="23148"/>
                  <a:pt x="408" y="23148"/>
                </a:cubicBezTo>
                <a:cubicBezTo>
                  <a:pt x="434" y="23148"/>
                  <a:pt x="459" y="23137"/>
                  <a:pt x="477" y="23111"/>
                </a:cubicBezTo>
                <a:cubicBezTo>
                  <a:pt x="644" y="22859"/>
                  <a:pt x="826" y="22608"/>
                  <a:pt x="994" y="22356"/>
                </a:cubicBezTo>
                <a:lnTo>
                  <a:pt x="994" y="22356"/>
                </a:lnTo>
                <a:cubicBezTo>
                  <a:pt x="924" y="22496"/>
                  <a:pt x="840" y="22636"/>
                  <a:pt x="770" y="22775"/>
                </a:cubicBezTo>
                <a:cubicBezTo>
                  <a:pt x="742" y="22845"/>
                  <a:pt x="756" y="22887"/>
                  <a:pt x="784" y="22929"/>
                </a:cubicBezTo>
                <a:cubicBezTo>
                  <a:pt x="714" y="23111"/>
                  <a:pt x="644" y="23292"/>
                  <a:pt x="575" y="23488"/>
                </a:cubicBezTo>
                <a:cubicBezTo>
                  <a:pt x="548" y="23586"/>
                  <a:pt x="624" y="23644"/>
                  <a:pt x="704" y="23644"/>
                </a:cubicBezTo>
                <a:cubicBezTo>
                  <a:pt x="749" y="23644"/>
                  <a:pt x="796" y="23626"/>
                  <a:pt x="826" y="23586"/>
                </a:cubicBezTo>
                <a:cubicBezTo>
                  <a:pt x="2069" y="21839"/>
                  <a:pt x="3326" y="20093"/>
                  <a:pt x="4570" y="18347"/>
                </a:cubicBezTo>
                <a:cubicBezTo>
                  <a:pt x="5282" y="19018"/>
                  <a:pt x="6092" y="19590"/>
                  <a:pt x="7000" y="20024"/>
                </a:cubicBezTo>
                <a:cubicBezTo>
                  <a:pt x="7000" y="20037"/>
                  <a:pt x="7014" y="20037"/>
                  <a:pt x="7028" y="20037"/>
                </a:cubicBezTo>
                <a:cubicBezTo>
                  <a:pt x="6960" y="20144"/>
                  <a:pt x="7054" y="20244"/>
                  <a:pt x="7150" y="20244"/>
                </a:cubicBezTo>
                <a:cubicBezTo>
                  <a:pt x="7193" y="20244"/>
                  <a:pt x="7236" y="20224"/>
                  <a:pt x="7266" y="20177"/>
                </a:cubicBezTo>
                <a:cubicBezTo>
                  <a:pt x="7280" y="20163"/>
                  <a:pt x="7280" y="20149"/>
                  <a:pt x="7294" y="20135"/>
                </a:cubicBezTo>
                <a:cubicBezTo>
                  <a:pt x="7330" y="20143"/>
                  <a:pt x="7366" y="20146"/>
                  <a:pt x="7400" y="20146"/>
                </a:cubicBezTo>
                <a:cubicBezTo>
                  <a:pt x="7874" y="20146"/>
                  <a:pt x="8125" y="19460"/>
                  <a:pt x="8411" y="19004"/>
                </a:cubicBezTo>
                <a:cubicBezTo>
                  <a:pt x="10046" y="16420"/>
                  <a:pt x="11666" y="13849"/>
                  <a:pt x="13300" y="11265"/>
                </a:cubicBezTo>
                <a:cubicBezTo>
                  <a:pt x="14320" y="12019"/>
                  <a:pt x="15340" y="12774"/>
                  <a:pt x="16374" y="13528"/>
                </a:cubicBezTo>
                <a:cubicBezTo>
                  <a:pt x="16402" y="13551"/>
                  <a:pt x="16430" y="13561"/>
                  <a:pt x="16455" y="13561"/>
                </a:cubicBezTo>
                <a:cubicBezTo>
                  <a:pt x="16569" y="13561"/>
                  <a:pt x="16641" y="13368"/>
                  <a:pt x="16527" y="13277"/>
                </a:cubicBezTo>
                <a:cubicBezTo>
                  <a:pt x="16401" y="13193"/>
                  <a:pt x="16290" y="13095"/>
                  <a:pt x="16178" y="13011"/>
                </a:cubicBezTo>
                <a:lnTo>
                  <a:pt x="16178" y="13011"/>
                </a:lnTo>
                <a:cubicBezTo>
                  <a:pt x="16192" y="13012"/>
                  <a:pt x="16205" y="13012"/>
                  <a:pt x="16219" y="13012"/>
                </a:cubicBezTo>
                <a:cubicBezTo>
                  <a:pt x="17010" y="13012"/>
                  <a:pt x="17652" y="11829"/>
                  <a:pt x="18078" y="11335"/>
                </a:cubicBezTo>
                <a:cubicBezTo>
                  <a:pt x="19642" y="9421"/>
                  <a:pt x="21109" y="7423"/>
                  <a:pt x="22464" y="5356"/>
                </a:cubicBezTo>
                <a:cubicBezTo>
                  <a:pt x="22729" y="5552"/>
                  <a:pt x="23037" y="5677"/>
                  <a:pt x="23400" y="5705"/>
                </a:cubicBezTo>
                <a:cubicBezTo>
                  <a:pt x="23456" y="5705"/>
                  <a:pt x="23484" y="5691"/>
                  <a:pt x="23512" y="5649"/>
                </a:cubicBezTo>
                <a:cubicBezTo>
                  <a:pt x="23679" y="5747"/>
                  <a:pt x="23861" y="5845"/>
                  <a:pt x="24042" y="5943"/>
                </a:cubicBezTo>
                <a:cubicBezTo>
                  <a:pt x="24066" y="5952"/>
                  <a:pt x="24089" y="5957"/>
                  <a:pt x="24111" y="5957"/>
                </a:cubicBezTo>
                <a:cubicBezTo>
                  <a:pt x="24156" y="5957"/>
                  <a:pt x="24196" y="5938"/>
                  <a:pt x="24224" y="5901"/>
                </a:cubicBezTo>
                <a:cubicBezTo>
                  <a:pt x="24231" y="6004"/>
                  <a:pt x="24299" y="6053"/>
                  <a:pt x="24369" y="6053"/>
                </a:cubicBezTo>
                <a:cubicBezTo>
                  <a:pt x="24442" y="6053"/>
                  <a:pt x="24517" y="6000"/>
                  <a:pt x="24531" y="5901"/>
                </a:cubicBezTo>
                <a:cubicBezTo>
                  <a:pt x="24741" y="4071"/>
                  <a:pt x="25551" y="2353"/>
                  <a:pt x="25593" y="495"/>
                </a:cubicBezTo>
                <a:cubicBezTo>
                  <a:pt x="25593" y="467"/>
                  <a:pt x="25579" y="439"/>
                  <a:pt x="25579" y="425"/>
                </a:cubicBezTo>
                <a:cubicBezTo>
                  <a:pt x="25607" y="397"/>
                  <a:pt x="25649" y="383"/>
                  <a:pt x="25691" y="355"/>
                </a:cubicBezTo>
                <a:cubicBezTo>
                  <a:pt x="25814" y="281"/>
                  <a:pt x="25753" y="78"/>
                  <a:pt x="25632" y="78"/>
                </a:cubicBezTo>
                <a:cubicBezTo>
                  <a:pt x="25615" y="78"/>
                  <a:pt x="25597" y="81"/>
                  <a:pt x="25579" y="90"/>
                </a:cubicBezTo>
                <a:cubicBezTo>
                  <a:pt x="25550" y="32"/>
                  <a:pt x="25495" y="1"/>
                  <a:pt x="254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5322;p43">
            <a:extLst>
              <a:ext uri="{FF2B5EF4-FFF2-40B4-BE49-F238E27FC236}">
                <a16:creationId xmlns:a16="http://schemas.microsoft.com/office/drawing/2014/main" id="{22189670-5053-4715-9986-CFA8453E3C57}"/>
              </a:ext>
            </a:extLst>
          </p:cNvPr>
          <p:cNvGrpSpPr/>
          <p:nvPr/>
        </p:nvGrpSpPr>
        <p:grpSpPr>
          <a:xfrm>
            <a:off x="7776145" y="1504655"/>
            <a:ext cx="4065949" cy="3219976"/>
            <a:chOff x="2469683" y="1438975"/>
            <a:chExt cx="4065949" cy="3219976"/>
          </a:xfrm>
        </p:grpSpPr>
        <p:sp>
          <p:nvSpPr>
            <p:cNvPr id="248" name="Google Shape;5323;p43">
              <a:extLst>
                <a:ext uri="{FF2B5EF4-FFF2-40B4-BE49-F238E27FC236}">
                  <a16:creationId xmlns:a16="http://schemas.microsoft.com/office/drawing/2014/main" id="{AFE0AED4-497B-4073-B739-E2A6D1CA28B5}"/>
                </a:ext>
              </a:extLst>
            </p:cNvPr>
            <p:cNvSpPr/>
            <p:nvPr/>
          </p:nvSpPr>
          <p:spPr>
            <a:xfrm rot="2049276">
              <a:off x="2799641" y="2639281"/>
              <a:ext cx="1701159" cy="1689463"/>
            </a:xfrm>
            <a:custGeom>
              <a:avLst/>
              <a:gdLst/>
              <a:ahLst/>
              <a:cxnLst/>
              <a:rect l="l" t="t" r="r" b="b"/>
              <a:pathLst>
                <a:path w="73130" h="72731" extrusionOk="0">
                  <a:moveTo>
                    <a:pt x="34548" y="1046"/>
                  </a:moveTo>
                  <a:cubicBezTo>
                    <a:pt x="34874" y="1046"/>
                    <a:pt x="35208" y="1103"/>
                    <a:pt x="35541" y="1103"/>
                  </a:cubicBezTo>
                  <a:cubicBezTo>
                    <a:pt x="35898" y="1115"/>
                    <a:pt x="36279" y="1103"/>
                    <a:pt x="36625" y="1162"/>
                  </a:cubicBezTo>
                  <a:cubicBezTo>
                    <a:pt x="36720" y="1177"/>
                    <a:pt x="36816" y="1182"/>
                    <a:pt x="36911" y="1182"/>
                  </a:cubicBezTo>
                  <a:cubicBezTo>
                    <a:pt x="37198" y="1182"/>
                    <a:pt x="37483" y="1133"/>
                    <a:pt x="37769" y="1133"/>
                  </a:cubicBezTo>
                  <a:cubicBezTo>
                    <a:pt x="37931" y="1133"/>
                    <a:pt x="38093" y="1148"/>
                    <a:pt x="38256" y="1198"/>
                  </a:cubicBezTo>
                  <a:cubicBezTo>
                    <a:pt x="38325" y="1221"/>
                    <a:pt x="38399" y="1230"/>
                    <a:pt x="38477" y="1230"/>
                  </a:cubicBezTo>
                  <a:cubicBezTo>
                    <a:pt x="38680" y="1230"/>
                    <a:pt x="38906" y="1171"/>
                    <a:pt x="39113" y="1162"/>
                  </a:cubicBezTo>
                  <a:cubicBezTo>
                    <a:pt x="39141" y="1162"/>
                    <a:pt x="39171" y="1161"/>
                    <a:pt x="39202" y="1161"/>
                  </a:cubicBezTo>
                  <a:cubicBezTo>
                    <a:pt x="39264" y="1161"/>
                    <a:pt x="39327" y="1166"/>
                    <a:pt x="39375" y="1198"/>
                  </a:cubicBezTo>
                  <a:cubicBezTo>
                    <a:pt x="39577" y="1329"/>
                    <a:pt x="39792" y="1293"/>
                    <a:pt x="40018" y="1305"/>
                  </a:cubicBezTo>
                  <a:cubicBezTo>
                    <a:pt x="40720" y="1365"/>
                    <a:pt x="41435" y="1389"/>
                    <a:pt x="42101" y="1567"/>
                  </a:cubicBezTo>
                  <a:cubicBezTo>
                    <a:pt x="42792" y="1746"/>
                    <a:pt x="43494" y="1698"/>
                    <a:pt x="44173" y="1889"/>
                  </a:cubicBezTo>
                  <a:cubicBezTo>
                    <a:pt x="44554" y="1996"/>
                    <a:pt x="44947" y="2115"/>
                    <a:pt x="45328" y="2222"/>
                  </a:cubicBezTo>
                  <a:cubicBezTo>
                    <a:pt x="45661" y="2305"/>
                    <a:pt x="46007" y="2365"/>
                    <a:pt x="46340" y="2460"/>
                  </a:cubicBezTo>
                  <a:cubicBezTo>
                    <a:pt x="46495" y="2508"/>
                    <a:pt x="46662" y="2579"/>
                    <a:pt x="46804" y="2651"/>
                  </a:cubicBezTo>
                  <a:cubicBezTo>
                    <a:pt x="47209" y="2865"/>
                    <a:pt x="47650" y="2960"/>
                    <a:pt x="48090" y="3091"/>
                  </a:cubicBezTo>
                  <a:cubicBezTo>
                    <a:pt x="48388" y="3186"/>
                    <a:pt x="48733" y="3210"/>
                    <a:pt x="48995" y="3365"/>
                  </a:cubicBezTo>
                  <a:cubicBezTo>
                    <a:pt x="49471" y="3651"/>
                    <a:pt x="49995" y="3794"/>
                    <a:pt x="50519" y="3948"/>
                  </a:cubicBezTo>
                  <a:cubicBezTo>
                    <a:pt x="50626" y="3984"/>
                    <a:pt x="50638" y="4032"/>
                    <a:pt x="50626" y="4139"/>
                  </a:cubicBezTo>
                  <a:cubicBezTo>
                    <a:pt x="50620" y="4207"/>
                    <a:pt x="50636" y="4230"/>
                    <a:pt x="50663" y="4230"/>
                  </a:cubicBezTo>
                  <a:cubicBezTo>
                    <a:pt x="50688" y="4230"/>
                    <a:pt x="50723" y="4210"/>
                    <a:pt x="50757" y="4187"/>
                  </a:cubicBezTo>
                  <a:cubicBezTo>
                    <a:pt x="50788" y="4176"/>
                    <a:pt x="50828" y="4148"/>
                    <a:pt x="50846" y="4148"/>
                  </a:cubicBezTo>
                  <a:cubicBezTo>
                    <a:pt x="50849" y="4148"/>
                    <a:pt x="50851" y="4149"/>
                    <a:pt x="50853" y="4151"/>
                  </a:cubicBezTo>
                  <a:cubicBezTo>
                    <a:pt x="50968" y="4243"/>
                    <a:pt x="51095" y="4425"/>
                    <a:pt x="51200" y="4425"/>
                  </a:cubicBezTo>
                  <a:cubicBezTo>
                    <a:pt x="51203" y="4425"/>
                    <a:pt x="51206" y="4425"/>
                    <a:pt x="51210" y="4425"/>
                  </a:cubicBezTo>
                  <a:cubicBezTo>
                    <a:pt x="51272" y="4420"/>
                    <a:pt x="51324" y="4413"/>
                    <a:pt x="51371" y="4413"/>
                  </a:cubicBezTo>
                  <a:cubicBezTo>
                    <a:pt x="51451" y="4413"/>
                    <a:pt x="51516" y="4435"/>
                    <a:pt x="51591" y="4532"/>
                  </a:cubicBezTo>
                  <a:cubicBezTo>
                    <a:pt x="51710" y="4687"/>
                    <a:pt x="51960" y="4639"/>
                    <a:pt x="52115" y="4841"/>
                  </a:cubicBezTo>
                  <a:cubicBezTo>
                    <a:pt x="52222" y="4984"/>
                    <a:pt x="52424" y="5139"/>
                    <a:pt x="52698" y="5151"/>
                  </a:cubicBezTo>
                  <a:cubicBezTo>
                    <a:pt x="52865" y="5151"/>
                    <a:pt x="53019" y="5353"/>
                    <a:pt x="53186" y="5449"/>
                  </a:cubicBezTo>
                  <a:cubicBezTo>
                    <a:pt x="53338" y="5535"/>
                    <a:pt x="53470" y="5691"/>
                    <a:pt x="53673" y="5691"/>
                  </a:cubicBezTo>
                  <a:cubicBezTo>
                    <a:pt x="53692" y="5691"/>
                    <a:pt x="53713" y="5690"/>
                    <a:pt x="53734" y="5687"/>
                  </a:cubicBezTo>
                  <a:cubicBezTo>
                    <a:pt x="53740" y="5686"/>
                    <a:pt x="53747" y="5685"/>
                    <a:pt x="53753" y="5685"/>
                  </a:cubicBezTo>
                  <a:cubicBezTo>
                    <a:pt x="53810" y="5685"/>
                    <a:pt x="53880" y="5728"/>
                    <a:pt x="53912" y="5770"/>
                  </a:cubicBezTo>
                  <a:cubicBezTo>
                    <a:pt x="54210" y="6151"/>
                    <a:pt x="54674" y="6270"/>
                    <a:pt x="55055" y="6520"/>
                  </a:cubicBezTo>
                  <a:cubicBezTo>
                    <a:pt x="55234" y="6639"/>
                    <a:pt x="55484" y="6627"/>
                    <a:pt x="55663" y="6842"/>
                  </a:cubicBezTo>
                  <a:cubicBezTo>
                    <a:pt x="55782" y="7008"/>
                    <a:pt x="56032" y="7068"/>
                    <a:pt x="56222" y="7187"/>
                  </a:cubicBezTo>
                  <a:cubicBezTo>
                    <a:pt x="56437" y="7306"/>
                    <a:pt x="56627" y="7461"/>
                    <a:pt x="56841" y="7580"/>
                  </a:cubicBezTo>
                  <a:cubicBezTo>
                    <a:pt x="57151" y="7758"/>
                    <a:pt x="57461" y="7925"/>
                    <a:pt x="57770" y="8104"/>
                  </a:cubicBezTo>
                  <a:cubicBezTo>
                    <a:pt x="57972" y="8199"/>
                    <a:pt x="58199" y="8270"/>
                    <a:pt x="58246" y="8544"/>
                  </a:cubicBezTo>
                  <a:cubicBezTo>
                    <a:pt x="58246" y="8568"/>
                    <a:pt x="58282" y="8616"/>
                    <a:pt x="58306" y="8616"/>
                  </a:cubicBezTo>
                  <a:cubicBezTo>
                    <a:pt x="58865" y="8628"/>
                    <a:pt x="58996" y="9282"/>
                    <a:pt x="59485" y="9390"/>
                  </a:cubicBezTo>
                  <a:cubicBezTo>
                    <a:pt x="59556" y="9616"/>
                    <a:pt x="59747" y="9735"/>
                    <a:pt x="59925" y="9866"/>
                  </a:cubicBezTo>
                  <a:cubicBezTo>
                    <a:pt x="59977" y="9908"/>
                    <a:pt x="60021" y="9977"/>
                    <a:pt x="60087" y="9977"/>
                  </a:cubicBezTo>
                  <a:cubicBezTo>
                    <a:pt x="60096" y="9977"/>
                    <a:pt x="60106" y="9976"/>
                    <a:pt x="60116" y="9973"/>
                  </a:cubicBezTo>
                  <a:cubicBezTo>
                    <a:pt x="60161" y="9957"/>
                    <a:pt x="60197" y="9948"/>
                    <a:pt x="60225" y="9948"/>
                  </a:cubicBezTo>
                  <a:cubicBezTo>
                    <a:pt x="60300" y="9948"/>
                    <a:pt x="60321" y="10007"/>
                    <a:pt x="60330" y="10128"/>
                  </a:cubicBezTo>
                  <a:cubicBezTo>
                    <a:pt x="60340" y="10255"/>
                    <a:pt x="60382" y="10399"/>
                    <a:pt x="60530" y="10399"/>
                  </a:cubicBezTo>
                  <a:cubicBezTo>
                    <a:pt x="60561" y="10399"/>
                    <a:pt x="60598" y="10392"/>
                    <a:pt x="60639" y="10378"/>
                  </a:cubicBezTo>
                  <a:cubicBezTo>
                    <a:pt x="60643" y="10377"/>
                    <a:pt x="60648" y="10376"/>
                    <a:pt x="60652" y="10376"/>
                  </a:cubicBezTo>
                  <a:cubicBezTo>
                    <a:pt x="60688" y="10376"/>
                    <a:pt x="60739" y="10415"/>
                    <a:pt x="60770" y="10425"/>
                  </a:cubicBezTo>
                  <a:cubicBezTo>
                    <a:pt x="60532" y="10806"/>
                    <a:pt x="61056" y="10616"/>
                    <a:pt x="61092" y="10854"/>
                  </a:cubicBezTo>
                  <a:cubicBezTo>
                    <a:pt x="61128" y="11033"/>
                    <a:pt x="61366" y="11187"/>
                    <a:pt x="61532" y="11354"/>
                  </a:cubicBezTo>
                  <a:cubicBezTo>
                    <a:pt x="61592" y="11414"/>
                    <a:pt x="61675" y="11426"/>
                    <a:pt x="61759" y="11473"/>
                  </a:cubicBezTo>
                  <a:cubicBezTo>
                    <a:pt x="61830" y="11509"/>
                    <a:pt x="61949" y="11545"/>
                    <a:pt x="61949" y="11580"/>
                  </a:cubicBezTo>
                  <a:cubicBezTo>
                    <a:pt x="61925" y="11783"/>
                    <a:pt x="62080" y="11807"/>
                    <a:pt x="62199" y="11878"/>
                  </a:cubicBezTo>
                  <a:cubicBezTo>
                    <a:pt x="62247" y="11902"/>
                    <a:pt x="62294" y="11973"/>
                    <a:pt x="62318" y="12021"/>
                  </a:cubicBezTo>
                  <a:cubicBezTo>
                    <a:pt x="62414" y="12402"/>
                    <a:pt x="62521" y="12533"/>
                    <a:pt x="62866" y="12688"/>
                  </a:cubicBezTo>
                  <a:cubicBezTo>
                    <a:pt x="62937" y="12723"/>
                    <a:pt x="63033" y="12771"/>
                    <a:pt x="63080" y="12842"/>
                  </a:cubicBezTo>
                  <a:cubicBezTo>
                    <a:pt x="63283" y="13164"/>
                    <a:pt x="63437" y="13342"/>
                    <a:pt x="63640" y="13509"/>
                  </a:cubicBezTo>
                  <a:cubicBezTo>
                    <a:pt x="63711" y="13557"/>
                    <a:pt x="63759" y="13628"/>
                    <a:pt x="63818" y="13688"/>
                  </a:cubicBezTo>
                  <a:cubicBezTo>
                    <a:pt x="64009" y="13878"/>
                    <a:pt x="64104" y="14128"/>
                    <a:pt x="64319" y="14331"/>
                  </a:cubicBezTo>
                  <a:cubicBezTo>
                    <a:pt x="64485" y="14462"/>
                    <a:pt x="64533" y="14712"/>
                    <a:pt x="64771" y="14855"/>
                  </a:cubicBezTo>
                  <a:cubicBezTo>
                    <a:pt x="64938" y="14962"/>
                    <a:pt x="65009" y="15236"/>
                    <a:pt x="65140" y="15414"/>
                  </a:cubicBezTo>
                  <a:cubicBezTo>
                    <a:pt x="65188" y="15497"/>
                    <a:pt x="65283" y="15569"/>
                    <a:pt x="65366" y="15617"/>
                  </a:cubicBezTo>
                  <a:cubicBezTo>
                    <a:pt x="65664" y="15783"/>
                    <a:pt x="65819" y="16069"/>
                    <a:pt x="66009" y="16331"/>
                  </a:cubicBezTo>
                  <a:cubicBezTo>
                    <a:pt x="66033" y="16379"/>
                    <a:pt x="66045" y="16462"/>
                    <a:pt x="66021" y="16521"/>
                  </a:cubicBezTo>
                  <a:cubicBezTo>
                    <a:pt x="65985" y="16617"/>
                    <a:pt x="65950" y="16664"/>
                    <a:pt x="66093" y="16700"/>
                  </a:cubicBezTo>
                  <a:cubicBezTo>
                    <a:pt x="66164" y="16724"/>
                    <a:pt x="66259" y="16783"/>
                    <a:pt x="66295" y="16855"/>
                  </a:cubicBezTo>
                  <a:cubicBezTo>
                    <a:pt x="66616" y="17379"/>
                    <a:pt x="67105" y="17783"/>
                    <a:pt x="67307" y="18391"/>
                  </a:cubicBezTo>
                  <a:cubicBezTo>
                    <a:pt x="67378" y="18617"/>
                    <a:pt x="67402" y="18879"/>
                    <a:pt x="67724" y="18926"/>
                  </a:cubicBezTo>
                  <a:cubicBezTo>
                    <a:pt x="67771" y="18938"/>
                    <a:pt x="67819" y="19069"/>
                    <a:pt x="67843" y="19153"/>
                  </a:cubicBezTo>
                  <a:cubicBezTo>
                    <a:pt x="67986" y="19629"/>
                    <a:pt x="68117" y="19855"/>
                    <a:pt x="68438" y="20189"/>
                  </a:cubicBezTo>
                  <a:cubicBezTo>
                    <a:pt x="68486" y="20236"/>
                    <a:pt x="68557" y="20308"/>
                    <a:pt x="68557" y="20355"/>
                  </a:cubicBezTo>
                  <a:cubicBezTo>
                    <a:pt x="68474" y="20712"/>
                    <a:pt x="68783" y="20915"/>
                    <a:pt x="68867" y="21201"/>
                  </a:cubicBezTo>
                  <a:cubicBezTo>
                    <a:pt x="68914" y="21343"/>
                    <a:pt x="68926" y="21510"/>
                    <a:pt x="69129" y="21570"/>
                  </a:cubicBezTo>
                  <a:cubicBezTo>
                    <a:pt x="69200" y="21593"/>
                    <a:pt x="69283" y="21748"/>
                    <a:pt x="69283" y="21832"/>
                  </a:cubicBezTo>
                  <a:cubicBezTo>
                    <a:pt x="69260" y="22034"/>
                    <a:pt x="69307" y="22165"/>
                    <a:pt x="69474" y="22284"/>
                  </a:cubicBezTo>
                  <a:cubicBezTo>
                    <a:pt x="69522" y="22320"/>
                    <a:pt x="69498" y="22463"/>
                    <a:pt x="69545" y="22510"/>
                  </a:cubicBezTo>
                  <a:cubicBezTo>
                    <a:pt x="69664" y="22641"/>
                    <a:pt x="69569" y="22891"/>
                    <a:pt x="69783" y="22963"/>
                  </a:cubicBezTo>
                  <a:cubicBezTo>
                    <a:pt x="69831" y="22975"/>
                    <a:pt x="69891" y="23034"/>
                    <a:pt x="69891" y="23082"/>
                  </a:cubicBezTo>
                  <a:cubicBezTo>
                    <a:pt x="69903" y="23463"/>
                    <a:pt x="70176" y="23760"/>
                    <a:pt x="70248" y="24118"/>
                  </a:cubicBezTo>
                  <a:cubicBezTo>
                    <a:pt x="70272" y="24260"/>
                    <a:pt x="70319" y="24344"/>
                    <a:pt x="70391" y="24475"/>
                  </a:cubicBezTo>
                  <a:cubicBezTo>
                    <a:pt x="70534" y="24713"/>
                    <a:pt x="70593" y="24999"/>
                    <a:pt x="70665" y="25261"/>
                  </a:cubicBezTo>
                  <a:cubicBezTo>
                    <a:pt x="70772" y="25701"/>
                    <a:pt x="70843" y="26142"/>
                    <a:pt x="70962" y="26570"/>
                  </a:cubicBezTo>
                  <a:cubicBezTo>
                    <a:pt x="71105" y="27094"/>
                    <a:pt x="71260" y="27630"/>
                    <a:pt x="71343" y="28166"/>
                  </a:cubicBezTo>
                  <a:cubicBezTo>
                    <a:pt x="71403" y="28535"/>
                    <a:pt x="71510" y="28892"/>
                    <a:pt x="71569" y="29261"/>
                  </a:cubicBezTo>
                  <a:cubicBezTo>
                    <a:pt x="71581" y="29404"/>
                    <a:pt x="71688" y="29523"/>
                    <a:pt x="71581" y="29666"/>
                  </a:cubicBezTo>
                  <a:cubicBezTo>
                    <a:pt x="71462" y="29809"/>
                    <a:pt x="71879" y="29797"/>
                    <a:pt x="71677" y="30023"/>
                  </a:cubicBezTo>
                  <a:cubicBezTo>
                    <a:pt x="71593" y="30118"/>
                    <a:pt x="71617" y="30356"/>
                    <a:pt x="71653" y="30523"/>
                  </a:cubicBezTo>
                  <a:cubicBezTo>
                    <a:pt x="71677" y="30678"/>
                    <a:pt x="71784" y="30809"/>
                    <a:pt x="71819" y="30964"/>
                  </a:cubicBezTo>
                  <a:cubicBezTo>
                    <a:pt x="71867" y="31178"/>
                    <a:pt x="71879" y="31404"/>
                    <a:pt x="71903" y="31619"/>
                  </a:cubicBezTo>
                  <a:cubicBezTo>
                    <a:pt x="71962" y="32023"/>
                    <a:pt x="72093" y="32440"/>
                    <a:pt x="72046" y="32833"/>
                  </a:cubicBezTo>
                  <a:cubicBezTo>
                    <a:pt x="71986" y="33393"/>
                    <a:pt x="72153" y="33952"/>
                    <a:pt x="72022" y="34500"/>
                  </a:cubicBezTo>
                  <a:cubicBezTo>
                    <a:pt x="71986" y="34678"/>
                    <a:pt x="72105" y="34857"/>
                    <a:pt x="72105" y="35059"/>
                  </a:cubicBezTo>
                  <a:cubicBezTo>
                    <a:pt x="72117" y="35905"/>
                    <a:pt x="72081" y="36750"/>
                    <a:pt x="72069" y="37595"/>
                  </a:cubicBezTo>
                  <a:cubicBezTo>
                    <a:pt x="72058" y="38250"/>
                    <a:pt x="71998" y="38881"/>
                    <a:pt x="71939" y="39524"/>
                  </a:cubicBezTo>
                  <a:cubicBezTo>
                    <a:pt x="71891" y="39953"/>
                    <a:pt x="71796" y="40370"/>
                    <a:pt x="71748" y="40798"/>
                  </a:cubicBezTo>
                  <a:cubicBezTo>
                    <a:pt x="71700" y="41227"/>
                    <a:pt x="71653" y="41655"/>
                    <a:pt x="71617" y="42084"/>
                  </a:cubicBezTo>
                  <a:cubicBezTo>
                    <a:pt x="71605" y="42310"/>
                    <a:pt x="71486" y="42501"/>
                    <a:pt x="71462" y="42739"/>
                  </a:cubicBezTo>
                  <a:cubicBezTo>
                    <a:pt x="71427" y="43227"/>
                    <a:pt x="71331" y="43727"/>
                    <a:pt x="71153" y="44180"/>
                  </a:cubicBezTo>
                  <a:cubicBezTo>
                    <a:pt x="71069" y="44406"/>
                    <a:pt x="71212" y="44596"/>
                    <a:pt x="71105" y="44823"/>
                  </a:cubicBezTo>
                  <a:cubicBezTo>
                    <a:pt x="70831" y="45477"/>
                    <a:pt x="70676" y="46168"/>
                    <a:pt x="70545" y="46858"/>
                  </a:cubicBezTo>
                  <a:cubicBezTo>
                    <a:pt x="70474" y="47204"/>
                    <a:pt x="70295" y="47537"/>
                    <a:pt x="70224" y="47894"/>
                  </a:cubicBezTo>
                  <a:cubicBezTo>
                    <a:pt x="70129" y="48323"/>
                    <a:pt x="69950" y="48740"/>
                    <a:pt x="69950" y="49156"/>
                  </a:cubicBezTo>
                  <a:cubicBezTo>
                    <a:pt x="69950" y="49561"/>
                    <a:pt x="69653" y="49799"/>
                    <a:pt x="69593" y="50145"/>
                  </a:cubicBezTo>
                  <a:cubicBezTo>
                    <a:pt x="69581" y="50252"/>
                    <a:pt x="69474" y="50347"/>
                    <a:pt x="69462" y="50466"/>
                  </a:cubicBezTo>
                  <a:cubicBezTo>
                    <a:pt x="69426" y="50692"/>
                    <a:pt x="69331" y="50871"/>
                    <a:pt x="69188" y="51061"/>
                  </a:cubicBezTo>
                  <a:cubicBezTo>
                    <a:pt x="69093" y="51204"/>
                    <a:pt x="68867" y="51323"/>
                    <a:pt x="69010" y="51561"/>
                  </a:cubicBezTo>
                  <a:cubicBezTo>
                    <a:pt x="69021" y="51585"/>
                    <a:pt x="68986" y="51645"/>
                    <a:pt x="68974" y="51645"/>
                  </a:cubicBezTo>
                  <a:cubicBezTo>
                    <a:pt x="68724" y="51692"/>
                    <a:pt x="68819" y="51942"/>
                    <a:pt x="68724" y="52073"/>
                  </a:cubicBezTo>
                  <a:cubicBezTo>
                    <a:pt x="68593" y="52228"/>
                    <a:pt x="68402" y="52383"/>
                    <a:pt x="68355" y="52573"/>
                  </a:cubicBezTo>
                  <a:cubicBezTo>
                    <a:pt x="68283" y="52919"/>
                    <a:pt x="67998" y="53145"/>
                    <a:pt x="67914" y="53490"/>
                  </a:cubicBezTo>
                  <a:cubicBezTo>
                    <a:pt x="67867" y="53728"/>
                    <a:pt x="67640" y="53931"/>
                    <a:pt x="67486" y="54145"/>
                  </a:cubicBezTo>
                  <a:cubicBezTo>
                    <a:pt x="67438" y="54217"/>
                    <a:pt x="67367" y="54276"/>
                    <a:pt x="67319" y="54348"/>
                  </a:cubicBezTo>
                  <a:cubicBezTo>
                    <a:pt x="67200" y="54598"/>
                    <a:pt x="67128" y="54859"/>
                    <a:pt x="66974" y="55086"/>
                  </a:cubicBezTo>
                  <a:cubicBezTo>
                    <a:pt x="66843" y="55288"/>
                    <a:pt x="66616" y="55431"/>
                    <a:pt x="66474" y="55621"/>
                  </a:cubicBezTo>
                  <a:cubicBezTo>
                    <a:pt x="66354" y="55776"/>
                    <a:pt x="66331" y="56002"/>
                    <a:pt x="66200" y="56122"/>
                  </a:cubicBezTo>
                  <a:cubicBezTo>
                    <a:pt x="66081" y="56241"/>
                    <a:pt x="66116" y="56479"/>
                    <a:pt x="65890" y="56491"/>
                  </a:cubicBezTo>
                  <a:cubicBezTo>
                    <a:pt x="65866" y="56491"/>
                    <a:pt x="65843" y="56586"/>
                    <a:pt x="65831" y="56633"/>
                  </a:cubicBezTo>
                  <a:cubicBezTo>
                    <a:pt x="65783" y="56860"/>
                    <a:pt x="65747" y="56812"/>
                    <a:pt x="65497" y="56979"/>
                  </a:cubicBezTo>
                  <a:cubicBezTo>
                    <a:pt x="65354" y="57086"/>
                    <a:pt x="65045" y="57181"/>
                    <a:pt x="65140" y="57503"/>
                  </a:cubicBezTo>
                  <a:cubicBezTo>
                    <a:pt x="65152" y="57550"/>
                    <a:pt x="65069" y="57646"/>
                    <a:pt x="65009" y="57681"/>
                  </a:cubicBezTo>
                  <a:cubicBezTo>
                    <a:pt x="64878" y="57788"/>
                    <a:pt x="64711" y="57848"/>
                    <a:pt x="64592" y="57967"/>
                  </a:cubicBezTo>
                  <a:cubicBezTo>
                    <a:pt x="64449" y="58086"/>
                    <a:pt x="64295" y="58229"/>
                    <a:pt x="64319" y="58455"/>
                  </a:cubicBezTo>
                  <a:cubicBezTo>
                    <a:pt x="64319" y="58538"/>
                    <a:pt x="64307" y="58681"/>
                    <a:pt x="64271" y="58693"/>
                  </a:cubicBezTo>
                  <a:cubicBezTo>
                    <a:pt x="63830" y="58812"/>
                    <a:pt x="63795" y="59443"/>
                    <a:pt x="63271" y="59455"/>
                  </a:cubicBezTo>
                  <a:cubicBezTo>
                    <a:pt x="63235" y="59455"/>
                    <a:pt x="63164" y="59515"/>
                    <a:pt x="63152" y="59551"/>
                  </a:cubicBezTo>
                  <a:cubicBezTo>
                    <a:pt x="63068" y="59943"/>
                    <a:pt x="62687" y="60098"/>
                    <a:pt x="62485" y="60408"/>
                  </a:cubicBezTo>
                  <a:cubicBezTo>
                    <a:pt x="62306" y="60717"/>
                    <a:pt x="61973" y="60932"/>
                    <a:pt x="61711" y="61194"/>
                  </a:cubicBezTo>
                  <a:cubicBezTo>
                    <a:pt x="61544" y="61348"/>
                    <a:pt x="61366" y="61479"/>
                    <a:pt x="61211" y="61646"/>
                  </a:cubicBezTo>
                  <a:cubicBezTo>
                    <a:pt x="61068" y="61801"/>
                    <a:pt x="60997" y="62063"/>
                    <a:pt x="60818" y="62146"/>
                  </a:cubicBezTo>
                  <a:cubicBezTo>
                    <a:pt x="60461" y="62313"/>
                    <a:pt x="60354" y="62777"/>
                    <a:pt x="59913" y="62837"/>
                  </a:cubicBezTo>
                  <a:cubicBezTo>
                    <a:pt x="59818" y="62849"/>
                    <a:pt x="59758" y="63027"/>
                    <a:pt x="59663" y="63110"/>
                  </a:cubicBezTo>
                  <a:cubicBezTo>
                    <a:pt x="59520" y="63253"/>
                    <a:pt x="59354" y="63384"/>
                    <a:pt x="59199" y="63515"/>
                  </a:cubicBezTo>
                  <a:cubicBezTo>
                    <a:pt x="59127" y="63563"/>
                    <a:pt x="59068" y="63611"/>
                    <a:pt x="59008" y="63670"/>
                  </a:cubicBezTo>
                  <a:cubicBezTo>
                    <a:pt x="58925" y="63742"/>
                    <a:pt x="58865" y="63849"/>
                    <a:pt x="58770" y="63896"/>
                  </a:cubicBezTo>
                  <a:cubicBezTo>
                    <a:pt x="58056" y="64265"/>
                    <a:pt x="57472" y="64825"/>
                    <a:pt x="56853" y="65313"/>
                  </a:cubicBezTo>
                  <a:cubicBezTo>
                    <a:pt x="56603" y="65504"/>
                    <a:pt x="56282" y="65575"/>
                    <a:pt x="56020" y="65766"/>
                  </a:cubicBezTo>
                  <a:cubicBezTo>
                    <a:pt x="55710" y="66004"/>
                    <a:pt x="55329" y="66158"/>
                    <a:pt x="54996" y="66361"/>
                  </a:cubicBezTo>
                  <a:cubicBezTo>
                    <a:pt x="54734" y="66528"/>
                    <a:pt x="54508" y="66766"/>
                    <a:pt x="54222" y="66885"/>
                  </a:cubicBezTo>
                  <a:cubicBezTo>
                    <a:pt x="53567" y="67147"/>
                    <a:pt x="53079" y="67706"/>
                    <a:pt x="52377" y="67885"/>
                  </a:cubicBezTo>
                  <a:cubicBezTo>
                    <a:pt x="52329" y="67897"/>
                    <a:pt x="52257" y="67944"/>
                    <a:pt x="52257" y="67980"/>
                  </a:cubicBezTo>
                  <a:cubicBezTo>
                    <a:pt x="52229" y="68316"/>
                    <a:pt x="52022" y="68397"/>
                    <a:pt x="51787" y="68397"/>
                  </a:cubicBezTo>
                  <a:cubicBezTo>
                    <a:pt x="51731" y="68397"/>
                    <a:pt x="51672" y="68392"/>
                    <a:pt x="51615" y="68385"/>
                  </a:cubicBezTo>
                  <a:cubicBezTo>
                    <a:pt x="51573" y="68382"/>
                    <a:pt x="51534" y="68380"/>
                    <a:pt x="51500" y="68380"/>
                  </a:cubicBezTo>
                  <a:cubicBezTo>
                    <a:pt x="51375" y="68380"/>
                    <a:pt x="51303" y="68413"/>
                    <a:pt x="51341" y="68599"/>
                  </a:cubicBezTo>
                  <a:cubicBezTo>
                    <a:pt x="51286" y="68608"/>
                    <a:pt x="51218" y="68631"/>
                    <a:pt x="51168" y="68631"/>
                  </a:cubicBezTo>
                  <a:cubicBezTo>
                    <a:pt x="51152" y="68631"/>
                    <a:pt x="51138" y="68629"/>
                    <a:pt x="51126" y="68623"/>
                  </a:cubicBezTo>
                  <a:cubicBezTo>
                    <a:pt x="51070" y="68586"/>
                    <a:pt x="51024" y="68548"/>
                    <a:pt x="50989" y="68548"/>
                  </a:cubicBezTo>
                  <a:cubicBezTo>
                    <a:pt x="50958" y="68548"/>
                    <a:pt x="50935" y="68580"/>
                    <a:pt x="50924" y="68671"/>
                  </a:cubicBezTo>
                  <a:cubicBezTo>
                    <a:pt x="50900" y="68906"/>
                    <a:pt x="50726" y="68886"/>
                    <a:pt x="50573" y="68896"/>
                  </a:cubicBezTo>
                  <a:lnTo>
                    <a:pt x="50573" y="68896"/>
                  </a:lnTo>
                  <a:cubicBezTo>
                    <a:pt x="50575" y="68893"/>
                    <a:pt x="50577" y="68889"/>
                    <a:pt x="50579" y="68885"/>
                  </a:cubicBezTo>
                  <a:lnTo>
                    <a:pt x="50579" y="68885"/>
                  </a:lnTo>
                  <a:lnTo>
                    <a:pt x="50567" y="68897"/>
                  </a:lnTo>
                  <a:cubicBezTo>
                    <a:pt x="50569" y="68897"/>
                    <a:pt x="50571" y="68897"/>
                    <a:pt x="50573" y="68896"/>
                  </a:cubicBezTo>
                  <a:lnTo>
                    <a:pt x="50573" y="68896"/>
                  </a:lnTo>
                  <a:cubicBezTo>
                    <a:pt x="50501" y="69042"/>
                    <a:pt x="50378" y="69104"/>
                    <a:pt x="50227" y="69104"/>
                  </a:cubicBezTo>
                  <a:cubicBezTo>
                    <a:pt x="50202" y="69104"/>
                    <a:pt x="50176" y="69103"/>
                    <a:pt x="50150" y="69099"/>
                  </a:cubicBezTo>
                  <a:cubicBezTo>
                    <a:pt x="50072" y="69086"/>
                    <a:pt x="49993" y="69077"/>
                    <a:pt x="49919" y="69077"/>
                  </a:cubicBezTo>
                  <a:cubicBezTo>
                    <a:pt x="49858" y="69077"/>
                    <a:pt x="49799" y="69083"/>
                    <a:pt x="49745" y="69099"/>
                  </a:cubicBezTo>
                  <a:cubicBezTo>
                    <a:pt x="49650" y="69135"/>
                    <a:pt x="49424" y="69076"/>
                    <a:pt x="49483" y="69314"/>
                  </a:cubicBezTo>
                  <a:cubicBezTo>
                    <a:pt x="49495" y="69326"/>
                    <a:pt x="49424" y="69361"/>
                    <a:pt x="49412" y="69361"/>
                  </a:cubicBezTo>
                  <a:cubicBezTo>
                    <a:pt x="49352" y="69325"/>
                    <a:pt x="49297" y="69311"/>
                    <a:pt x="49246" y="69311"/>
                  </a:cubicBezTo>
                  <a:cubicBezTo>
                    <a:pt x="49094" y="69311"/>
                    <a:pt x="48974" y="69436"/>
                    <a:pt x="48840" y="69480"/>
                  </a:cubicBezTo>
                  <a:cubicBezTo>
                    <a:pt x="48662" y="69540"/>
                    <a:pt x="48471" y="69599"/>
                    <a:pt x="48305" y="69671"/>
                  </a:cubicBezTo>
                  <a:cubicBezTo>
                    <a:pt x="48197" y="69707"/>
                    <a:pt x="48090" y="69766"/>
                    <a:pt x="47995" y="69814"/>
                  </a:cubicBezTo>
                  <a:cubicBezTo>
                    <a:pt x="47951" y="69836"/>
                    <a:pt x="47916" y="69910"/>
                    <a:pt x="47893" y="69910"/>
                  </a:cubicBezTo>
                  <a:cubicBezTo>
                    <a:pt x="47891" y="69910"/>
                    <a:pt x="47889" y="69910"/>
                    <a:pt x="47888" y="69909"/>
                  </a:cubicBezTo>
                  <a:cubicBezTo>
                    <a:pt x="47830" y="69890"/>
                    <a:pt x="47775" y="69882"/>
                    <a:pt x="47724" y="69882"/>
                  </a:cubicBezTo>
                  <a:cubicBezTo>
                    <a:pt x="47483" y="69882"/>
                    <a:pt x="47311" y="70065"/>
                    <a:pt x="47114" y="70183"/>
                  </a:cubicBezTo>
                  <a:cubicBezTo>
                    <a:pt x="46995" y="70242"/>
                    <a:pt x="46852" y="70314"/>
                    <a:pt x="46721" y="70314"/>
                  </a:cubicBezTo>
                  <a:cubicBezTo>
                    <a:pt x="46554" y="70314"/>
                    <a:pt x="46459" y="70385"/>
                    <a:pt x="46328" y="70457"/>
                  </a:cubicBezTo>
                  <a:cubicBezTo>
                    <a:pt x="46090" y="70576"/>
                    <a:pt x="45816" y="70647"/>
                    <a:pt x="45554" y="70719"/>
                  </a:cubicBezTo>
                  <a:cubicBezTo>
                    <a:pt x="44947" y="70873"/>
                    <a:pt x="44340" y="71016"/>
                    <a:pt x="43733" y="71159"/>
                  </a:cubicBezTo>
                  <a:cubicBezTo>
                    <a:pt x="43691" y="71176"/>
                    <a:pt x="43619" y="71193"/>
                    <a:pt x="43576" y="71193"/>
                  </a:cubicBezTo>
                  <a:cubicBezTo>
                    <a:pt x="43558" y="71193"/>
                    <a:pt x="43546" y="71190"/>
                    <a:pt x="43542" y="71183"/>
                  </a:cubicBezTo>
                  <a:cubicBezTo>
                    <a:pt x="43460" y="71037"/>
                    <a:pt x="43371" y="70989"/>
                    <a:pt x="43282" y="70989"/>
                  </a:cubicBezTo>
                  <a:cubicBezTo>
                    <a:pt x="43153" y="70989"/>
                    <a:pt x="43024" y="71091"/>
                    <a:pt x="42911" y="71147"/>
                  </a:cubicBezTo>
                  <a:cubicBezTo>
                    <a:pt x="42709" y="71266"/>
                    <a:pt x="42399" y="71123"/>
                    <a:pt x="42280" y="71421"/>
                  </a:cubicBezTo>
                  <a:cubicBezTo>
                    <a:pt x="42232" y="71397"/>
                    <a:pt x="42197" y="71373"/>
                    <a:pt x="42149" y="71361"/>
                  </a:cubicBezTo>
                  <a:cubicBezTo>
                    <a:pt x="42099" y="71342"/>
                    <a:pt x="42032" y="71296"/>
                    <a:pt x="41984" y="71296"/>
                  </a:cubicBezTo>
                  <a:cubicBezTo>
                    <a:pt x="41975" y="71296"/>
                    <a:pt x="41966" y="71298"/>
                    <a:pt x="41959" y="71302"/>
                  </a:cubicBezTo>
                  <a:cubicBezTo>
                    <a:pt x="41598" y="71477"/>
                    <a:pt x="41214" y="71493"/>
                    <a:pt x="40832" y="71493"/>
                  </a:cubicBezTo>
                  <a:cubicBezTo>
                    <a:pt x="40747" y="71493"/>
                    <a:pt x="40662" y="71492"/>
                    <a:pt x="40577" y="71492"/>
                  </a:cubicBezTo>
                  <a:cubicBezTo>
                    <a:pt x="40077" y="71504"/>
                    <a:pt x="39601" y="71635"/>
                    <a:pt x="39101" y="71647"/>
                  </a:cubicBezTo>
                  <a:cubicBezTo>
                    <a:pt x="38901" y="71647"/>
                    <a:pt x="38757" y="71786"/>
                    <a:pt x="38546" y="71786"/>
                  </a:cubicBezTo>
                  <a:cubicBezTo>
                    <a:pt x="38518" y="71786"/>
                    <a:pt x="38489" y="71784"/>
                    <a:pt x="38458" y="71778"/>
                  </a:cubicBezTo>
                  <a:cubicBezTo>
                    <a:pt x="38193" y="71724"/>
                    <a:pt x="37920" y="71712"/>
                    <a:pt x="37645" y="71712"/>
                  </a:cubicBezTo>
                  <a:cubicBezTo>
                    <a:pt x="37440" y="71712"/>
                    <a:pt x="37233" y="71719"/>
                    <a:pt x="37029" y="71719"/>
                  </a:cubicBezTo>
                  <a:cubicBezTo>
                    <a:pt x="36773" y="71719"/>
                    <a:pt x="36502" y="71789"/>
                    <a:pt x="36250" y="71789"/>
                  </a:cubicBezTo>
                  <a:cubicBezTo>
                    <a:pt x="36175" y="71789"/>
                    <a:pt x="36101" y="71783"/>
                    <a:pt x="36029" y="71766"/>
                  </a:cubicBezTo>
                  <a:cubicBezTo>
                    <a:pt x="35982" y="71756"/>
                    <a:pt x="35935" y="71752"/>
                    <a:pt x="35889" y="71752"/>
                  </a:cubicBezTo>
                  <a:cubicBezTo>
                    <a:pt x="35719" y="71752"/>
                    <a:pt x="35551" y="71805"/>
                    <a:pt x="35387" y="71805"/>
                  </a:cubicBezTo>
                  <a:cubicBezTo>
                    <a:pt x="35285" y="71805"/>
                    <a:pt x="35186" y="71785"/>
                    <a:pt x="35089" y="71719"/>
                  </a:cubicBezTo>
                  <a:cubicBezTo>
                    <a:pt x="34981" y="71760"/>
                    <a:pt x="34876" y="71775"/>
                    <a:pt x="34773" y="71775"/>
                  </a:cubicBezTo>
                  <a:cubicBezTo>
                    <a:pt x="34486" y="71775"/>
                    <a:pt x="34211" y="71659"/>
                    <a:pt x="33922" y="71659"/>
                  </a:cubicBezTo>
                  <a:cubicBezTo>
                    <a:pt x="33871" y="71664"/>
                    <a:pt x="33819" y="71672"/>
                    <a:pt x="33766" y="71672"/>
                  </a:cubicBezTo>
                  <a:cubicBezTo>
                    <a:pt x="33684" y="71672"/>
                    <a:pt x="33602" y="71651"/>
                    <a:pt x="33529" y="71564"/>
                  </a:cubicBezTo>
                  <a:cubicBezTo>
                    <a:pt x="33513" y="71544"/>
                    <a:pt x="33483" y="71537"/>
                    <a:pt x="33445" y="71537"/>
                  </a:cubicBezTo>
                  <a:cubicBezTo>
                    <a:pt x="33369" y="71537"/>
                    <a:pt x="33263" y="71564"/>
                    <a:pt x="33184" y="71564"/>
                  </a:cubicBezTo>
                  <a:cubicBezTo>
                    <a:pt x="33045" y="71564"/>
                    <a:pt x="32883" y="71672"/>
                    <a:pt x="32743" y="71672"/>
                  </a:cubicBezTo>
                  <a:cubicBezTo>
                    <a:pt x="32642" y="71672"/>
                    <a:pt x="32553" y="71616"/>
                    <a:pt x="32493" y="71421"/>
                  </a:cubicBezTo>
                  <a:cubicBezTo>
                    <a:pt x="32487" y="71409"/>
                    <a:pt x="32460" y="71409"/>
                    <a:pt x="32429" y="71409"/>
                  </a:cubicBezTo>
                  <a:cubicBezTo>
                    <a:pt x="32398" y="71409"/>
                    <a:pt x="32362" y="71409"/>
                    <a:pt x="32338" y="71397"/>
                  </a:cubicBezTo>
                  <a:cubicBezTo>
                    <a:pt x="32303" y="71374"/>
                    <a:pt x="32269" y="71365"/>
                    <a:pt x="32236" y="71365"/>
                  </a:cubicBezTo>
                  <a:cubicBezTo>
                    <a:pt x="32104" y="71365"/>
                    <a:pt x="31988" y="71510"/>
                    <a:pt x="31884" y="71510"/>
                  </a:cubicBezTo>
                  <a:cubicBezTo>
                    <a:pt x="31865" y="71510"/>
                    <a:pt x="31845" y="71505"/>
                    <a:pt x="31826" y="71492"/>
                  </a:cubicBezTo>
                  <a:cubicBezTo>
                    <a:pt x="31683" y="71385"/>
                    <a:pt x="31564" y="71361"/>
                    <a:pt x="31398" y="71326"/>
                  </a:cubicBezTo>
                  <a:cubicBezTo>
                    <a:pt x="31017" y="71231"/>
                    <a:pt x="30600" y="71302"/>
                    <a:pt x="30231" y="71088"/>
                  </a:cubicBezTo>
                  <a:cubicBezTo>
                    <a:pt x="30076" y="70992"/>
                    <a:pt x="29838" y="71052"/>
                    <a:pt x="29648" y="71004"/>
                  </a:cubicBezTo>
                  <a:cubicBezTo>
                    <a:pt x="29445" y="70945"/>
                    <a:pt x="29267" y="70814"/>
                    <a:pt x="29064" y="70754"/>
                  </a:cubicBezTo>
                  <a:cubicBezTo>
                    <a:pt x="28886" y="70695"/>
                    <a:pt x="28695" y="70659"/>
                    <a:pt x="28505" y="70659"/>
                  </a:cubicBezTo>
                  <a:cubicBezTo>
                    <a:pt x="27933" y="70659"/>
                    <a:pt x="27421" y="70457"/>
                    <a:pt x="26909" y="70219"/>
                  </a:cubicBezTo>
                  <a:cubicBezTo>
                    <a:pt x="26778" y="70171"/>
                    <a:pt x="26635" y="70171"/>
                    <a:pt x="26492" y="70147"/>
                  </a:cubicBezTo>
                  <a:cubicBezTo>
                    <a:pt x="26453" y="70147"/>
                    <a:pt x="26392" y="70163"/>
                    <a:pt x="26345" y="70163"/>
                  </a:cubicBezTo>
                  <a:cubicBezTo>
                    <a:pt x="26322" y="70163"/>
                    <a:pt x="26302" y="70159"/>
                    <a:pt x="26290" y="70147"/>
                  </a:cubicBezTo>
                  <a:cubicBezTo>
                    <a:pt x="25933" y="69790"/>
                    <a:pt x="25385" y="69838"/>
                    <a:pt x="25004" y="69528"/>
                  </a:cubicBezTo>
                  <a:cubicBezTo>
                    <a:pt x="24914" y="69456"/>
                    <a:pt x="24796" y="69404"/>
                    <a:pt x="24656" y="69404"/>
                  </a:cubicBezTo>
                  <a:cubicBezTo>
                    <a:pt x="24612" y="69404"/>
                    <a:pt x="24565" y="69409"/>
                    <a:pt x="24516" y="69421"/>
                  </a:cubicBezTo>
                  <a:cubicBezTo>
                    <a:pt x="24499" y="69425"/>
                    <a:pt x="24482" y="69426"/>
                    <a:pt x="24464" y="69426"/>
                  </a:cubicBezTo>
                  <a:cubicBezTo>
                    <a:pt x="24318" y="69426"/>
                    <a:pt x="24141" y="69305"/>
                    <a:pt x="23992" y="69230"/>
                  </a:cubicBezTo>
                  <a:cubicBezTo>
                    <a:pt x="23909" y="69183"/>
                    <a:pt x="23885" y="69052"/>
                    <a:pt x="23802" y="69016"/>
                  </a:cubicBezTo>
                  <a:cubicBezTo>
                    <a:pt x="23718" y="68968"/>
                    <a:pt x="23575" y="69016"/>
                    <a:pt x="23492" y="68956"/>
                  </a:cubicBezTo>
                  <a:cubicBezTo>
                    <a:pt x="23313" y="68849"/>
                    <a:pt x="23075" y="68861"/>
                    <a:pt x="22920" y="68647"/>
                  </a:cubicBezTo>
                  <a:cubicBezTo>
                    <a:pt x="22790" y="68456"/>
                    <a:pt x="22504" y="68599"/>
                    <a:pt x="22289" y="68433"/>
                  </a:cubicBezTo>
                  <a:cubicBezTo>
                    <a:pt x="22004" y="68206"/>
                    <a:pt x="21539" y="68230"/>
                    <a:pt x="21277" y="67897"/>
                  </a:cubicBezTo>
                  <a:cubicBezTo>
                    <a:pt x="21234" y="67910"/>
                    <a:pt x="21193" y="67916"/>
                    <a:pt x="21154" y="67916"/>
                  </a:cubicBezTo>
                  <a:cubicBezTo>
                    <a:pt x="20846" y="67916"/>
                    <a:pt x="20651" y="67541"/>
                    <a:pt x="20335" y="67541"/>
                  </a:cubicBezTo>
                  <a:cubicBezTo>
                    <a:pt x="20305" y="67541"/>
                    <a:pt x="20274" y="67544"/>
                    <a:pt x="20242" y="67552"/>
                  </a:cubicBezTo>
                  <a:cubicBezTo>
                    <a:pt x="20063" y="67290"/>
                    <a:pt x="19742" y="67266"/>
                    <a:pt x="19491" y="67123"/>
                  </a:cubicBezTo>
                  <a:cubicBezTo>
                    <a:pt x="19313" y="67028"/>
                    <a:pt x="19134" y="66897"/>
                    <a:pt x="18944" y="66825"/>
                  </a:cubicBezTo>
                  <a:cubicBezTo>
                    <a:pt x="18706" y="66730"/>
                    <a:pt x="18503" y="66563"/>
                    <a:pt x="18289" y="66480"/>
                  </a:cubicBezTo>
                  <a:cubicBezTo>
                    <a:pt x="17777" y="66301"/>
                    <a:pt x="17420" y="65920"/>
                    <a:pt x="17015" y="65599"/>
                  </a:cubicBezTo>
                  <a:cubicBezTo>
                    <a:pt x="16979" y="65563"/>
                    <a:pt x="16920" y="65504"/>
                    <a:pt x="16884" y="65504"/>
                  </a:cubicBezTo>
                  <a:cubicBezTo>
                    <a:pt x="16837" y="65517"/>
                    <a:pt x="16793" y="65523"/>
                    <a:pt x="16753" y="65523"/>
                  </a:cubicBezTo>
                  <a:cubicBezTo>
                    <a:pt x="16468" y="65523"/>
                    <a:pt x="16340" y="65225"/>
                    <a:pt x="16110" y="65111"/>
                  </a:cubicBezTo>
                  <a:cubicBezTo>
                    <a:pt x="15908" y="64992"/>
                    <a:pt x="15753" y="64765"/>
                    <a:pt x="15574" y="64599"/>
                  </a:cubicBezTo>
                  <a:cubicBezTo>
                    <a:pt x="15567" y="64591"/>
                    <a:pt x="15554" y="64589"/>
                    <a:pt x="15538" y="64589"/>
                  </a:cubicBezTo>
                  <a:cubicBezTo>
                    <a:pt x="15502" y="64589"/>
                    <a:pt x="15452" y="64602"/>
                    <a:pt x="15420" y="64611"/>
                  </a:cubicBezTo>
                  <a:cubicBezTo>
                    <a:pt x="15375" y="64633"/>
                    <a:pt x="15335" y="64656"/>
                    <a:pt x="15309" y="64656"/>
                  </a:cubicBezTo>
                  <a:cubicBezTo>
                    <a:pt x="15281" y="64656"/>
                    <a:pt x="15270" y="64627"/>
                    <a:pt x="15289" y="64539"/>
                  </a:cubicBezTo>
                  <a:cubicBezTo>
                    <a:pt x="15289" y="64504"/>
                    <a:pt x="15253" y="64432"/>
                    <a:pt x="15217" y="64420"/>
                  </a:cubicBezTo>
                  <a:cubicBezTo>
                    <a:pt x="14836" y="64194"/>
                    <a:pt x="14443" y="63992"/>
                    <a:pt x="14050" y="63777"/>
                  </a:cubicBezTo>
                  <a:cubicBezTo>
                    <a:pt x="13991" y="63742"/>
                    <a:pt x="13907" y="63706"/>
                    <a:pt x="13884" y="63646"/>
                  </a:cubicBezTo>
                  <a:cubicBezTo>
                    <a:pt x="13765" y="63349"/>
                    <a:pt x="13467" y="63230"/>
                    <a:pt x="13276" y="63003"/>
                  </a:cubicBezTo>
                  <a:cubicBezTo>
                    <a:pt x="13086" y="62765"/>
                    <a:pt x="12824" y="62575"/>
                    <a:pt x="12574" y="62396"/>
                  </a:cubicBezTo>
                  <a:cubicBezTo>
                    <a:pt x="12252" y="62146"/>
                    <a:pt x="11871" y="61967"/>
                    <a:pt x="11729" y="61539"/>
                  </a:cubicBezTo>
                  <a:cubicBezTo>
                    <a:pt x="11705" y="61467"/>
                    <a:pt x="11598" y="61396"/>
                    <a:pt x="11526" y="61372"/>
                  </a:cubicBezTo>
                  <a:cubicBezTo>
                    <a:pt x="11240" y="61301"/>
                    <a:pt x="11002" y="61194"/>
                    <a:pt x="11050" y="60824"/>
                  </a:cubicBezTo>
                  <a:cubicBezTo>
                    <a:pt x="11062" y="60789"/>
                    <a:pt x="10955" y="60741"/>
                    <a:pt x="10895" y="60705"/>
                  </a:cubicBezTo>
                  <a:cubicBezTo>
                    <a:pt x="10550" y="60515"/>
                    <a:pt x="10347" y="60146"/>
                    <a:pt x="9978" y="59979"/>
                  </a:cubicBezTo>
                  <a:cubicBezTo>
                    <a:pt x="9883" y="59932"/>
                    <a:pt x="9871" y="59729"/>
                    <a:pt x="9800" y="59622"/>
                  </a:cubicBezTo>
                  <a:cubicBezTo>
                    <a:pt x="9669" y="59467"/>
                    <a:pt x="9383" y="59491"/>
                    <a:pt x="9371" y="59217"/>
                  </a:cubicBezTo>
                  <a:cubicBezTo>
                    <a:pt x="9346" y="59222"/>
                    <a:pt x="9324" y="59224"/>
                    <a:pt x="9305" y="59224"/>
                  </a:cubicBezTo>
                  <a:cubicBezTo>
                    <a:pt x="9178" y="59224"/>
                    <a:pt x="9169" y="59127"/>
                    <a:pt x="9169" y="59003"/>
                  </a:cubicBezTo>
                  <a:cubicBezTo>
                    <a:pt x="9169" y="58860"/>
                    <a:pt x="9085" y="58848"/>
                    <a:pt x="8943" y="58800"/>
                  </a:cubicBezTo>
                  <a:cubicBezTo>
                    <a:pt x="8776" y="58741"/>
                    <a:pt x="8669" y="58503"/>
                    <a:pt x="8526" y="58348"/>
                  </a:cubicBezTo>
                  <a:cubicBezTo>
                    <a:pt x="8419" y="58217"/>
                    <a:pt x="8300" y="58098"/>
                    <a:pt x="8192" y="57955"/>
                  </a:cubicBezTo>
                  <a:cubicBezTo>
                    <a:pt x="8133" y="57872"/>
                    <a:pt x="8026" y="57812"/>
                    <a:pt x="8061" y="57646"/>
                  </a:cubicBezTo>
                  <a:cubicBezTo>
                    <a:pt x="8085" y="57538"/>
                    <a:pt x="7871" y="57384"/>
                    <a:pt x="7764" y="57265"/>
                  </a:cubicBezTo>
                  <a:cubicBezTo>
                    <a:pt x="7716" y="57217"/>
                    <a:pt x="7585" y="57181"/>
                    <a:pt x="7597" y="57169"/>
                  </a:cubicBezTo>
                  <a:cubicBezTo>
                    <a:pt x="7669" y="56931"/>
                    <a:pt x="7454" y="56860"/>
                    <a:pt x="7371" y="56717"/>
                  </a:cubicBezTo>
                  <a:cubicBezTo>
                    <a:pt x="7288" y="56582"/>
                    <a:pt x="7268" y="56420"/>
                    <a:pt x="7099" y="56420"/>
                  </a:cubicBezTo>
                  <a:cubicBezTo>
                    <a:pt x="7074" y="56420"/>
                    <a:pt x="7046" y="56423"/>
                    <a:pt x="7014" y="56431"/>
                  </a:cubicBezTo>
                  <a:cubicBezTo>
                    <a:pt x="7002" y="56431"/>
                    <a:pt x="6954" y="56372"/>
                    <a:pt x="6954" y="56348"/>
                  </a:cubicBezTo>
                  <a:cubicBezTo>
                    <a:pt x="6930" y="55872"/>
                    <a:pt x="6561" y="55633"/>
                    <a:pt x="6299" y="55312"/>
                  </a:cubicBezTo>
                  <a:cubicBezTo>
                    <a:pt x="6240" y="55252"/>
                    <a:pt x="6192" y="55169"/>
                    <a:pt x="6168" y="55086"/>
                  </a:cubicBezTo>
                  <a:cubicBezTo>
                    <a:pt x="6049" y="54645"/>
                    <a:pt x="5895" y="54407"/>
                    <a:pt x="5597" y="54026"/>
                  </a:cubicBezTo>
                  <a:cubicBezTo>
                    <a:pt x="5478" y="53883"/>
                    <a:pt x="5383" y="53645"/>
                    <a:pt x="5406" y="53455"/>
                  </a:cubicBezTo>
                  <a:cubicBezTo>
                    <a:pt x="5442" y="53216"/>
                    <a:pt x="5299" y="53074"/>
                    <a:pt x="5228" y="52883"/>
                  </a:cubicBezTo>
                  <a:cubicBezTo>
                    <a:pt x="5180" y="52752"/>
                    <a:pt x="5109" y="52609"/>
                    <a:pt x="5121" y="52490"/>
                  </a:cubicBezTo>
                  <a:cubicBezTo>
                    <a:pt x="5144" y="52300"/>
                    <a:pt x="4954" y="52431"/>
                    <a:pt x="4930" y="52323"/>
                  </a:cubicBezTo>
                  <a:cubicBezTo>
                    <a:pt x="4859" y="51895"/>
                    <a:pt x="4573" y="51561"/>
                    <a:pt x="4406" y="51169"/>
                  </a:cubicBezTo>
                  <a:cubicBezTo>
                    <a:pt x="4156" y="50645"/>
                    <a:pt x="3966" y="50085"/>
                    <a:pt x="3692" y="49573"/>
                  </a:cubicBezTo>
                  <a:cubicBezTo>
                    <a:pt x="3561" y="49323"/>
                    <a:pt x="3513" y="49049"/>
                    <a:pt x="3406" y="48799"/>
                  </a:cubicBezTo>
                  <a:cubicBezTo>
                    <a:pt x="3108" y="48025"/>
                    <a:pt x="2966" y="47204"/>
                    <a:pt x="2632" y="46454"/>
                  </a:cubicBezTo>
                  <a:cubicBezTo>
                    <a:pt x="2561" y="46299"/>
                    <a:pt x="2561" y="46108"/>
                    <a:pt x="2537" y="45930"/>
                  </a:cubicBezTo>
                  <a:cubicBezTo>
                    <a:pt x="2513" y="45739"/>
                    <a:pt x="2573" y="45525"/>
                    <a:pt x="2323" y="45418"/>
                  </a:cubicBezTo>
                  <a:cubicBezTo>
                    <a:pt x="2299" y="45418"/>
                    <a:pt x="2263" y="45358"/>
                    <a:pt x="2275" y="45334"/>
                  </a:cubicBezTo>
                  <a:cubicBezTo>
                    <a:pt x="2418" y="45001"/>
                    <a:pt x="2049" y="44775"/>
                    <a:pt x="2108" y="44453"/>
                  </a:cubicBezTo>
                  <a:cubicBezTo>
                    <a:pt x="2120" y="44382"/>
                    <a:pt x="2061" y="44299"/>
                    <a:pt x="2025" y="44227"/>
                  </a:cubicBezTo>
                  <a:cubicBezTo>
                    <a:pt x="1977" y="44084"/>
                    <a:pt x="1870" y="43930"/>
                    <a:pt x="1882" y="43787"/>
                  </a:cubicBezTo>
                  <a:cubicBezTo>
                    <a:pt x="1882" y="43560"/>
                    <a:pt x="1811" y="43358"/>
                    <a:pt x="1727" y="43156"/>
                  </a:cubicBezTo>
                  <a:cubicBezTo>
                    <a:pt x="1680" y="43025"/>
                    <a:pt x="1596" y="42906"/>
                    <a:pt x="1680" y="42751"/>
                  </a:cubicBezTo>
                  <a:cubicBezTo>
                    <a:pt x="1715" y="42691"/>
                    <a:pt x="1632" y="42560"/>
                    <a:pt x="1584" y="42477"/>
                  </a:cubicBezTo>
                  <a:cubicBezTo>
                    <a:pt x="1525" y="42358"/>
                    <a:pt x="1501" y="42251"/>
                    <a:pt x="1608" y="42132"/>
                  </a:cubicBezTo>
                  <a:cubicBezTo>
                    <a:pt x="1656" y="42096"/>
                    <a:pt x="1668" y="42013"/>
                    <a:pt x="1692" y="41953"/>
                  </a:cubicBezTo>
                  <a:lnTo>
                    <a:pt x="1692" y="41953"/>
                  </a:lnTo>
                  <a:cubicBezTo>
                    <a:pt x="1644" y="41977"/>
                    <a:pt x="1596" y="42013"/>
                    <a:pt x="1549" y="42036"/>
                  </a:cubicBezTo>
                  <a:cubicBezTo>
                    <a:pt x="1525" y="41977"/>
                    <a:pt x="1465" y="41905"/>
                    <a:pt x="1489" y="41858"/>
                  </a:cubicBezTo>
                  <a:cubicBezTo>
                    <a:pt x="1644" y="41548"/>
                    <a:pt x="1418" y="41263"/>
                    <a:pt x="1442" y="40953"/>
                  </a:cubicBezTo>
                  <a:cubicBezTo>
                    <a:pt x="1465" y="40751"/>
                    <a:pt x="1144" y="40560"/>
                    <a:pt x="1442" y="40346"/>
                  </a:cubicBezTo>
                  <a:cubicBezTo>
                    <a:pt x="1394" y="40298"/>
                    <a:pt x="1346" y="40251"/>
                    <a:pt x="1299" y="40203"/>
                  </a:cubicBezTo>
                  <a:cubicBezTo>
                    <a:pt x="1239" y="40131"/>
                    <a:pt x="1227" y="40084"/>
                    <a:pt x="1275" y="39977"/>
                  </a:cubicBezTo>
                  <a:cubicBezTo>
                    <a:pt x="1346" y="39810"/>
                    <a:pt x="1430" y="39548"/>
                    <a:pt x="1346" y="39441"/>
                  </a:cubicBezTo>
                  <a:cubicBezTo>
                    <a:pt x="1108" y="39096"/>
                    <a:pt x="1299" y="38750"/>
                    <a:pt x="1287" y="38405"/>
                  </a:cubicBezTo>
                  <a:cubicBezTo>
                    <a:pt x="1251" y="37691"/>
                    <a:pt x="1334" y="36976"/>
                    <a:pt x="1287" y="36262"/>
                  </a:cubicBezTo>
                  <a:cubicBezTo>
                    <a:pt x="1239" y="35750"/>
                    <a:pt x="1263" y="35250"/>
                    <a:pt x="1370" y="34738"/>
                  </a:cubicBezTo>
                  <a:cubicBezTo>
                    <a:pt x="1394" y="34631"/>
                    <a:pt x="1311" y="34500"/>
                    <a:pt x="1323" y="34381"/>
                  </a:cubicBezTo>
                  <a:cubicBezTo>
                    <a:pt x="1370" y="33928"/>
                    <a:pt x="1382" y="33476"/>
                    <a:pt x="1513" y="33059"/>
                  </a:cubicBezTo>
                  <a:cubicBezTo>
                    <a:pt x="1573" y="32857"/>
                    <a:pt x="1525" y="32690"/>
                    <a:pt x="1549" y="32500"/>
                  </a:cubicBezTo>
                  <a:cubicBezTo>
                    <a:pt x="1668" y="31607"/>
                    <a:pt x="1751" y="30690"/>
                    <a:pt x="1918" y="29797"/>
                  </a:cubicBezTo>
                  <a:cubicBezTo>
                    <a:pt x="1977" y="29487"/>
                    <a:pt x="1930" y="29130"/>
                    <a:pt x="2037" y="28832"/>
                  </a:cubicBezTo>
                  <a:cubicBezTo>
                    <a:pt x="2144" y="28535"/>
                    <a:pt x="2108" y="28178"/>
                    <a:pt x="2275" y="27916"/>
                  </a:cubicBezTo>
                  <a:cubicBezTo>
                    <a:pt x="2394" y="27761"/>
                    <a:pt x="2251" y="27701"/>
                    <a:pt x="2275" y="27606"/>
                  </a:cubicBezTo>
                  <a:cubicBezTo>
                    <a:pt x="2406" y="27094"/>
                    <a:pt x="2680" y="26618"/>
                    <a:pt x="2644" y="26070"/>
                  </a:cubicBezTo>
                  <a:cubicBezTo>
                    <a:pt x="2918" y="25749"/>
                    <a:pt x="2930" y="25320"/>
                    <a:pt x="3037" y="24939"/>
                  </a:cubicBezTo>
                  <a:cubicBezTo>
                    <a:pt x="3228" y="24284"/>
                    <a:pt x="3478" y="23653"/>
                    <a:pt x="3656" y="23010"/>
                  </a:cubicBezTo>
                  <a:cubicBezTo>
                    <a:pt x="3704" y="22808"/>
                    <a:pt x="3990" y="22748"/>
                    <a:pt x="3918" y="22475"/>
                  </a:cubicBezTo>
                  <a:cubicBezTo>
                    <a:pt x="3894" y="22391"/>
                    <a:pt x="3990" y="22296"/>
                    <a:pt x="3990" y="22201"/>
                  </a:cubicBezTo>
                  <a:cubicBezTo>
                    <a:pt x="3978" y="21891"/>
                    <a:pt x="4347" y="21736"/>
                    <a:pt x="4287" y="21415"/>
                  </a:cubicBezTo>
                  <a:cubicBezTo>
                    <a:pt x="4502" y="21343"/>
                    <a:pt x="4466" y="21117"/>
                    <a:pt x="4561" y="20962"/>
                  </a:cubicBezTo>
                  <a:cubicBezTo>
                    <a:pt x="4656" y="20820"/>
                    <a:pt x="4716" y="20641"/>
                    <a:pt x="4775" y="20462"/>
                  </a:cubicBezTo>
                  <a:cubicBezTo>
                    <a:pt x="4847" y="20272"/>
                    <a:pt x="4906" y="20081"/>
                    <a:pt x="4990" y="19891"/>
                  </a:cubicBezTo>
                  <a:cubicBezTo>
                    <a:pt x="5013" y="19831"/>
                    <a:pt x="5061" y="19784"/>
                    <a:pt x="5109" y="19724"/>
                  </a:cubicBezTo>
                  <a:cubicBezTo>
                    <a:pt x="5192" y="19605"/>
                    <a:pt x="5311" y="19486"/>
                    <a:pt x="5359" y="19343"/>
                  </a:cubicBezTo>
                  <a:cubicBezTo>
                    <a:pt x="5478" y="18998"/>
                    <a:pt x="5502" y="18617"/>
                    <a:pt x="5847" y="18391"/>
                  </a:cubicBezTo>
                  <a:cubicBezTo>
                    <a:pt x="5775" y="18093"/>
                    <a:pt x="6168" y="17974"/>
                    <a:pt x="6121" y="17664"/>
                  </a:cubicBezTo>
                  <a:cubicBezTo>
                    <a:pt x="6109" y="17545"/>
                    <a:pt x="6180" y="17343"/>
                    <a:pt x="6395" y="17307"/>
                  </a:cubicBezTo>
                  <a:cubicBezTo>
                    <a:pt x="6609" y="17283"/>
                    <a:pt x="6371" y="17093"/>
                    <a:pt x="6514" y="16998"/>
                  </a:cubicBezTo>
                  <a:cubicBezTo>
                    <a:pt x="6621" y="16926"/>
                    <a:pt x="6668" y="16771"/>
                    <a:pt x="6740" y="16652"/>
                  </a:cubicBezTo>
                  <a:cubicBezTo>
                    <a:pt x="6883" y="16426"/>
                    <a:pt x="7002" y="16188"/>
                    <a:pt x="7145" y="15974"/>
                  </a:cubicBezTo>
                  <a:cubicBezTo>
                    <a:pt x="7264" y="15807"/>
                    <a:pt x="7383" y="15628"/>
                    <a:pt x="7538" y="15497"/>
                  </a:cubicBezTo>
                  <a:cubicBezTo>
                    <a:pt x="7645" y="15414"/>
                    <a:pt x="7252" y="15331"/>
                    <a:pt x="7550" y="15295"/>
                  </a:cubicBezTo>
                  <a:cubicBezTo>
                    <a:pt x="7740" y="15283"/>
                    <a:pt x="7573" y="15069"/>
                    <a:pt x="7728" y="15009"/>
                  </a:cubicBezTo>
                  <a:cubicBezTo>
                    <a:pt x="7835" y="14974"/>
                    <a:pt x="7907" y="14855"/>
                    <a:pt x="7978" y="14771"/>
                  </a:cubicBezTo>
                  <a:cubicBezTo>
                    <a:pt x="8026" y="14724"/>
                    <a:pt x="8085" y="14664"/>
                    <a:pt x="8109" y="14605"/>
                  </a:cubicBezTo>
                  <a:cubicBezTo>
                    <a:pt x="8204" y="14390"/>
                    <a:pt x="8240" y="14081"/>
                    <a:pt x="8407" y="13985"/>
                  </a:cubicBezTo>
                  <a:cubicBezTo>
                    <a:pt x="8597" y="13878"/>
                    <a:pt x="8823" y="13771"/>
                    <a:pt x="8931" y="13604"/>
                  </a:cubicBezTo>
                  <a:cubicBezTo>
                    <a:pt x="9324" y="12973"/>
                    <a:pt x="10014" y="12628"/>
                    <a:pt x="10383" y="11973"/>
                  </a:cubicBezTo>
                  <a:cubicBezTo>
                    <a:pt x="10526" y="11723"/>
                    <a:pt x="10848" y="11568"/>
                    <a:pt x="11086" y="11366"/>
                  </a:cubicBezTo>
                  <a:cubicBezTo>
                    <a:pt x="11181" y="11295"/>
                    <a:pt x="11336" y="11211"/>
                    <a:pt x="11336" y="11116"/>
                  </a:cubicBezTo>
                  <a:cubicBezTo>
                    <a:pt x="11371" y="10795"/>
                    <a:pt x="11645" y="10723"/>
                    <a:pt x="11824" y="10556"/>
                  </a:cubicBezTo>
                  <a:cubicBezTo>
                    <a:pt x="11991" y="10402"/>
                    <a:pt x="12264" y="10366"/>
                    <a:pt x="12241" y="10056"/>
                  </a:cubicBezTo>
                  <a:cubicBezTo>
                    <a:pt x="12241" y="10009"/>
                    <a:pt x="12383" y="9961"/>
                    <a:pt x="12443" y="9902"/>
                  </a:cubicBezTo>
                  <a:cubicBezTo>
                    <a:pt x="12764" y="9592"/>
                    <a:pt x="13110" y="9330"/>
                    <a:pt x="13312" y="8913"/>
                  </a:cubicBezTo>
                  <a:cubicBezTo>
                    <a:pt x="13384" y="8770"/>
                    <a:pt x="13562" y="8675"/>
                    <a:pt x="13705" y="8568"/>
                  </a:cubicBezTo>
                  <a:cubicBezTo>
                    <a:pt x="13884" y="8437"/>
                    <a:pt x="14098" y="8354"/>
                    <a:pt x="14241" y="8199"/>
                  </a:cubicBezTo>
                  <a:cubicBezTo>
                    <a:pt x="14408" y="8020"/>
                    <a:pt x="14586" y="7925"/>
                    <a:pt x="14812" y="7878"/>
                  </a:cubicBezTo>
                  <a:cubicBezTo>
                    <a:pt x="14884" y="7866"/>
                    <a:pt x="14943" y="7806"/>
                    <a:pt x="14979" y="7747"/>
                  </a:cubicBezTo>
                  <a:cubicBezTo>
                    <a:pt x="15181" y="7449"/>
                    <a:pt x="15455" y="7282"/>
                    <a:pt x="15812" y="7246"/>
                  </a:cubicBezTo>
                  <a:cubicBezTo>
                    <a:pt x="15896" y="7235"/>
                    <a:pt x="16003" y="7175"/>
                    <a:pt x="16039" y="7104"/>
                  </a:cubicBezTo>
                  <a:cubicBezTo>
                    <a:pt x="16217" y="6758"/>
                    <a:pt x="16574" y="6687"/>
                    <a:pt x="16860" y="6496"/>
                  </a:cubicBezTo>
                  <a:cubicBezTo>
                    <a:pt x="17158" y="6282"/>
                    <a:pt x="17491" y="6127"/>
                    <a:pt x="17813" y="5961"/>
                  </a:cubicBezTo>
                  <a:cubicBezTo>
                    <a:pt x="18003" y="5853"/>
                    <a:pt x="18229" y="5877"/>
                    <a:pt x="18384" y="5699"/>
                  </a:cubicBezTo>
                  <a:cubicBezTo>
                    <a:pt x="18539" y="5532"/>
                    <a:pt x="18753" y="5437"/>
                    <a:pt x="18932" y="5318"/>
                  </a:cubicBezTo>
                  <a:cubicBezTo>
                    <a:pt x="19051" y="5234"/>
                    <a:pt x="19182" y="5187"/>
                    <a:pt x="19289" y="5091"/>
                  </a:cubicBezTo>
                  <a:cubicBezTo>
                    <a:pt x="19444" y="4925"/>
                    <a:pt x="19777" y="5103"/>
                    <a:pt x="19849" y="4794"/>
                  </a:cubicBezTo>
                  <a:cubicBezTo>
                    <a:pt x="20087" y="4794"/>
                    <a:pt x="20194" y="4520"/>
                    <a:pt x="20337" y="4496"/>
                  </a:cubicBezTo>
                  <a:cubicBezTo>
                    <a:pt x="20682" y="4413"/>
                    <a:pt x="20908" y="4163"/>
                    <a:pt x="21206" y="4044"/>
                  </a:cubicBezTo>
                  <a:cubicBezTo>
                    <a:pt x="21396" y="3960"/>
                    <a:pt x="21635" y="3996"/>
                    <a:pt x="21718" y="3746"/>
                  </a:cubicBezTo>
                  <a:cubicBezTo>
                    <a:pt x="21718" y="3743"/>
                    <a:pt x="21725" y="3741"/>
                    <a:pt x="21736" y="3741"/>
                  </a:cubicBezTo>
                  <a:cubicBezTo>
                    <a:pt x="21764" y="3741"/>
                    <a:pt x="21815" y="3750"/>
                    <a:pt x="21849" y="3758"/>
                  </a:cubicBezTo>
                  <a:cubicBezTo>
                    <a:pt x="21903" y="3767"/>
                    <a:pt x="21964" y="3790"/>
                    <a:pt x="22006" y="3790"/>
                  </a:cubicBezTo>
                  <a:cubicBezTo>
                    <a:pt x="22019" y="3790"/>
                    <a:pt x="22031" y="3787"/>
                    <a:pt x="22039" y="3782"/>
                  </a:cubicBezTo>
                  <a:cubicBezTo>
                    <a:pt x="22385" y="3520"/>
                    <a:pt x="22766" y="3329"/>
                    <a:pt x="23182" y="3210"/>
                  </a:cubicBezTo>
                  <a:cubicBezTo>
                    <a:pt x="23290" y="3186"/>
                    <a:pt x="23397" y="3115"/>
                    <a:pt x="23480" y="3044"/>
                  </a:cubicBezTo>
                  <a:cubicBezTo>
                    <a:pt x="23537" y="2994"/>
                    <a:pt x="23581" y="2953"/>
                    <a:pt x="23630" y="2953"/>
                  </a:cubicBezTo>
                  <a:cubicBezTo>
                    <a:pt x="23663" y="2953"/>
                    <a:pt x="23699" y="2972"/>
                    <a:pt x="23742" y="3020"/>
                  </a:cubicBezTo>
                  <a:cubicBezTo>
                    <a:pt x="23768" y="3037"/>
                    <a:pt x="23826" y="3048"/>
                    <a:pt x="23860" y="3048"/>
                  </a:cubicBezTo>
                  <a:cubicBezTo>
                    <a:pt x="23873" y="3048"/>
                    <a:pt x="23882" y="3047"/>
                    <a:pt x="23885" y="3044"/>
                  </a:cubicBezTo>
                  <a:cubicBezTo>
                    <a:pt x="23965" y="2905"/>
                    <a:pt x="24059" y="2824"/>
                    <a:pt x="24172" y="2824"/>
                  </a:cubicBezTo>
                  <a:cubicBezTo>
                    <a:pt x="24243" y="2824"/>
                    <a:pt x="24322" y="2856"/>
                    <a:pt x="24409" y="2925"/>
                  </a:cubicBezTo>
                  <a:cubicBezTo>
                    <a:pt x="24413" y="2928"/>
                    <a:pt x="24418" y="2930"/>
                    <a:pt x="24426" y="2930"/>
                  </a:cubicBezTo>
                  <a:cubicBezTo>
                    <a:pt x="24465" y="2930"/>
                    <a:pt x="24545" y="2883"/>
                    <a:pt x="24575" y="2853"/>
                  </a:cubicBezTo>
                  <a:cubicBezTo>
                    <a:pt x="24671" y="2758"/>
                    <a:pt x="24730" y="2651"/>
                    <a:pt x="24814" y="2555"/>
                  </a:cubicBezTo>
                  <a:cubicBezTo>
                    <a:pt x="24896" y="2462"/>
                    <a:pt x="24946" y="2412"/>
                    <a:pt x="24988" y="2412"/>
                  </a:cubicBezTo>
                  <a:cubicBezTo>
                    <a:pt x="25037" y="2412"/>
                    <a:pt x="25077" y="2480"/>
                    <a:pt x="25147" y="2627"/>
                  </a:cubicBezTo>
                  <a:cubicBezTo>
                    <a:pt x="25159" y="2663"/>
                    <a:pt x="25195" y="2686"/>
                    <a:pt x="25230" y="2722"/>
                  </a:cubicBezTo>
                  <a:cubicBezTo>
                    <a:pt x="25242" y="2674"/>
                    <a:pt x="25230" y="2591"/>
                    <a:pt x="25254" y="2579"/>
                  </a:cubicBezTo>
                  <a:cubicBezTo>
                    <a:pt x="25385" y="2532"/>
                    <a:pt x="25516" y="2472"/>
                    <a:pt x="25635" y="2472"/>
                  </a:cubicBezTo>
                  <a:cubicBezTo>
                    <a:pt x="25885" y="2460"/>
                    <a:pt x="26052" y="2377"/>
                    <a:pt x="26147" y="2151"/>
                  </a:cubicBezTo>
                  <a:cubicBezTo>
                    <a:pt x="26190" y="2057"/>
                    <a:pt x="26233" y="1985"/>
                    <a:pt x="26295" y="1985"/>
                  </a:cubicBezTo>
                  <a:cubicBezTo>
                    <a:pt x="26335" y="1985"/>
                    <a:pt x="26384" y="2016"/>
                    <a:pt x="26445" y="2091"/>
                  </a:cubicBezTo>
                  <a:cubicBezTo>
                    <a:pt x="26507" y="2169"/>
                    <a:pt x="26584" y="2211"/>
                    <a:pt x="26674" y="2211"/>
                  </a:cubicBezTo>
                  <a:cubicBezTo>
                    <a:pt x="26721" y="2211"/>
                    <a:pt x="26772" y="2199"/>
                    <a:pt x="26826" y="2174"/>
                  </a:cubicBezTo>
                  <a:cubicBezTo>
                    <a:pt x="27076" y="2067"/>
                    <a:pt x="27409" y="2210"/>
                    <a:pt x="27612" y="1936"/>
                  </a:cubicBezTo>
                  <a:cubicBezTo>
                    <a:pt x="27668" y="1959"/>
                    <a:pt x="27723" y="1968"/>
                    <a:pt x="27776" y="1968"/>
                  </a:cubicBezTo>
                  <a:cubicBezTo>
                    <a:pt x="28001" y="1968"/>
                    <a:pt x="28200" y="1801"/>
                    <a:pt x="28421" y="1782"/>
                  </a:cubicBezTo>
                  <a:cubicBezTo>
                    <a:pt x="28886" y="1734"/>
                    <a:pt x="29350" y="1615"/>
                    <a:pt x="29826" y="1555"/>
                  </a:cubicBezTo>
                  <a:cubicBezTo>
                    <a:pt x="29909" y="1543"/>
                    <a:pt x="30005" y="1543"/>
                    <a:pt x="30076" y="1508"/>
                  </a:cubicBezTo>
                  <a:cubicBezTo>
                    <a:pt x="30338" y="1377"/>
                    <a:pt x="30612" y="1353"/>
                    <a:pt x="30898" y="1329"/>
                  </a:cubicBezTo>
                  <a:cubicBezTo>
                    <a:pt x="30931" y="1326"/>
                    <a:pt x="30965" y="1325"/>
                    <a:pt x="30999" y="1325"/>
                  </a:cubicBezTo>
                  <a:cubicBezTo>
                    <a:pt x="31071" y="1325"/>
                    <a:pt x="31146" y="1329"/>
                    <a:pt x="31220" y="1329"/>
                  </a:cubicBezTo>
                  <a:cubicBezTo>
                    <a:pt x="31381" y="1329"/>
                    <a:pt x="31543" y="1308"/>
                    <a:pt x="31683" y="1174"/>
                  </a:cubicBezTo>
                  <a:cubicBezTo>
                    <a:pt x="31734" y="1124"/>
                    <a:pt x="31827" y="1109"/>
                    <a:pt x="31919" y="1109"/>
                  </a:cubicBezTo>
                  <a:cubicBezTo>
                    <a:pt x="31957" y="1109"/>
                    <a:pt x="31994" y="1111"/>
                    <a:pt x="32029" y="1115"/>
                  </a:cubicBezTo>
                  <a:cubicBezTo>
                    <a:pt x="32242" y="1125"/>
                    <a:pt x="32454" y="1129"/>
                    <a:pt x="32666" y="1129"/>
                  </a:cubicBezTo>
                  <a:cubicBezTo>
                    <a:pt x="33223" y="1129"/>
                    <a:pt x="33778" y="1098"/>
                    <a:pt x="34339" y="1055"/>
                  </a:cubicBezTo>
                  <a:cubicBezTo>
                    <a:pt x="34408" y="1049"/>
                    <a:pt x="34478" y="1046"/>
                    <a:pt x="34548" y="1046"/>
                  </a:cubicBezTo>
                  <a:close/>
                  <a:moveTo>
                    <a:pt x="34474" y="1"/>
                  </a:moveTo>
                  <a:cubicBezTo>
                    <a:pt x="34134" y="1"/>
                    <a:pt x="33802" y="110"/>
                    <a:pt x="33469" y="127"/>
                  </a:cubicBezTo>
                  <a:cubicBezTo>
                    <a:pt x="32981" y="150"/>
                    <a:pt x="32469" y="138"/>
                    <a:pt x="31969" y="246"/>
                  </a:cubicBezTo>
                  <a:cubicBezTo>
                    <a:pt x="31541" y="341"/>
                    <a:pt x="31076" y="222"/>
                    <a:pt x="30648" y="400"/>
                  </a:cubicBezTo>
                  <a:cubicBezTo>
                    <a:pt x="30588" y="427"/>
                    <a:pt x="30524" y="435"/>
                    <a:pt x="30458" y="435"/>
                  </a:cubicBezTo>
                  <a:cubicBezTo>
                    <a:pt x="30378" y="435"/>
                    <a:pt x="30297" y="424"/>
                    <a:pt x="30219" y="424"/>
                  </a:cubicBezTo>
                  <a:cubicBezTo>
                    <a:pt x="30168" y="424"/>
                    <a:pt x="30108" y="398"/>
                    <a:pt x="30055" y="398"/>
                  </a:cubicBezTo>
                  <a:cubicBezTo>
                    <a:pt x="30046" y="398"/>
                    <a:pt x="30037" y="399"/>
                    <a:pt x="30029" y="400"/>
                  </a:cubicBezTo>
                  <a:cubicBezTo>
                    <a:pt x="29648" y="484"/>
                    <a:pt x="29267" y="567"/>
                    <a:pt x="28874" y="650"/>
                  </a:cubicBezTo>
                  <a:cubicBezTo>
                    <a:pt x="28135" y="829"/>
                    <a:pt x="27373" y="912"/>
                    <a:pt x="26635" y="1162"/>
                  </a:cubicBezTo>
                  <a:cubicBezTo>
                    <a:pt x="26445" y="1222"/>
                    <a:pt x="26242" y="1270"/>
                    <a:pt x="26040" y="1317"/>
                  </a:cubicBezTo>
                  <a:cubicBezTo>
                    <a:pt x="25945" y="1341"/>
                    <a:pt x="25838" y="1365"/>
                    <a:pt x="25742" y="1401"/>
                  </a:cubicBezTo>
                  <a:cubicBezTo>
                    <a:pt x="25373" y="1531"/>
                    <a:pt x="25016" y="1674"/>
                    <a:pt x="24647" y="1805"/>
                  </a:cubicBezTo>
                  <a:cubicBezTo>
                    <a:pt x="24242" y="1936"/>
                    <a:pt x="23825" y="2020"/>
                    <a:pt x="23432" y="2163"/>
                  </a:cubicBezTo>
                  <a:cubicBezTo>
                    <a:pt x="23004" y="2305"/>
                    <a:pt x="22611" y="2555"/>
                    <a:pt x="22182" y="2663"/>
                  </a:cubicBezTo>
                  <a:cubicBezTo>
                    <a:pt x="21694" y="2794"/>
                    <a:pt x="21266" y="2996"/>
                    <a:pt x="20849" y="3270"/>
                  </a:cubicBezTo>
                  <a:cubicBezTo>
                    <a:pt x="20782" y="3314"/>
                    <a:pt x="20694" y="3390"/>
                    <a:pt x="20635" y="3390"/>
                  </a:cubicBezTo>
                  <a:cubicBezTo>
                    <a:pt x="20631" y="3390"/>
                    <a:pt x="20626" y="3390"/>
                    <a:pt x="20623" y="3389"/>
                  </a:cubicBezTo>
                  <a:cubicBezTo>
                    <a:pt x="20579" y="3377"/>
                    <a:pt x="20537" y="3371"/>
                    <a:pt x="20497" y="3371"/>
                  </a:cubicBezTo>
                  <a:cubicBezTo>
                    <a:pt x="20171" y="3371"/>
                    <a:pt x="19976" y="3739"/>
                    <a:pt x="19661" y="3739"/>
                  </a:cubicBezTo>
                  <a:cubicBezTo>
                    <a:pt x="19641" y="3739"/>
                    <a:pt x="19620" y="3737"/>
                    <a:pt x="19599" y="3734"/>
                  </a:cubicBezTo>
                  <a:cubicBezTo>
                    <a:pt x="19384" y="4127"/>
                    <a:pt x="18849" y="3996"/>
                    <a:pt x="18599" y="4318"/>
                  </a:cubicBezTo>
                  <a:cubicBezTo>
                    <a:pt x="18585" y="4317"/>
                    <a:pt x="18571" y="4317"/>
                    <a:pt x="18558" y="4317"/>
                  </a:cubicBezTo>
                  <a:cubicBezTo>
                    <a:pt x="18329" y="4317"/>
                    <a:pt x="18165" y="4414"/>
                    <a:pt x="18075" y="4639"/>
                  </a:cubicBezTo>
                  <a:cubicBezTo>
                    <a:pt x="18053" y="4671"/>
                    <a:pt x="17994" y="4712"/>
                    <a:pt x="17948" y="4712"/>
                  </a:cubicBezTo>
                  <a:cubicBezTo>
                    <a:pt x="17942" y="4712"/>
                    <a:pt x="17937" y="4712"/>
                    <a:pt x="17932" y="4710"/>
                  </a:cubicBezTo>
                  <a:cubicBezTo>
                    <a:pt x="17896" y="4702"/>
                    <a:pt x="17861" y="4699"/>
                    <a:pt x="17827" y="4699"/>
                  </a:cubicBezTo>
                  <a:cubicBezTo>
                    <a:pt x="17617" y="4699"/>
                    <a:pt x="17450" y="4843"/>
                    <a:pt x="17265" y="4925"/>
                  </a:cubicBezTo>
                  <a:cubicBezTo>
                    <a:pt x="16896" y="5080"/>
                    <a:pt x="16610" y="5413"/>
                    <a:pt x="16205" y="5496"/>
                  </a:cubicBezTo>
                  <a:cubicBezTo>
                    <a:pt x="16205" y="5794"/>
                    <a:pt x="15872" y="5758"/>
                    <a:pt x="15753" y="5925"/>
                  </a:cubicBezTo>
                  <a:cubicBezTo>
                    <a:pt x="15726" y="5917"/>
                    <a:pt x="15702" y="5914"/>
                    <a:pt x="15680" y="5914"/>
                  </a:cubicBezTo>
                  <a:cubicBezTo>
                    <a:pt x="15465" y="5914"/>
                    <a:pt x="15445" y="6246"/>
                    <a:pt x="15229" y="6246"/>
                  </a:cubicBezTo>
                  <a:cubicBezTo>
                    <a:pt x="15221" y="6246"/>
                    <a:pt x="15213" y="6246"/>
                    <a:pt x="15206" y="6246"/>
                  </a:cubicBezTo>
                  <a:cubicBezTo>
                    <a:pt x="14959" y="6246"/>
                    <a:pt x="14819" y="6430"/>
                    <a:pt x="14658" y="6580"/>
                  </a:cubicBezTo>
                  <a:cubicBezTo>
                    <a:pt x="14562" y="6675"/>
                    <a:pt x="14419" y="6735"/>
                    <a:pt x="14300" y="6806"/>
                  </a:cubicBezTo>
                  <a:cubicBezTo>
                    <a:pt x="14134" y="6913"/>
                    <a:pt x="13991" y="7044"/>
                    <a:pt x="13824" y="7139"/>
                  </a:cubicBezTo>
                  <a:cubicBezTo>
                    <a:pt x="13705" y="7211"/>
                    <a:pt x="14086" y="7270"/>
                    <a:pt x="13824" y="7306"/>
                  </a:cubicBezTo>
                  <a:cubicBezTo>
                    <a:pt x="13538" y="7342"/>
                    <a:pt x="13324" y="7497"/>
                    <a:pt x="13134" y="7687"/>
                  </a:cubicBezTo>
                  <a:cubicBezTo>
                    <a:pt x="12776" y="8056"/>
                    <a:pt x="12312" y="8306"/>
                    <a:pt x="12014" y="8723"/>
                  </a:cubicBezTo>
                  <a:cubicBezTo>
                    <a:pt x="11848" y="8961"/>
                    <a:pt x="11657" y="9151"/>
                    <a:pt x="11407" y="9306"/>
                  </a:cubicBezTo>
                  <a:cubicBezTo>
                    <a:pt x="11121" y="9485"/>
                    <a:pt x="10883" y="9735"/>
                    <a:pt x="10645" y="9973"/>
                  </a:cubicBezTo>
                  <a:cubicBezTo>
                    <a:pt x="10264" y="10390"/>
                    <a:pt x="9907" y="10818"/>
                    <a:pt x="9550" y="11259"/>
                  </a:cubicBezTo>
                  <a:cubicBezTo>
                    <a:pt x="9407" y="11414"/>
                    <a:pt x="9324" y="11652"/>
                    <a:pt x="9145" y="11747"/>
                  </a:cubicBezTo>
                  <a:cubicBezTo>
                    <a:pt x="8943" y="11866"/>
                    <a:pt x="8728" y="11914"/>
                    <a:pt x="8812" y="12223"/>
                  </a:cubicBezTo>
                  <a:cubicBezTo>
                    <a:pt x="8823" y="12235"/>
                    <a:pt x="8728" y="12271"/>
                    <a:pt x="8693" y="12319"/>
                  </a:cubicBezTo>
                  <a:cubicBezTo>
                    <a:pt x="8514" y="12521"/>
                    <a:pt x="8121" y="12569"/>
                    <a:pt x="8157" y="12973"/>
                  </a:cubicBezTo>
                  <a:cubicBezTo>
                    <a:pt x="8157" y="12985"/>
                    <a:pt x="8097" y="13033"/>
                    <a:pt x="8073" y="13033"/>
                  </a:cubicBezTo>
                  <a:cubicBezTo>
                    <a:pt x="8030" y="13016"/>
                    <a:pt x="7995" y="13009"/>
                    <a:pt x="7966" y="13009"/>
                  </a:cubicBezTo>
                  <a:cubicBezTo>
                    <a:pt x="7829" y="13009"/>
                    <a:pt x="7835" y="13175"/>
                    <a:pt x="7776" y="13283"/>
                  </a:cubicBezTo>
                  <a:cubicBezTo>
                    <a:pt x="7669" y="13485"/>
                    <a:pt x="7597" y="13795"/>
                    <a:pt x="7430" y="13854"/>
                  </a:cubicBezTo>
                  <a:cubicBezTo>
                    <a:pt x="7145" y="13973"/>
                    <a:pt x="7252" y="14259"/>
                    <a:pt x="7097" y="14390"/>
                  </a:cubicBezTo>
                  <a:cubicBezTo>
                    <a:pt x="7049" y="14426"/>
                    <a:pt x="6990" y="14426"/>
                    <a:pt x="6954" y="14462"/>
                  </a:cubicBezTo>
                  <a:cubicBezTo>
                    <a:pt x="6871" y="14557"/>
                    <a:pt x="6788" y="14640"/>
                    <a:pt x="6740" y="14747"/>
                  </a:cubicBezTo>
                  <a:cubicBezTo>
                    <a:pt x="6645" y="14902"/>
                    <a:pt x="6585" y="15093"/>
                    <a:pt x="6478" y="15247"/>
                  </a:cubicBezTo>
                  <a:cubicBezTo>
                    <a:pt x="6073" y="15783"/>
                    <a:pt x="5704" y="16331"/>
                    <a:pt x="5418" y="16950"/>
                  </a:cubicBezTo>
                  <a:cubicBezTo>
                    <a:pt x="5299" y="17200"/>
                    <a:pt x="5061" y="17391"/>
                    <a:pt x="5097" y="17712"/>
                  </a:cubicBezTo>
                  <a:cubicBezTo>
                    <a:pt x="4740" y="17855"/>
                    <a:pt x="4883" y="18379"/>
                    <a:pt x="4502" y="18510"/>
                  </a:cubicBezTo>
                  <a:cubicBezTo>
                    <a:pt x="4573" y="18998"/>
                    <a:pt x="4061" y="19248"/>
                    <a:pt x="4013" y="19700"/>
                  </a:cubicBezTo>
                  <a:cubicBezTo>
                    <a:pt x="4013" y="19784"/>
                    <a:pt x="3990" y="19891"/>
                    <a:pt x="3930" y="19939"/>
                  </a:cubicBezTo>
                  <a:cubicBezTo>
                    <a:pt x="3609" y="20177"/>
                    <a:pt x="3763" y="20677"/>
                    <a:pt x="3406" y="20879"/>
                  </a:cubicBezTo>
                  <a:cubicBezTo>
                    <a:pt x="3489" y="21224"/>
                    <a:pt x="3168" y="21439"/>
                    <a:pt x="3156" y="21784"/>
                  </a:cubicBezTo>
                  <a:cubicBezTo>
                    <a:pt x="3144" y="22034"/>
                    <a:pt x="2906" y="22272"/>
                    <a:pt x="2811" y="22534"/>
                  </a:cubicBezTo>
                  <a:cubicBezTo>
                    <a:pt x="2525" y="23356"/>
                    <a:pt x="2275" y="24177"/>
                    <a:pt x="1954" y="24987"/>
                  </a:cubicBezTo>
                  <a:cubicBezTo>
                    <a:pt x="1751" y="25523"/>
                    <a:pt x="1656" y="26106"/>
                    <a:pt x="1477" y="26654"/>
                  </a:cubicBezTo>
                  <a:cubicBezTo>
                    <a:pt x="1275" y="27249"/>
                    <a:pt x="1323" y="27892"/>
                    <a:pt x="1013" y="28463"/>
                  </a:cubicBezTo>
                  <a:cubicBezTo>
                    <a:pt x="989" y="28511"/>
                    <a:pt x="1013" y="28606"/>
                    <a:pt x="1013" y="28678"/>
                  </a:cubicBezTo>
                  <a:cubicBezTo>
                    <a:pt x="989" y="28832"/>
                    <a:pt x="965" y="28987"/>
                    <a:pt x="930" y="29142"/>
                  </a:cubicBezTo>
                  <a:cubicBezTo>
                    <a:pt x="846" y="29571"/>
                    <a:pt x="751" y="29999"/>
                    <a:pt x="668" y="30428"/>
                  </a:cubicBezTo>
                  <a:cubicBezTo>
                    <a:pt x="513" y="31321"/>
                    <a:pt x="358" y="32202"/>
                    <a:pt x="203" y="33095"/>
                  </a:cubicBezTo>
                  <a:cubicBezTo>
                    <a:pt x="180" y="33238"/>
                    <a:pt x="191" y="33404"/>
                    <a:pt x="239" y="33547"/>
                  </a:cubicBezTo>
                  <a:cubicBezTo>
                    <a:pt x="287" y="33714"/>
                    <a:pt x="299" y="33845"/>
                    <a:pt x="144" y="33976"/>
                  </a:cubicBezTo>
                  <a:cubicBezTo>
                    <a:pt x="49" y="34059"/>
                    <a:pt x="120" y="34107"/>
                    <a:pt x="203" y="34166"/>
                  </a:cubicBezTo>
                  <a:cubicBezTo>
                    <a:pt x="311" y="34250"/>
                    <a:pt x="287" y="34357"/>
                    <a:pt x="203" y="34440"/>
                  </a:cubicBezTo>
                  <a:cubicBezTo>
                    <a:pt x="168" y="34488"/>
                    <a:pt x="108" y="34547"/>
                    <a:pt x="120" y="34559"/>
                  </a:cubicBezTo>
                  <a:cubicBezTo>
                    <a:pt x="263" y="34797"/>
                    <a:pt x="334" y="35024"/>
                    <a:pt x="60" y="35214"/>
                  </a:cubicBezTo>
                  <a:cubicBezTo>
                    <a:pt x="49" y="35226"/>
                    <a:pt x="60" y="35274"/>
                    <a:pt x="72" y="35309"/>
                  </a:cubicBezTo>
                  <a:cubicBezTo>
                    <a:pt x="215" y="35655"/>
                    <a:pt x="239" y="35762"/>
                    <a:pt x="144" y="36000"/>
                  </a:cubicBezTo>
                  <a:cubicBezTo>
                    <a:pt x="60" y="36191"/>
                    <a:pt x="25" y="36369"/>
                    <a:pt x="132" y="36560"/>
                  </a:cubicBezTo>
                  <a:cubicBezTo>
                    <a:pt x="156" y="36607"/>
                    <a:pt x="132" y="36691"/>
                    <a:pt x="120" y="36750"/>
                  </a:cubicBezTo>
                  <a:cubicBezTo>
                    <a:pt x="120" y="37095"/>
                    <a:pt x="1" y="37441"/>
                    <a:pt x="180" y="37774"/>
                  </a:cubicBezTo>
                  <a:cubicBezTo>
                    <a:pt x="203" y="37822"/>
                    <a:pt x="120" y="37905"/>
                    <a:pt x="120" y="37976"/>
                  </a:cubicBezTo>
                  <a:cubicBezTo>
                    <a:pt x="108" y="38060"/>
                    <a:pt x="132" y="38155"/>
                    <a:pt x="144" y="38238"/>
                  </a:cubicBezTo>
                  <a:cubicBezTo>
                    <a:pt x="168" y="38322"/>
                    <a:pt x="239" y="38429"/>
                    <a:pt x="215" y="38465"/>
                  </a:cubicBezTo>
                  <a:cubicBezTo>
                    <a:pt x="49" y="38643"/>
                    <a:pt x="299" y="38798"/>
                    <a:pt x="251" y="38977"/>
                  </a:cubicBezTo>
                  <a:cubicBezTo>
                    <a:pt x="191" y="39155"/>
                    <a:pt x="239" y="39358"/>
                    <a:pt x="227" y="39560"/>
                  </a:cubicBezTo>
                  <a:cubicBezTo>
                    <a:pt x="191" y="40227"/>
                    <a:pt x="322" y="40893"/>
                    <a:pt x="358" y="41572"/>
                  </a:cubicBezTo>
                  <a:cubicBezTo>
                    <a:pt x="382" y="41929"/>
                    <a:pt x="322" y="42298"/>
                    <a:pt x="596" y="42596"/>
                  </a:cubicBezTo>
                  <a:cubicBezTo>
                    <a:pt x="620" y="42632"/>
                    <a:pt x="572" y="42715"/>
                    <a:pt x="561" y="42787"/>
                  </a:cubicBezTo>
                  <a:cubicBezTo>
                    <a:pt x="549" y="42846"/>
                    <a:pt x="513" y="42929"/>
                    <a:pt x="537" y="42965"/>
                  </a:cubicBezTo>
                  <a:cubicBezTo>
                    <a:pt x="703" y="43215"/>
                    <a:pt x="453" y="43620"/>
                    <a:pt x="846" y="43787"/>
                  </a:cubicBezTo>
                  <a:cubicBezTo>
                    <a:pt x="882" y="43799"/>
                    <a:pt x="870" y="43918"/>
                    <a:pt x="882" y="43989"/>
                  </a:cubicBezTo>
                  <a:cubicBezTo>
                    <a:pt x="1001" y="44370"/>
                    <a:pt x="1013" y="44775"/>
                    <a:pt x="1156" y="45168"/>
                  </a:cubicBezTo>
                  <a:cubicBezTo>
                    <a:pt x="1263" y="45465"/>
                    <a:pt x="1323" y="45787"/>
                    <a:pt x="1430" y="46096"/>
                  </a:cubicBezTo>
                  <a:cubicBezTo>
                    <a:pt x="1573" y="46537"/>
                    <a:pt x="1644" y="47013"/>
                    <a:pt x="1763" y="47466"/>
                  </a:cubicBezTo>
                  <a:cubicBezTo>
                    <a:pt x="1882" y="47871"/>
                    <a:pt x="2144" y="48216"/>
                    <a:pt x="2204" y="48621"/>
                  </a:cubicBezTo>
                  <a:cubicBezTo>
                    <a:pt x="2251" y="48930"/>
                    <a:pt x="2394" y="49192"/>
                    <a:pt x="2501" y="49478"/>
                  </a:cubicBezTo>
                  <a:cubicBezTo>
                    <a:pt x="2585" y="49668"/>
                    <a:pt x="2597" y="49895"/>
                    <a:pt x="2680" y="50097"/>
                  </a:cubicBezTo>
                  <a:cubicBezTo>
                    <a:pt x="2775" y="50311"/>
                    <a:pt x="2930" y="50490"/>
                    <a:pt x="3001" y="50704"/>
                  </a:cubicBezTo>
                  <a:cubicBezTo>
                    <a:pt x="3061" y="50883"/>
                    <a:pt x="3025" y="51097"/>
                    <a:pt x="3097" y="51276"/>
                  </a:cubicBezTo>
                  <a:cubicBezTo>
                    <a:pt x="3156" y="51454"/>
                    <a:pt x="3323" y="51585"/>
                    <a:pt x="3394" y="51752"/>
                  </a:cubicBezTo>
                  <a:cubicBezTo>
                    <a:pt x="3537" y="52062"/>
                    <a:pt x="3644" y="52395"/>
                    <a:pt x="3787" y="52704"/>
                  </a:cubicBezTo>
                  <a:cubicBezTo>
                    <a:pt x="3978" y="53121"/>
                    <a:pt x="4216" y="53502"/>
                    <a:pt x="4371" y="53919"/>
                  </a:cubicBezTo>
                  <a:cubicBezTo>
                    <a:pt x="4513" y="54300"/>
                    <a:pt x="4632" y="54681"/>
                    <a:pt x="4942" y="54955"/>
                  </a:cubicBezTo>
                  <a:cubicBezTo>
                    <a:pt x="4966" y="54979"/>
                    <a:pt x="4990" y="55014"/>
                    <a:pt x="4990" y="55050"/>
                  </a:cubicBezTo>
                  <a:cubicBezTo>
                    <a:pt x="5073" y="55300"/>
                    <a:pt x="5204" y="55502"/>
                    <a:pt x="5371" y="55705"/>
                  </a:cubicBezTo>
                  <a:cubicBezTo>
                    <a:pt x="5514" y="55883"/>
                    <a:pt x="5621" y="56157"/>
                    <a:pt x="5764" y="56360"/>
                  </a:cubicBezTo>
                  <a:cubicBezTo>
                    <a:pt x="5859" y="56503"/>
                    <a:pt x="6014" y="56610"/>
                    <a:pt x="6109" y="56753"/>
                  </a:cubicBezTo>
                  <a:cubicBezTo>
                    <a:pt x="6228" y="56943"/>
                    <a:pt x="6264" y="57205"/>
                    <a:pt x="6418" y="57324"/>
                  </a:cubicBezTo>
                  <a:cubicBezTo>
                    <a:pt x="6633" y="57479"/>
                    <a:pt x="6657" y="57717"/>
                    <a:pt x="6799" y="57884"/>
                  </a:cubicBezTo>
                  <a:cubicBezTo>
                    <a:pt x="7133" y="58265"/>
                    <a:pt x="7383" y="58705"/>
                    <a:pt x="7692" y="59110"/>
                  </a:cubicBezTo>
                  <a:cubicBezTo>
                    <a:pt x="7740" y="59181"/>
                    <a:pt x="7847" y="59217"/>
                    <a:pt x="7883" y="59300"/>
                  </a:cubicBezTo>
                  <a:cubicBezTo>
                    <a:pt x="7931" y="59372"/>
                    <a:pt x="7823" y="59503"/>
                    <a:pt x="7966" y="59562"/>
                  </a:cubicBezTo>
                  <a:cubicBezTo>
                    <a:pt x="8431" y="59765"/>
                    <a:pt x="8585" y="60324"/>
                    <a:pt x="9074" y="60527"/>
                  </a:cubicBezTo>
                  <a:cubicBezTo>
                    <a:pt x="9264" y="60598"/>
                    <a:pt x="9419" y="60872"/>
                    <a:pt x="9502" y="61098"/>
                  </a:cubicBezTo>
                  <a:cubicBezTo>
                    <a:pt x="9550" y="61217"/>
                    <a:pt x="9800" y="61134"/>
                    <a:pt x="9728" y="61360"/>
                  </a:cubicBezTo>
                  <a:cubicBezTo>
                    <a:pt x="9705" y="61444"/>
                    <a:pt x="9895" y="61598"/>
                    <a:pt x="10002" y="61694"/>
                  </a:cubicBezTo>
                  <a:cubicBezTo>
                    <a:pt x="10109" y="61765"/>
                    <a:pt x="10252" y="61813"/>
                    <a:pt x="10371" y="61872"/>
                  </a:cubicBezTo>
                  <a:cubicBezTo>
                    <a:pt x="10431" y="61908"/>
                    <a:pt x="10478" y="61967"/>
                    <a:pt x="10526" y="62015"/>
                  </a:cubicBezTo>
                  <a:cubicBezTo>
                    <a:pt x="10645" y="62158"/>
                    <a:pt x="10740" y="62337"/>
                    <a:pt x="10895" y="62432"/>
                  </a:cubicBezTo>
                  <a:cubicBezTo>
                    <a:pt x="11526" y="62837"/>
                    <a:pt x="11991" y="63444"/>
                    <a:pt x="12562" y="63932"/>
                  </a:cubicBezTo>
                  <a:cubicBezTo>
                    <a:pt x="12800" y="64123"/>
                    <a:pt x="13026" y="64301"/>
                    <a:pt x="13300" y="64432"/>
                  </a:cubicBezTo>
                  <a:cubicBezTo>
                    <a:pt x="13384" y="64480"/>
                    <a:pt x="13479" y="64504"/>
                    <a:pt x="13526" y="64563"/>
                  </a:cubicBezTo>
                  <a:cubicBezTo>
                    <a:pt x="13872" y="64932"/>
                    <a:pt x="14300" y="65206"/>
                    <a:pt x="14669" y="65551"/>
                  </a:cubicBezTo>
                  <a:cubicBezTo>
                    <a:pt x="14967" y="65813"/>
                    <a:pt x="15396" y="65897"/>
                    <a:pt x="15586" y="66278"/>
                  </a:cubicBezTo>
                  <a:cubicBezTo>
                    <a:pt x="15634" y="66349"/>
                    <a:pt x="15753" y="66420"/>
                    <a:pt x="15860" y="66444"/>
                  </a:cubicBezTo>
                  <a:cubicBezTo>
                    <a:pt x="16205" y="66551"/>
                    <a:pt x="16467" y="66778"/>
                    <a:pt x="16741" y="66980"/>
                  </a:cubicBezTo>
                  <a:cubicBezTo>
                    <a:pt x="17086" y="67218"/>
                    <a:pt x="17432" y="67492"/>
                    <a:pt x="17789" y="67659"/>
                  </a:cubicBezTo>
                  <a:cubicBezTo>
                    <a:pt x="18456" y="67980"/>
                    <a:pt x="19063" y="68397"/>
                    <a:pt x="19765" y="68635"/>
                  </a:cubicBezTo>
                  <a:cubicBezTo>
                    <a:pt x="20230" y="68790"/>
                    <a:pt x="20658" y="69040"/>
                    <a:pt x="21111" y="69230"/>
                  </a:cubicBezTo>
                  <a:cubicBezTo>
                    <a:pt x="21861" y="69540"/>
                    <a:pt x="22623" y="69814"/>
                    <a:pt x="23421" y="69980"/>
                  </a:cubicBezTo>
                  <a:cubicBezTo>
                    <a:pt x="23587" y="70016"/>
                    <a:pt x="23802" y="69992"/>
                    <a:pt x="23933" y="70076"/>
                  </a:cubicBezTo>
                  <a:cubicBezTo>
                    <a:pt x="24444" y="70433"/>
                    <a:pt x="25064" y="70528"/>
                    <a:pt x="25623" y="70778"/>
                  </a:cubicBezTo>
                  <a:cubicBezTo>
                    <a:pt x="25968" y="70933"/>
                    <a:pt x="26349" y="70980"/>
                    <a:pt x="26683" y="71183"/>
                  </a:cubicBezTo>
                  <a:cubicBezTo>
                    <a:pt x="26901" y="71314"/>
                    <a:pt x="27180" y="71375"/>
                    <a:pt x="27427" y="71375"/>
                  </a:cubicBezTo>
                  <a:cubicBezTo>
                    <a:pt x="27449" y="71375"/>
                    <a:pt x="27471" y="71374"/>
                    <a:pt x="27492" y="71373"/>
                  </a:cubicBezTo>
                  <a:cubicBezTo>
                    <a:pt x="27498" y="71373"/>
                    <a:pt x="27503" y="71373"/>
                    <a:pt x="27509" y="71373"/>
                  </a:cubicBezTo>
                  <a:cubicBezTo>
                    <a:pt x="27759" y="71373"/>
                    <a:pt x="27948" y="71594"/>
                    <a:pt x="28187" y="71594"/>
                  </a:cubicBezTo>
                  <a:cubicBezTo>
                    <a:pt x="28235" y="71594"/>
                    <a:pt x="28285" y="71585"/>
                    <a:pt x="28338" y="71564"/>
                  </a:cubicBezTo>
                  <a:cubicBezTo>
                    <a:pt x="28564" y="71742"/>
                    <a:pt x="28850" y="71707"/>
                    <a:pt x="29112" y="71778"/>
                  </a:cubicBezTo>
                  <a:cubicBezTo>
                    <a:pt x="29552" y="71909"/>
                    <a:pt x="30005" y="71909"/>
                    <a:pt x="30457" y="72004"/>
                  </a:cubicBezTo>
                  <a:cubicBezTo>
                    <a:pt x="30587" y="72037"/>
                    <a:pt x="30717" y="72139"/>
                    <a:pt x="30838" y="72139"/>
                  </a:cubicBezTo>
                  <a:cubicBezTo>
                    <a:pt x="30850" y="72139"/>
                    <a:pt x="30862" y="72138"/>
                    <a:pt x="30874" y="72135"/>
                  </a:cubicBezTo>
                  <a:cubicBezTo>
                    <a:pt x="30918" y="72131"/>
                    <a:pt x="30962" y="72129"/>
                    <a:pt x="31005" y="72129"/>
                  </a:cubicBezTo>
                  <a:cubicBezTo>
                    <a:pt x="31442" y="72129"/>
                    <a:pt x="31846" y="72328"/>
                    <a:pt x="32279" y="72350"/>
                  </a:cubicBezTo>
                  <a:cubicBezTo>
                    <a:pt x="32445" y="72350"/>
                    <a:pt x="32612" y="72445"/>
                    <a:pt x="32791" y="72469"/>
                  </a:cubicBezTo>
                  <a:cubicBezTo>
                    <a:pt x="32803" y="72471"/>
                    <a:pt x="32816" y="72472"/>
                    <a:pt x="32829" y="72472"/>
                  </a:cubicBezTo>
                  <a:cubicBezTo>
                    <a:pt x="32907" y="72472"/>
                    <a:pt x="32985" y="72440"/>
                    <a:pt x="33067" y="72440"/>
                  </a:cubicBezTo>
                  <a:cubicBezTo>
                    <a:pt x="33135" y="72440"/>
                    <a:pt x="33205" y="72461"/>
                    <a:pt x="33279" y="72540"/>
                  </a:cubicBezTo>
                  <a:cubicBezTo>
                    <a:pt x="33295" y="72560"/>
                    <a:pt x="33327" y="72567"/>
                    <a:pt x="33367" y="72567"/>
                  </a:cubicBezTo>
                  <a:cubicBezTo>
                    <a:pt x="33462" y="72567"/>
                    <a:pt x="33608" y="72527"/>
                    <a:pt x="33724" y="72527"/>
                  </a:cubicBezTo>
                  <a:cubicBezTo>
                    <a:pt x="33735" y="72527"/>
                    <a:pt x="33745" y="72528"/>
                    <a:pt x="33755" y="72528"/>
                  </a:cubicBezTo>
                  <a:cubicBezTo>
                    <a:pt x="34053" y="72528"/>
                    <a:pt x="34350" y="72564"/>
                    <a:pt x="34648" y="72576"/>
                  </a:cubicBezTo>
                  <a:cubicBezTo>
                    <a:pt x="34728" y="72576"/>
                    <a:pt x="34802" y="72556"/>
                    <a:pt x="34879" y="72556"/>
                  </a:cubicBezTo>
                  <a:cubicBezTo>
                    <a:pt x="34905" y="72556"/>
                    <a:pt x="34931" y="72558"/>
                    <a:pt x="34958" y="72564"/>
                  </a:cubicBezTo>
                  <a:cubicBezTo>
                    <a:pt x="35014" y="72575"/>
                    <a:pt x="35104" y="72684"/>
                    <a:pt x="35132" y="72684"/>
                  </a:cubicBezTo>
                  <a:cubicBezTo>
                    <a:pt x="35134" y="72684"/>
                    <a:pt x="35135" y="72684"/>
                    <a:pt x="35136" y="72683"/>
                  </a:cubicBezTo>
                  <a:cubicBezTo>
                    <a:pt x="35247" y="72628"/>
                    <a:pt x="35357" y="72546"/>
                    <a:pt x="35461" y="72546"/>
                  </a:cubicBezTo>
                  <a:cubicBezTo>
                    <a:pt x="35514" y="72546"/>
                    <a:pt x="35564" y="72567"/>
                    <a:pt x="35613" y="72624"/>
                  </a:cubicBezTo>
                  <a:cubicBezTo>
                    <a:pt x="35668" y="72692"/>
                    <a:pt x="35719" y="72715"/>
                    <a:pt x="35768" y="72715"/>
                  </a:cubicBezTo>
                  <a:cubicBezTo>
                    <a:pt x="35869" y="72715"/>
                    <a:pt x="35964" y="72621"/>
                    <a:pt x="36075" y="72621"/>
                  </a:cubicBezTo>
                  <a:cubicBezTo>
                    <a:pt x="36099" y="72621"/>
                    <a:pt x="36123" y="72625"/>
                    <a:pt x="36148" y="72635"/>
                  </a:cubicBezTo>
                  <a:cubicBezTo>
                    <a:pt x="36293" y="72701"/>
                    <a:pt x="36474" y="72731"/>
                    <a:pt x="36652" y="72731"/>
                  </a:cubicBezTo>
                  <a:cubicBezTo>
                    <a:pt x="36766" y="72731"/>
                    <a:pt x="36879" y="72718"/>
                    <a:pt x="36982" y="72695"/>
                  </a:cubicBezTo>
                  <a:cubicBezTo>
                    <a:pt x="37684" y="72516"/>
                    <a:pt x="38399" y="72612"/>
                    <a:pt x="39113" y="72552"/>
                  </a:cubicBezTo>
                  <a:cubicBezTo>
                    <a:pt x="39137" y="72550"/>
                    <a:pt x="39160" y="72549"/>
                    <a:pt x="39185" y="72549"/>
                  </a:cubicBezTo>
                  <a:cubicBezTo>
                    <a:pt x="39302" y="72549"/>
                    <a:pt x="39425" y="72570"/>
                    <a:pt x="39546" y="72570"/>
                  </a:cubicBezTo>
                  <a:cubicBezTo>
                    <a:pt x="39677" y="72570"/>
                    <a:pt x="39805" y="72546"/>
                    <a:pt x="39923" y="72445"/>
                  </a:cubicBezTo>
                  <a:cubicBezTo>
                    <a:pt x="39939" y="72429"/>
                    <a:pt x="39969" y="72422"/>
                    <a:pt x="40003" y="72422"/>
                  </a:cubicBezTo>
                  <a:cubicBezTo>
                    <a:pt x="40043" y="72422"/>
                    <a:pt x="40087" y="72432"/>
                    <a:pt x="40113" y="72445"/>
                  </a:cubicBezTo>
                  <a:cubicBezTo>
                    <a:pt x="40198" y="72500"/>
                    <a:pt x="40277" y="72523"/>
                    <a:pt x="40352" y="72523"/>
                  </a:cubicBezTo>
                  <a:cubicBezTo>
                    <a:pt x="40457" y="72523"/>
                    <a:pt x="40557" y="72478"/>
                    <a:pt x="40661" y="72409"/>
                  </a:cubicBezTo>
                  <a:cubicBezTo>
                    <a:pt x="40701" y="72383"/>
                    <a:pt x="40767" y="72367"/>
                    <a:pt x="40828" y="72367"/>
                  </a:cubicBezTo>
                  <a:cubicBezTo>
                    <a:pt x="40876" y="72367"/>
                    <a:pt x="40920" y="72376"/>
                    <a:pt x="40947" y="72397"/>
                  </a:cubicBezTo>
                  <a:cubicBezTo>
                    <a:pt x="40993" y="72434"/>
                    <a:pt x="41038" y="72448"/>
                    <a:pt x="41083" y="72448"/>
                  </a:cubicBezTo>
                  <a:cubicBezTo>
                    <a:pt x="41238" y="72448"/>
                    <a:pt x="41385" y="72277"/>
                    <a:pt x="41535" y="72277"/>
                  </a:cubicBezTo>
                  <a:cubicBezTo>
                    <a:pt x="41596" y="72277"/>
                    <a:pt x="41657" y="72305"/>
                    <a:pt x="41720" y="72385"/>
                  </a:cubicBezTo>
                  <a:cubicBezTo>
                    <a:pt x="41720" y="72385"/>
                    <a:pt x="41792" y="72350"/>
                    <a:pt x="41804" y="72326"/>
                  </a:cubicBezTo>
                  <a:cubicBezTo>
                    <a:pt x="41859" y="72125"/>
                    <a:pt x="42026" y="72078"/>
                    <a:pt x="42171" y="72078"/>
                  </a:cubicBezTo>
                  <a:cubicBezTo>
                    <a:pt x="42214" y="72078"/>
                    <a:pt x="42256" y="72082"/>
                    <a:pt x="42292" y="72088"/>
                  </a:cubicBezTo>
                  <a:cubicBezTo>
                    <a:pt x="42355" y="72102"/>
                    <a:pt x="42416" y="72108"/>
                    <a:pt x="42475" y="72108"/>
                  </a:cubicBezTo>
                  <a:cubicBezTo>
                    <a:pt x="42709" y="72108"/>
                    <a:pt x="42922" y="72014"/>
                    <a:pt x="43149" y="71957"/>
                  </a:cubicBezTo>
                  <a:cubicBezTo>
                    <a:pt x="43221" y="71933"/>
                    <a:pt x="43304" y="71945"/>
                    <a:pt x="43375" y="71933"/>
                  </a:cubicBezTo>
                  <a:cubicBezTo>
                    <a:pt x="43494" y="71909"/>
                    <a:pt x="43602" y="71862"/>
                    <a:pt x="43709" y="71850"/>
                  </a:cubicBezTo>
                  <a:cubicBezTo>
                    <a:pt x="43722" y="71849"/>
                    <a:pt x="43736" y="71848"/>
                    <a:pt x="43749" y="71848"/>
                  </a:cubicBezTo>
                  <a:cubicBezTo>
                    <a:pt x="43845" y="71848"/>
                    <a:pt x="43940" y="71873"/>
                    <a:pt x="44036" y="71873"/>
                  </a:cubicBezTo>
                  <a:cubicBezTo>
                    <a:pt x="44070" y="71873"/>
                    <a:pt x="44104" y="71870"/>
                    <a:pt x="44137" y="71862"/>
                  </a:cubicBezTo>
                  <a:cubicBezTo>
                    <a:pt x="44578" y="71766"/>
                    <a:pt x="45018" y="71647"/>
                    <a:pt x="45459" y="71528"/>
                  </a:cubicBezTo>
                  <a:cubicBezTo>
                    <a:pt x="45554" y="71496"/>
                    <a:pt x="45678" y="71380"/>
                    <a:pt x="45746" y="71380"/>
                  </a:cubicBezTo>
                  <a:cubicBezTo>
                    <a:pt x="45755" y="71380"/>
                    <a:pt x="45762" y="71381"/>
                    <a:pt x="45769" y="71385"/>
                  </a:cubicBezTo>
                  <a:cubicBezTo>
                    <a:pt x="45840" y="71428"/>
                    <a:pt x="45905" y="71445"/>
                    <a:pt x="45966" y="71445"/>
                  </a:cubicBezTo>
                  <a:cubicBezTo>
                    <a:pt x="46056" y="71445"/>
                    <a:pt x="46140" y="71409"/>
                    <a:pt x="46233" y="71373"/>
                  </a:cubicBezTo>
                  <a:cubicBezTo>
                    <a:pt x="46376" y="71326"/>
                    <a:pt x="46542" y="71326"/>
                    <a:pt x="46685" y="71266"/>
                  </a:cubicBezTo>
                  <a:cubicBezTo>
                    <a:pt x="46808" y="71210"/>
                    <a:pt x="46893" y="71064"/>
                    <a:pt x="47035" y="71064"/>
                  </a:cubicBezTo>
                  <a:cubicBezTo>
                    <a:pt x="47072" y="71064"/>
                    <a:pt x="47114" y="71075"/>
                    <a:pt x="47162" y="71100"/>
                  </a:cubicBezTo>
                  <a:cubicBezTo>
                    <a:pt x="47202" y="71125"/>
                    <a:pt x="47236" y="71135"/>
                    <a:pt x="47264" y="71135"/>
                  </a:cubicBezTo>
                  <a:cubicBezTo>
                    <a:pt x="47385" y="71135"/>
                    <a:pt x="47413" y="70950"/>
                    <a:pt x="47519" y="70921"/>
                  </a:cubicBezTo>
                  <a:cubicBezTo>
                    <a:pt x="47971" y="70766"/>
                    <a:pt x="48424" y="70623"/>
                    <a:pt x="48876" y="70480"/>
                  </a:cubicBezTo>
                  <a:cubicBezTo>
                    <a:pt x="49043" y="70433"/>
                    <a:pt x="49245" y="70445"/>
                    <a:pt x="49388" y="70349"/>
                  </a:cubicBezTo>
                  <a:cubicBezTo>
                    <a:pt x="49912" y="70016"/>
                    <a:pt x="50591" y="70052"/>
                    <a:pt x="51067" y="69623"/>
                  </a:cubicBezTo>
                  <a:cubicBezTo>
                    <a:pt x="51531" y="69599"/>
                    <a:pt x="51829" y="69218"/>
                    <a:pt x="52257" y="69087"/>
                  </a:cubicBezTo>
                  <a:cubicBezTo>
                    <a:pt x="52519" y="69004"/>
                    <a:pt x="52758" y="68885"/>
                    <a:pt x="52996" y="68754"/>
                  </a:cubicBezTo>
                  <a:cubicBezTo>
                    <a:pt x="53627" y="68421"/>
                    <a:pt x="54246" y="68087"/>
                    <a:pt x="54865" y="67742"/>
                  </a:cubicBezTo>
                  <a:cubicBezTo>
                    <a:pt x="54936" y="67706"/>
                    <a:pt x="55020" y="67611"/>
                    <a:pt x="55032" y="67528"/>
                  </a:cubicBezTo>
                  <a:cubicBezTo>
                    <a:pt x="55077" y="67357"/>
                    <a:pt x="55081" y="67315"/>
                    <a:pt x="55167" y="67315"/>
                  </a:cubicBezTo>
                  <a:cubicBezTo>
                    <a:pt x="55195" y="67315"/>
                    <a:pt x="55232" y="67319"/>
                    <a:pt x="55282" y="67325"/>
                  </a:cubicBezTo>
                  <a:cubicBezTo>
                    <a:pt x="55323" y="67334"/>
                    <a:pt x="55375" y="67347"/>
                    <a:pt x="55408" y="67347"/>
                  </a:cubicBezTo>
                  <a:cubicBezTo>
                    <a:pt x="55422" y="67347"/>
                    <a:pt x="55433" y="67345"/>
                    <a:pt x="55436" y="67337"/>
                  </a:cubicBezTo>
                  <a:cubicBezTo>
                    <a:pt x="55675" y="66992"/>
                    <a:pt x="56222" y="67099"/>
                    <a:pt x="56401" y="66659"/>
                  </a:cubicBezTo>
                  <a:cubicBezTo>
                    <a:pt x="56437" y="66563"/>
                    <a:pt x="56627" y="66504"/>
                    <a:pt x="56746" y="66456"/>
                  </a:cubicBezTo>
                  <a:cubicBezTo>
                    <a:pt x="56877" y="66409"/>
                    <a:pt x="57020" y="66385"/>
                    <a:pt x="57151" y="66337"/>
                  </a:cubicBezTo>
                  <a:cubicBezTo>
                    <a:pt x="57294" y="66301"/>
                    <a:pt x="57127" y="66147"/>
                    <a:pt x="57306" y="66063"/>
                  </a:cubicBezTo>
                  <a:cubicBezTo>
                    <a:pt x="57758" y="65849"/>
                    <a:pt x="58199" y="65611"/>
                    <a:pt x="58568" y="65254"/>
                  </a:cubicBezTo>
                  <a:cubicBezTo>
                    <a:pt x="58854" y="64992"/>
                    <a:pt x="59223" y="64825"/>
                    <a:pt x="59425" y="64468"/>
                  </a:cubicBezTo>
                  <a:cubicBezTo>
                    <a:pt x="59449" y="64420"/>
                    <a:pt x="59496" y="64384"/>
                    <a:pt x="59544" y="64361"/>
                  </a:cubicBezTo>
                  <a:cubicBezTo>
                    <a:pt x="60104" y="63956"/>
                    <a:pt x="60675" y="63551"/>
                    <a:pt x="61235" y="63134"/>
                  </a:cubicBezTo>
                  <a:cubicBezTo>
                    <a:pt x="61306" y="63087"/>
                    <a:pt x="61390" y="63015"/>
                    <a:pt x="61401" y="62944"/>
                  </a:cubicBezTo>
                  <a:cubicBezTo>
                    <a:pt x="61425" y="62801"/>
                    <a:pt x="61580" y="62753"/>
                    <a:pt x="61604" y="62694"/>
                  </a:cubicBezTo>
                  <a:cubicBezTo>
                    <a:pt x="61699" y="62456"/>
                    <a:pt x="61925" y="62420"/>
                    <a:pt x="62092" y="62337"/>
                  </a:cubicBezTo>
                  <a:cubicBezTo>
                    <a:pt x="62497" y="62110"/>
                    <a:pt x="62640" y="61670"/>
                    <a:pt x="62985" y="61408"/>
                  </a:cubicBezTo>
                  <a:cubicBezTo>
                    <a:pt x="63390" y="61098"/>
                    <a:pt x="63723" y="60705"/>
                    <a:pt x="64057" y="60313"/>
                  </a:cubicBezTo>
                  <a:cubicBezTo>
                    <a:pt x="64140" y="60229"/>
                    <a:pt x="64366" y="60110"/>
                    <a:pt x="64176" y="59920"/>
                  </a:cubicBezTo>
                  <a:cubicBezTo>
                    <a:pt x="64164" y="59908"/>
                    <a:pt x="64176" y="59836"/>
                    <a:pt x="64188" y="59836"/>
                  </a:cubicBezTo>
                  <a:cubicBezTo>
                    <a:pt x="64592" y="59801"/>
                    <a:pt x="64628" y="59455"/>
                    <a:pt x="64747" y="59181"/>
                  </a:cubicBezTo>
                  <a:cubicBezTo>
                    <a:pt x="64771" y="59134"/>
                    <a:pt x="64819" y="59062"/>
                    <a:pt x="64854" y="59062"/>
                  </a:cubicBezTo>
                  <a:cubicBezTo>
                    <a:pt x="64868" y="59064"/>
                    <a:pt x="64880" y="59065"/>
                    <a:pt x="64892" y="59065"/>
                  </a:cubicBezTo>
                  <a:cubicBezTo>
                    <a:pt x="65152" y="59065"/>
                    <a:pt x="65163" y="58715"/>
                    <a:pt x="65402" y="58681"/>
                  </a:cubicBezTo>
                  <a:cubicBezTo>
                    <a:pt x="65426" y="58348"/>
                    <a:pt x="65831" y="58324"/>
                    <a:pt x="65902" y="58098"/>
                  </a:cubicBezTo>
                  <a:cubicBezTo>
                    <a:pt x="66069" y="57562"/>
                    <a:pt x="66676" y="57324"/>
                    <a:pt x="66747" y="56753"/>
                  </a:cubicBezTo>
                  <a:cubicBezTo>
                    <a:pt x="67105" y="56586"/>
                    <a:pt x="67033" y="56062"/>
                    <a:pt x="67438" y="55931"/>
                  </a:cubicBezTo>
                  <a:cubicBezTo>
                    <a:pt x="67355" y="55610"/>
                    <a:pt x="67795" y="55586"/>
                    <a:pt x="67771" y="55276"/>
                  </a:cubicBezTo>
                  <a:cubicBezTo>
                    <a:pt x="67748" y="54990"/>
                    <a:pt x="67998" y="54824"/>
                    <a:pt x="68224" y="54669"/>
                  </a:cubicBezTo>
                  <a:cubicBezTo>
                    <a:pt x="68248" y="54657"/>
                    <a:pt x="68259" y="54598"/>
                    <a:pt x="68248" y="54574"/>
                  </a:cubicBezTo>
                  <a:cubicBezTo>
                    <a:pt x="68212" y="54300"/>
                    <a:pt x="68379" y="54157"/>
                    <a:pt x="68545" y="53990"/>
                  </a:cubicBezTo>
                  <a:cubicBezTo>
                    <a:pt x="68605" y="53931"/>
                    <a:pt x="68688" y="53847"/>
                    <a:pt x="68700" y="53776"/>
                  </a:cubicBezTo>
                  <a:cubicBezTo>
                    <a:pt x="68736" y="53383"/>
                    <a:pt x="68962" y="53062"/>
                    <a:pt x="69105" y="52728"/>
                  </a:cubicBezTo>
                  <a:cubicBezTo>
                    <a:pt x="69295" y="52300"/>
                    <a:pt x="69676" y="51966"/>
                    <a:pt x="69676" y="51442"/>
                  </a:cubicBezTo>
                  <a:cubicBezTo>
                    <a:pt x="69664" y="51323"/>
                    <a:pt x="69843" y="51204"/>
                    <a:pt x="69914" y="51085"/>
                  </a:cubicBezTo>
                  <a:cubicBezTo>
                    <a:pt x="69998" y="50954"/>
                    <a:pt x="70069" y="50811"/>
                    <a:pt x="70129" y="50668"/>
                  </a:cubicBezTo>
                  <a:cubicBezTo>
                    <a:pt x="70176" y="50549"/>
                    <a:pt x="70200" y="50418"/>
                    <a:pt x="70248" y="50287"/>
                  </a:cubicBezTo>
                  <a:cubicBezTo>
                    <a:pt x="70295" y="50180"/>
                    <a:pt x="70415" y="50061"/>
                    <a:pt x="70403" y="49966"/>
                  </a:cubicBezTo>
                  <a:cubicBezTo>
                    <a:pt x="70367" y="49668"/>
                    <a:pt x="70605" y="49502"/>
                    <a:pt x="70665" y="49264"/>
                  </a:cubicBezTo>
                  <a:cubicBezTo>
                    <a:pt x="70700" y="49121"/>
                    <a:pt x="70784" y="48978"/>
                    <a:pt x="70843" y="48835"/>
                  </a:cubicBezTo>
                  <a:cubicBezTo>
                    <a:pt x="70974" y="48454"/>
                    <a:pt x="71105" y="48085"/>
                    <a:pt x="71224" y="47704"/>
                  </a:cubicBezTo>
                  <a:cubicBezTo>
                    <a:pt x="71319" y="47370"/>
                    <a:pt x="71367" y="47013"/>
                    <a:pt x="71498" y="46692"/>
                  </a:cubicBezTo>
                  <a:cubicBezTo>
                    <a:pt x="71581" y="46489"/>
                    <a:pt x="71558" y="46275"/>
                    <a:pt x="71653" y="46073"/>
                  </a:cubicBezTo>
                  <a:cubicBezTo>
                    <a:pt x="71748" y="45870"/>
                    <a:pt x="71712" y="45620"/>
                    <a:pt x="71772" y="45418"/>
                  </a:cubicBezTo>
                  <a:cubicBezTo>
                    <a:pt x="71843" y="45180"/>
                    <a:pt x="72034" y="44953"/>
                    <a:pt x="72046" y="44727"/>
                  </a:cubicBezTo>
                  <a:cubicBezTo>
                    <a:pt x="72046" y="44513"/>
                    <a:pt x="72248" y="44346"/>
                    <a:pt x="72177" y="44156"/>
                  </a:cubicBezTo>
                  <a:cubicBezTo>
                    <a:pt x="72069" y="43894"/>
                    <a:pt x="72296" y="43727"/>
                    <a:pt x="72296" y="43501"/>
                  </a:cubicBezTo>
                  <a:cubicBezTo>
                    <a:pt x="72320" y="42751"/>
                    <a:pt x="72605" y="42025"/>
                    <a:pt x="72570" y="41274"/>
                  </a:cubicBezTo>
                  <a:cubicBezTo>
                    <a:pt x="72570" y="41215"/>
                    <a:pt x="72581" y="41144"/>
                    <a:pt x="72617" y="41120"/>
                  </a:cubicBezTo>
                  <a:cubicBezTo>
                    <a:pt x="72867" y="40977"/>
                    <a:pt x="72772" y="40822"/>
                    <a:pt x="72724" y="40596"/>
                  </a:cubicBezTo>
                  <a:cubicBezTo>
                    <a:pt x="72665" y="40274"/>
                    <a:pt x="72796" y="39929"/>
                    <a:pt x="72843" y="39596"/>
                  </a:cubicBezTo>
                  <a:cubicBezTo>
                    <a:pt x="72939" y="38762"/>
                    <a:pt x="72855" y="37929"/>
                    <a:pt x="72951" y="37107"/>
                  </a:cubicBezTo>
                  <a:cubicBezTo>
                    <a:pt x="72998" y="36679"/>
                    <a:pt x="72962" y="36262"/>
                    <a:pt x="72998" y="35845"/>
                  </a:cubicBezTo>
                  <a:cubicBezTo>
                    <a:pt x="73034" y="35190"/>
                    <a:pt x="72974" y="34536"/>
                    <a:pt x="73046" y="33881"/>
                  </a:cubicBezTo>
                  <a:cubicBezTo>
                    <a:pt x="73129" y="33154"/>
                    <a:pt x="72951" y="32464"/>
                    <a:pt x="72879" y="31749"/>
                  </a:cubicBezTo>
                  <a:cubicBezTo>
                    <a:pt x="72831" y="31416"/>
                    <a:pt x="72808" y="31083"/>
                    <a:pt x="72784" y="30749"/>
                  </a:cubicBezTo>
                  <a:lnTo>
                    <a:pt x="72796" y="30749"/>
                  </a:lnTo>
                  <a:cubicBezTo>
                    <a:pt x="72796" y="30678"/>
                    <a:pt x="72820" y="30595"/>
                    <a:pt x="72796" y="30535"/>
                  </a:cubicBezTo>
                  <a:cubicBezTo>
                    <a:pt x="72629" y="30083"/>
                    <a:pt x="72748" y="29571"/>
                    <a:pt x="72510" y="29130"/>
                  </a:cubicBezTo>
                  <a:cubicBezTo>
                    <a:pt x="72474" y="29071"/>
                    <a:pt x="72486" y="28987"/>
                    <a:pt x="72474" y="28916"/>
                  </a:cubicBezTo>
                  <a:cubicBezTo>
                    <a:pt x="72331" y="28154"/>
                    <a:pt x="72200" y="27392"/>
                    <a:pt x="72034" y="26630"/>
                  </a:cubicBezTo>
                  <a:cubicBezTo>
                    <a:pt x="71950" y="26273"/>
                    <a:pt x="72022" y="25868"/>
                    <a:pt x="71700" y="25582"/>
                  </a:cubicBezTo>
                  <a:cubicBezTo>
                    <a:pt x="71796" y="25320"/>
                    <a:pt x="71665" y="25070"/>
                    <a:pt x="71581" y="24832"/>
                  </a:cubicBezTo>
                  <a:cubicBezTo>
                    <a:pt x="71331" y="24106"/>
                    <a:pt x="71129" y="23344"/>
                    <a:pt x="70760" y="22677"/>
                  </a:cubicBezTo>
                  <a:cubicBezTo>
                    <a:pt x="70367" y="21986"/>
                    <a:pt x="70093" y="21236"/>
                    <a:pt x="69641" y="20570"/>
                  </a:cubicBezTo>
                  <a:cubicBezTo>
                    <a:pt x="69545" y="19903"/>
                    <a:pt x="68914" y="19486"/>
                    <a:pt x="68819" y="18819"/>
                  </a:cubicBezTo>
                  <a:cubicBezTo>
                    <a:pt x="68807" y="18748"/>
                    <a:pt x="68700" y="18676"/>
                    <a:pt x="68652" y="18617"/>
                  </a:cubicBezTo>
                  <a:cubicBezTo>
                    <a:pt x="68581" y="18534"/>
                    <a:pt x="68510" y="18450"/>
                    <a:pt x="68450" y="18367"/>
                  </a:cubicBezTo>
                  <a:cubicBezTo>
                    <a:pt x="68236" y="17962"/>
                    <a:pt x="68093" y="17510"/>
                    <a:pt x="67652" y="17272"/>
                  </a:cubicBezTo>
                  <a:cubicBezTo>
                    <a:pt x="67628" y="17260"/>
                    <a:pt x="67605" y="17224"/>
                    <a:pt x="67605" y="17188"/>
                  </a:cubicBezTo>
                  <a:cubicBezTo>
                    <a:pt x="67569" y="16879"/>
                    <a:pt x="67295" y="16724"/>
                    <a:pt x="67164" y="16486"/>
                  </a:cubicBezTo>
                  <a:cubicBezTo>
                    <a:pt x="66855" y="15938"/>
                    <a:pt x="66509" y="15426"/>
                    <a:pt x="66093" y="14950"/>
                  </a:cubicBezTo>
                  <a:cubicBezTo>
                    <a:pt x="65973" y="14807"/>
                    <a:pt x="65878" y="14640"/>
                    <a:pt x="65747" y="14497"/>
                  </a:cubicBezTo>
                  <a:cubicBezTo>
                    <a:pt x="65473" y="14200"/>
                    <a:pt x="65081" y="13962"/>
                    <a:pt x="64926" y="13604"/>
                  </a:cubicBezTo>
                  <a:cubicBezTo>
                    <a:pt x="64688" y="13104"/>
                    <a:pt x="64211" y="12842"/>
                    <a:pt x="63902" y="12426"/>
                  </a:cubicBezTo>
                  <a:cubicBezTo>
                    <a:pt x="63533" y="11914"/>
                    <a:pt x="63033" y="11497"/>
                    <a:pt x="62592" y="11021"/>
                  </a:cubicBezTo>
                  <a:cubicBezTo>
                    <a:pt x="62128" y="10533"/>
                    <a:pt x="61652" y="10044"/>
                    <a:pt x="61151" y="9592"/>
                  </a:cubicBezTo>
                  <a:cubicBezTo>
                    <a:pt x="60973" y="9437"/>
                    <a:pt x="60806" y="9282"/>
                    <a:pt x="60639" y="9140"/>
                  </a:cubicBezTo>
                  <a:cubicBezTo>
                    <a:pt x="60223" y="8806"/>
                    <a:pt x="59794" y="8509"/>
                    <a:pt x="59401" y="8151"/>
                  </a:cubicBezTo>
                  <a:cubicBezTo>
                    <a:pt x="59139" y="7925"/>
                    <a:pt x="58794" y="7782"/>
                    <a:pt x="58615" y="7461"/>
                  </a:cubicBezTo>
                  <a:cubicBezTo>
                    <a:pt x="58592" y="7413"/>
                    <a:pt x="58532" y="7377"/>
                    <a:pt x="58484" y="7342"/>
                  </a:cubicBezTo>
                  <a:cubicBezTo>
                    <a:pt x="58056" y="6949"/>
                    <a:pt x="57484" y="6758"/>
                    <a:pt x="57091" y="6306"/>
                  </a:cubicBezTo>
                  <a:cubicBezTo>
                    <a:pt x="57020" y="6223"/>
                    <a:pt x="56877" y="6187"/>
                    <a:pt x="56758" y="6163"/>
                  </a:cubicBezTo>
                  <a:cubicBezTo>
                    <a:pt x="56627" y="6139"/>
                    <a:pt x="56627" y="6139"/>
                    <a:pt x="56413" y="5877"/>
                  </a:cubicBezTo>
                  <a:cubicBezTo>
                    <a:pt x="56384" y="5858"/>
                    <a:pt x="56315" y="5838"/>
                    <a:pt x="56284" y="5838"/>
                  </a:cubicBezTo>
                  <a:cubicBezTo>
                    <a:pt x="56277" y="5838"/>
                    <a:pt x="56272" y="5839"/>
                    <a:pt x="56270" y="5842"/>
                  </a:cubicBezTo>
                  <a:cubicBezTo>
                    <a:pt x="56204" y="5927"/>
                    <a:pt x="56150" y="5961"/>
                    <a:pt x="56105" y="5961"/>
                  </a:cubicBezTo>
                  <a:cubicBezTo>
                    <a:pt x="56035" y="5961"/>
                    <a:pt x="55982" y="5882"/>
                    <a:pt x="55925" y="5782"/>
                  </a:cubicBezTo>
                  <a:cubicBezTo>
                    <a:pt x="55877" y="5675"/>
                    <a:pt x="55817" y="5508"/>
                    <a:pt x="55746" y="5496"/>
                  </a:cubicBezTo>
                  <a:cubicBezTo>
                    <a:pt x="55436" y="5425"/>
                    <a:pt x="55222" y="5211"/>
                    <a:pt x="54972" y="5056"/>
                  </a:cubicBezTo>
                  <a:cubicBezTo>
                    <a:pt x="54901" y="5008"/>
                    <a:pt x="54805" y="4996"/>
                    <a:pt x="54722" y="4972"/>
                  </a:cubicBezTo>
                  <a:lnTo>
                    <a:pt x="54258" y="4806"/>
                  </a:lnTo>
                  <a:cubicBezTo>
                    <a:pt x="54169" y="4739"/>
                    <a:pt x="54039" y="4601"/>
                    <a:pt x="53983" y="4601"/>
                  </a:cubicBezTo>
                  <a:cubicBezTo>
                    <a:pt x="53979" y="4601"/>
                    <a:pt x="53975" y="4602"/>
                    <a:pt x="53972" y="4603"/>
                  </a:cubicBezTo>
                  <a:cubicBezTo>
                    <a:pt x="53934" y="4623"/>
                    <a:pt x="53903" y="4632"/>
                    <a:pt x="53878" y="4632"/>
                  </a:cubicBezTo>
                  <a:cubicBezTo>
                    <a:pt x="53746" y="4632"/>
                    <a:pt x="53764" y="4398"/>
                    <a:pt x="53638" y="4398"/>
                  </a:cubicBezTo>
                  <a:cubicBezTo>
                    <a:pt x="53631" y="4398"/>
                    <a:pt x="53623" y="4399"/>
                    <a:pt x="53615" y="4401"/>
                  </a:cubicBezTo>
                  <a:cubicBezTo>
                    <a:pt x="53582" y="4401"/>
                    <a:pt x="53529" y="4340"/>
                    <a:pt x="53492" y="4340"/>
                  </a:cubicBezTo>
                  <a:cubicBezTo>
                    <a:pt x="53489" y="4340"/>
                    <a:pt x="53487" y="4340"/>
                    <a:pt x="53484" y="4341"/>
                  </a:cubicBezTo>
                  <a:cubicBezTo>
                    <a:pt x="53453" y="4350"/>
                    <a:pt x="53424" y="4354"/>
                    <a:pt x="53397" y="4354"/>
                  </a:cubicBezTo>
                  <a:cubicBezTo>
                    <a:pt x="53238" y="4354"/>
                    <a:pt x="53143" y="4217"/>
                    <a:pt x="53031" y="4115"/>
                  </a:cubicBezTo>
                  <a:cubicBezTo>
                    <a:pt x="52674" y="3782"/>
                    <a:pt x="52246" y="3544"/>
                    <a:pt x="51746" y="3460"/>
                  </a:cubicBezTo>
                  <a:cubicBezTo>
                    <a:pt x="51582" y="3430"/>
                    <a:pt x="51453" y="3267"/>
                    <a:pt x="51262" y="3267"/>
                  </a:cubicBezTo>
                  <a:cubicBezTo>
                    <a:pt x="51231" y="3267"/>
                    <a:pt x="51197" y="3272"/>
                    <a:pt x="51162" y="3282"/>
                  </a:cubicBezTo>
                  <a:cubicBezTo>
                    <a:pt x="51138" y="3282"/>
                    <a:pt x="51055" y="3079"/>
                    <a:pt x="50972" y="3008"/>
                  </a:cubicBezTo>
                  <a:cubicBezTo>
                    <a:pt x="50900" y="2960"/>
                    <a:pt x="50769" y="2984"/>
                    <a:pt x="50686" y="2948"/>
                  </a:cubicBezTo>
                  <a:cubicBezTo>
                    <a:pt x="50501" y="2856"/>
                    <a:pt x="50327" y="2662"/>
                    <a:pt x="50164" y="2662"/>
                  </a:cubicBezTo>
                  <a:cubicBezTo>
                    <a:pt x="50160" y="2662"/>
                    <a:pt x="50155" y="2662"/>
                    <a:pt x="50150" y="2663"/>
                  </a:cubicBezTo>
                  <a:cubicBezTo>
                    <a:pt x="50129" y="2664"/>
                    <a:pt x="50109" y="2664"/>
                    <a:pt x="50090" y="2664"/>
                  </a:cubicBezTo>
                  <a:cubicBezTo>
                    <a:pt x="49916" y="2664"/>
                    <a:pt x="49776" y="2618"/>
                    <a:pt x="49626" y="2544"/>
                  </a:cubicBezTo>
                  <a:cubicBezTo>
                    <a:pt x="49595" y="2578"/>
                    <a:pt x="49569" y="2592"/>
                    <a:pt x="49546" y="2592"/>
                  </a:cubicBezTo>
                  <a:cubicBezTo>
                    <a:pt x="49456" y="2592"/>
                    <a:pt x="49412" y="2380"/>
                    <a:pt x="49319" y="2380"/>
                  </a:cubicBezTo>
                  <a:cubicBezTo>
                    <a:pt x="49289" y="2380"/>
                    <a:pt x="49253" y="2402"/>
                    <a:pt x="49209" y="2460"/>
                  </a:cubicBezTo>
                  <a:cubicBezTo>
                    <a:pt x="49074" y="2181"/>
                    <a:pt x="48879" y="2082"/>
                    <a:pt x="48637" y="2082"/>
                  </a:cubicBezTo>
                  <a:cubicBezTo>
                    <a:pt x="48538" y="2082"/>
                    <a:pt x="48431" y="2099"/>
                    <a:pt x="48317" y="2127"/>
                  </a:cubicBezTo>
                  <a:cubicBezTo>
                    <a:pt x="48304" y="2129"/>
                    <a:pt x="48291" y="2130"/>
                    <a:pt x="48276" y="2130"/>
                  </a:cubicBezTo>
                  <a:cubicBezTo>
                    <a:pt x="48142" y="2130"/>
                    <a:pt x="47939" y="2032"/>
                    <a:pt x="47864" y="1924"/>
                  </a:cubicBezTo>
                  <a:cubicBezTo>
                    <a:pt x="47810" y="1844"/>
                    <a:pt x="47742" y="1824"/>
                    <a:pt x="47673" y="1824"/>
                  </a:cubicBezTo>
                  <a:cubicBezTo>
                    <a:pt x="47605" y="1824"/>
                    <a:pt x="47536" y="1844"/>
                    <a:pt x="47482" y="1844"/>
                  </a:cubicBezTo>
                  <a:cubicBezTo>
                    <a:pt x="47447" y="1844"/>
                    <a:pt x="47418" y="1835"/>
                    <a:pt x="47400" y="1805"/>
                  </a:cubicBezTo>
                  <a:cubicBezTo>
                    <a:pt x="47360" y="1740"/>
                    <a:pt x="47325" y="1719"/>
                    <a:pt x="47292" y="1719"/>
                  </a:cubicBezTo>
                  <a:cubicBezTo>
                    <a:pt x="47232" y="1719"/>
                    <a:pt x="47182" y="1794"/>
                    <a:pt x="47134" y="1794"/>
                  </a:cubicBezTo>
                  <a:cubicBezTo>
                    <a:pt x="47123" y="1794"/>
                    <a:pt x="47113" y="1791"/>
                    <a:pt x="47102" y="1782"/>
                  </a:cubicBezTo>
                  <a:cubicBezTo>
                    <a:pt x="47007" y="1698"/>
                    <a:pt x="46947" y="1555"/>
                    <a:pt x="46828" y="1484"/>
                  </a:cubicBezTo>
                  <a:cubicBezTo>
                    <a:pt x="46733" y="1424"/>
                    <a:pt x="46602" y="1412"/>
                    <a:pt x="46483" y="1389"/>
                  </a:cubicBezTo>
                  <a:cubicBezTo>
                    <a:pt x="46185" y="1341"/>
                    <a:pt x="45840" y="1365"/>
                    <a:pt x="45602" y="1222"/>
                  </a:cubicBezTo>
                  <a:cubicBezTo>
                    <a:pt x="45376" y="1079"/>
                    <a:pt x="45090" y="1234"/>
                    <a:pt x="44935" y="1031"/>
                  </a:cubicBezTo>
                  <a:cubicBezTo>
                    <a:pt x="44840" y="900"/>
                    <a:pt x="44724" y="874"/>
                    <a:pt x="44605" y="874"/>
                  </a:cubicBezTo>
                  <a:cubicBezTo>
                    <a:pt x="44522" y="874"/>
                    <a:pt x="44438" y="887"/>
                    <a:pt x="44359" y="887"/>
                  </a:cubicBezTo>
                  <a:cubicBezTo>
                    <a:pt x="44324" y="887"/>
                    <a:pt x="44289" y="884"/>
                    <a:pt x="44256" y="877"/>
                  </a:cubicBezTo>
                  <a:cubicBezTo>
                    <a:pt x="43907" y="794"/>
                    <a:pt x="43565" y="640"/>
                    <a:pt x="43208" y="640"/>
                  </a:cubicBezTo>
                  <a:cubicBezTo>
                    <a:pt x="43102" y="640"/>
                    <a:pt x="42996" y="654"/>
                    <a:pt x="42887" y="686"/>
                  </a:cubicBezTo>
                  <a:cubicBezTo>
                    <a:pt x="42885" y="687"/>
                    <a:pt x="42882" y="687"/>
                    <a:pt x="42879" y="687"/>
                  </a:cubicBezTo>
                  <a:cubicBezTo>
                    <a:pt x="42844" y="687"/>
                    <a:pt x="42800" y="626"/>
                    <a:pt x="42756" y="615"/>
                  </a:cubicBezTo>
                  <a:cubicBezTo>
                    <a:pt x="42232" y="496"/>
                    <a:pt x="41697" y="448"/>
                    <a:pt x="41173" y="400"/>
                  </a:cubicBezTo>
                  <a:cubicBezTo>
                    <a:pt x="40958" y="377"/>
                    <a:pt x="40732" y="388"/>
                    <a:pt x="40554" y="293"/>
                  </a:cubicBezTo>
                  <a:cubicBezTo>
                    <a:pt x="40423" y="210"/>
                    <a:pt x="40304" y="210"/>
                    <a:pt x="40161" y="210"/>
                  </a:cubicBezTo>
                  <a:cubicBezTo>
                    <a:pt x="40143" y="211"/>
                    <a:pt x="40126" y="212"/>
                    <a:pt x="40108" y="212"/>
                  </a:cubicBezTo>
                  <a:cubicBezTo>
                    <a:pt x="39986" y="212"/>
                    <a:pt x="39859" y="184"/>
                    <a:pt x="39737" y="184"/>
                  </a:cubicBezTo>
                  <a:cubicBezTo>
                    <a:pt x="39720" y="184"/>
                    <a:pt x="39702" y="185"/>
                    <a:pt x="39684" y="186"/>
                  </a:cubicBezTo>
                  <a:cubicBezTo>
                    <a:pt x="39680" y="186"/>
                    <a:pt x="39676" y="186"/>
                    <a:pt x="39672" y="186"/>
                  </a:cubicBezTo>
                  <a:cubicBezTo>
                    <a:pt x="39519" y="186"/>
                    <a:pt x="39357" y="48"/>
                    <a:pt x="39198" y="48"/>
                  </a:cubicBezTo>
                  <a:cubicBezTo>
                    <a:pt x="39112" y="48"/>
                    <a:pt x="39028" y="87"/>
                    <a:pt x="38946" y="210"/>
                  </a:cubicBezTo>
                  <a:cubicBezTo>
                    <a:pt x="38946" y="210"/>
                    <a:pt x="38922" y="210"/>
                    <a:pt x="38899" y="198"/>
                  </a:cubicBezTo>
                  <a:cubicBezTo>
                    <a:pt x="38565" y="79"/>
                    <a:pt x="38196" y="150"/>
                    <a:pt x="37887" y="55"/>
                  </a:cubicBezTo>
                  <a:cubicBezTo>
                    <a:pt x="37784" y="22"/>
                    <a:pt x="37686" y="12"/>
                    <a:pt x="37590" y="12"/>
                  </a:cubicBezTo>
                  <a:cubicBezTo>
                    <a:pt x="37426" y="12"/>
                    <a:pt x="37270" y="42"/>
                    <a:pt x="37110" y="42"/>
                  </a:cubicBezTo>
                  <a:cubicBezTo>
                    <a:pt x="37060" y="42"/>
                    <a:pt x="37009" y="39"/>
                    <a:pt x="36958" y="31"/>
                  </a:cubicBezTo>
                  <a:cubicBezTo>
                    <a:pt x="36911" y="23"/>
                    <a:pt x="36864" y="20"/>
                    <a:pt x="36816" y="20"/>
                  </a:cubicBezTo>
                  <a:cubicBezTo>
                    <a:pt x="36657" y="20"/>
                    <a:pt x="36492" y="55"/>
                    <a:pt x="36327" y="55"/>
                  </a:cubicBezTo>
                  <a:cubicBezTo>
                    <a:pt x="36065" y="55"/>
                    <a:pt x="35803" y="31"/>
                    <a:pt x="35529" y="31"/>
                  </a:cubicBezTo>
                  <a:cubicBezTo>
                    <a:pt x="35371" y="31"/>
                    <a:pt x="35198" y="97"/>
                    <a:pt x="35044" y="97"/>
                  </a:cubicBezTo>
                  <a:cubicBezTo>
                    <a:pt x="35002" y="97"/>
                    <a:pt x="34961" y="92"/>
                    <a:pt x="34922" y="79"/>
                  </a:cubicBezTo>
                  <a:cubicBezTo>
                    <a:pt x="34771" y="21"/>
                    <a:pt x="34621" y="1"/>
                    <a:pt x="3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324;p43">
              <a:extLst>
                <a:ext uri="{FF2B5EF4-FFF2-40B4-BE49-F238E27FC236}">
                  <a16:creationId xmlns:a16="http://schemas.microsoft.com/office/drawing/2014/main" id="{3D6575B7-3AED-412A-9293-55CAD1456E5B}"/>
                </a:ext>
              </a:extLst>
            </p:cNvPr>
            <p:cNvSpPr/>
            <p:nvPr/>
          </p:nvSpPr>
          <p:spPr>
            <a:xfrm rot="2049276">
              <a:off x="3964766" y="2301667"/>
              <a:ext cx="1498941" cy="1517151"/>
            </a:xfrm>
            <a:custGeom>
              <a:avLst/>
              <a:gdLst/>
              <a:ahLst/>
              <a:cxnLst/>
              <a:rect l="l" t="t" r="r" b="b"/>
              <a:pathLst>
                <a:path w="64437" h="65313" extrusionOk="0">
                  <a:moveTo>
                    <a:pt x="30984" y="635"/>
                  </a:moveTo>
                  <a:cubicBezTo>
                    <a:pt x="31123" y="635"/>
                    <a:pt x="31260" y="677"/>
                    <a:pt x="31397" y="787"/>
                  </a:cubicBezTo>
                  <a:cubicBezTo>
                    <a:pt x="31407" y="796"/>
                    <a:pt x="31421" y="800"/>
                    <a:pt x="31439" y="800"/>
                  </a:cubicBezTo>
                  <a:cubicBezTo>
                    <a:pt x="31488" y="800"/>
                    <a:pt x="31562" y="772"/>
                    <a:pt x="31623" y="763"/>
                  </a:cubicBezTo>
                  <a:cubicBezTo>
                    <a:pt x="31905" y="718"/>
                    <a:pt x="32185" y="694"/>
                    <a:pt x="32463" y="694"/>
                  </a:cubicBezTo>
                  <a:cubicBezTo>
                    <a:pt x="32925" y="694"/>
                    <a:pt x="33380" y="761"/>
                    <a:pt x="33826" y="918"/>
                  </a:cubicBezTo>
                  <a:cubicBezTo>
                    <a:pt x="34056" y="996"/>
                    <a:pt x="34285" y="1061"/>
                    <a:pt x="34517" y="1061"/>
                  </a:cubicBezTo>
                  <a:cubicBezTo>
                    <a:pt x="34706" y="1061"/>
                    <a:pt x="34896" y="1018"/>
                    <a:pt x="35088" y="906"/>
                  </a:cubicBezTo>
                  <a:cubicBezTo>
                    <a:pt x="35210" y="990"/>
                    <a:pt x="35295" y="1148"/>
                    <a:pt x="35458" y="1148"/>
                  </a:cubicBezTo>
                  <a:cubicBezTo>
                    <a:pt x="35503" y="1148"/>
                    <a:pt x="35553" y="1136"/>
                    <a:pt x="35612" y="1108"/>
                  </a:cubicBezTo>
                  <a:cubicBezTo>
                    <a:pt x="35653" y="1085"/>
                    <a:pt x="35701" y="1077"/>
                    <a:pt x="35752" y="1077"/>
                  </a:cubicBezTo>
                  <a:cubicBezTo>
                    <a:pt x="35861" y="1077"/>
                    <a:pt x="35986" y="1116"/>
                    <a:pt x="36100" y="1132"/>
                  </a:cubicBezTo>
                  <a:cubicBezTo>
                    <a:pt x="36243" y="1156"/>
                    <a:pt x="36386" y="1156"/>
                    <a:pt x="36517" y="1215"/>
                  </a:cubicBezTo>
                  <a:cubicBezTo>
                    <a:pt x="36886" y="1394"/>
                    <a:pt x="37291" y="1310"/>
                    <a:pt x="37672" y="1382"/>
                  </a:cubicBezTo>
                  <a:cubicBezTo>
                    <a:pt x="37685" y="1384"/>
                    <a:pt x="37698" y="1385"/>
                    <a:pt x="37711" y="1385"/>
                  </a:cubicBezTo>
                  <a:cubicBezTo>
                    <a:pt x="37772" y="1385"/>
                    <a:pt x="37836" y="1365"/>
                    <a:pt x="37896" y="1365"/>
                  </a:cubicBezTo>
                  <a:cubicBezTo>
                    <a:pt x="37955" y="1365"/>
                    <a:pt x="38010" y="1385"/>
                    <a:pt x="38053" y="1465"/>
                  </a:cubicBezTo>
                  <a:cubicBezTo>
                    <a:pt x="38082" y="1517"/>
                    <a:pt x="38118" y="1533"/>
                    <a:pt x="38157" y="1533"/>
                  </a:cubicBezTo>
                  <a:cubicBezTo>
                    <a:pt x="38218" y="1533"/>
                    <a:pt x="38288" y="1492"/>
                    <a:pt x="38353" y="1492"/>
                  </a:cubicBezTo>
                  <a:cubicBezTo>
                    <a:pt x="38377" y="1492"/>
                    <a:pt x="38400" y="1497"/>
                    <a:pt x="38422" y="1513"/>
                  </a:cubicBezTo>
                  <a:cubicBezTo>
                    <a:pt x="38862" y="1822"/>
                    <a:pt x="39398" y="1799"/>
                    <a:pt x="39886" y="1930"/>
                  </a:cubicBezTo>
                  <a:cubicBezTo>
                    <a:pt x="40279" y="2025"/>
                    <a:pt x="40660" y="2168"/>
                    <a:pt x="41077" y="2180"/>
                  </a:cubicBezTo>
                  <a:cubicBezTo>
                    <a:pt x="41136" y="2180"/>
                    <a:pt x="41208" y="2227"/>
                    <a:pt x="41267" y="2263"/>
                  </a:cubicBezTo>
                  <a:cubicBezTo>
                    <a:pt x="41958" y="2668"/>
                    <a:pt x="42720" y="2882"/>
                    <a:pt x="43470" y="3132"/>
                  </a:cubicBezTo>
                  <a:cubicBezTo>
                    <a:pt x="43565" y="3156"/>
                    <a:pt x="43637" y="3251"/>
                    <a:pt x="43720" y="3311"/>
                  </a:cubicBezTo>
                  <a:cubicBezTo>
                    <a:pt x="43814" y="3395"/>
                    <a:pt x="43901" y="3487"/>
                    <a:pt x="44026" y="3487"/>
                  </a:cubicBezTo>
                  <a:cubicBezTo>
                    <a:pt x="44060" y="3487"/>
                    <a:pt x="44097" y="3481"/>
                    <a:pt x="44137" y="3466"/>
                  </a:cubicBezTo>
                  <a:cubicBezTo>
                    <a:pt x="44161" y="3466"/>
                    <a:pt x="44220" y="3537"/>
                    <a:pt x="44256" y="3573"/>
                  </a:cubicBezTo>
                  <a:cubicBezTo>
                    <a:pt x="44281" y="3602"/>
                    <a:pt x="44295" y="3620"/>
                    <a:pt x="44316" y="3620"/>
                  </a:cubicBezTo>
                  <a:cubicBezTo>
                    <a:pt x="44346" y="3620"/>
                    <a:pt x="44389" y="3585"/>
                    <a:pt x="44494" y="3501"/>
                  </a:cubicBezTo>
                  <a:cubicBezTo>
                    <a:pt x="44720" y="3680"/>
                    <a:pt x="44946" y="3882"/>
                    <a:pt x="45208" y="4013"/>
                  </a:cubicBezTo>
                  <a:cubicBezTo>
                    <a:pt x="45458" y="4156"/>
                    <a:pt x="45744" y="4227"/>
                    <a:pt x="46054" y="4335"/>
                  </a:cubicBezTo>
                  <a:cubicBezTo>
                    <a:pt x="46089" y="4287"/>
                    <a:pt x="46161" y="4192"/>
                    <a:pt x="46292" y="4025"/>
                  </a:cubicBezTo>
                  <a:lnTo>
                    <a:pt x="46292" y="4585"/>
                  </a:lnTo>
                  <a:cubicBezTo>
                    <a:pt x="46340" y="4570"/>
                    <a:pt x="46386" y="4564"/>
                    <a:pt x="46430" y="4564"/>
                  </a:cubicBezTo>
                  <a:cubicBezTo>
                    <a:pt x="46634" y="4564"/>
                    <a:pt x="46794" y="4696"/>
                    <a:pt x="46971" y="4716"/>
                  </a:cubicBezTo>
                  <a:cubicBezTo>
                    <a:pt x="47471" y="4787"/>
                    <a:pt x="47863" y="5073"/>
                    <a:pt x="48292" y="5287"/>
                  </a:cubicBezTo>
                  <a:cubicBezTo>
                    <a:pt x="48733" y="5501"/>
                    <a:pt x="49102" y="5859"/>
                    <a:pt x="49542" y="6061"/>
                  </a:cubicBezTo>
                  <a:cubicBezTo>
                    <a:pt x="50078" y="6299"/>
                    <a:pt x="50483" y="6692"/>
                    <a:pt x="50947" y="7014"/>
                  </a:cubicBezTo>
                  <a:cubicBezTo>
                    <a:pt x="51126" y="7133"/>
                    <a:pt x="51245" y="7311"/>
                    <a:pt x="51412" y="7442"/>
                  </a:cubicBezTo>
                  <a:cubicBezTo>
                    <a:pt x="52209" y="8121"/>
                    <a:pt x="52959" y="8859"/>
                    <a:pt x="53805" y="9502"/>
                  </a:cubicBezTo>
                  <a:cubicBezTo>
                    <a:pt x="54210" y="9800"/>
                    <a:pt x="54531" y="10216"/>
                    <a:pt x="54983" y="10478"/>
                  </a:cubicBezTo>
                  <a:cubicBezTo>
                    <a:pt x="55114" y="10895"/>
                    <a:pt x="55495" y="11074"/>
                    <a:pt x="55793" y="11324"/>
                  </a:cubicBezTo>
                  <a:cubicBezTo>
                    <a:pt x="55853" y="11395"/>
                    <a:pt x="55864" y="11526"/>
                    <a:pt x="55912" y="11621"/>
                  </a:cubicBezTo>
                  <a:cubicBezTo>
                    <a:pt x="56150" y="12062"/>
                    <a:pt x="56626" y="12324"/>
                    <a:pt x="56805" y="12800"/>
                  </a:cubicBezTo>
                  <a:cubicBezTo>
                    <a:pt x="57198" y="12943"/>
                    <a:pt x="57281" y="13360"/>
                    <a:pt x="57519" y="13633"/>
                  </a:cubicBezTo>
                  <a:cubicBezTo>
                    <a:pt x="57853" y="14003"/>
                    <a:pt x="58150" y="14384"/>
                    <a:pt x="58293" y="14872"/>
                  </a:cubicBezTo>
                  <a:cubicBezTo>
                    <a:pt x="58305" y="14919"/>
                    <a:pt x="58353" y="14967"/>
                    <a:pt x="58401" y="14991"/>
                  </a:cubicBezTo>
                  <a:cubicBezTo>
                    <a:pt x="58734" y="15110"/>
                    <a:pt x="58782" y="15467"/>
                    <a:pt x="58936" y="15717"/>
                  </a:cubicBezTo>
                  <a:cubicBezTo>
                    <a:pt x="59008" y="15824"/>
                    <a:pt x="59020" y="15955"/>
                    <a:pt x="59163" y="16027"/>
                  </a:cubicBezTo>
                  <a:cubicBezTo>
                    <a:pt x="59246" y="16074"/>
                    <a:pt x="59103" y="16324"/>
                    <a:pt x="59341" y="16324"/>
                  </a:cubicBezTo>
                  <a:cubicBezTo>
                    <a:pt x="59293" y="16491"/>
                    <a:pt x="59663" y="16550"/>
                    <a:pt x="59448" y="16753"/>
                  </a:cubicBezTo>
                  <a:cubicBezTo>
                    <a:pt x="59615" y="17051"/>
                    <a:pt x="59782" y="17360"/>
                    <a:pt x="59960" y="17658"/>
                  </a:cubicBezTo>
                  <a:cubicBezTo>
                    <a:pt x="60032" y="17789"/>
                    <a:pt x="60139" y="17920"/>
                    <a:pt x="60175" y="18063"/>
                  </a:cubicBezTo>
                  <a:cubicBezTo>
                    <a:pt x="60198" y="18205"/>
                    <a:pt x="60210" y="18313"/>
                    <a:pt x="60353" y="18408"/>
                  </a:cubicBezTo>
                  <a:cubicBezTo>
                    <a:pt x="60436" y="18455"/>
                    <a:pt x="60413" y="18670"/>
                    <a:pt x="60484" y="18741"/>
                  </a:cubicBezTo>
                  <a:cubicBezTo>
                    <a:pt x="60603" y="18848"/>
                    <a:pt x="60401" y="19063"/>
                    <a:pt x="60663" y="19110"/>
                  </a:cubicBezTo>
                  <a:cubicBezTo>
                    <a:pt x="60746" y="19134"/>
                    <a:pt x="60770" y="19396"/>
                    <a:pt x="60829" y="19539"/>
                  </a:cubicBezTo>
                  <a:cubicBezTo>
                    <a:pt x="60889" y="19670"/>
                    <a:pt x="60972" y="19801"/>
                    <a:pt x="61032" y="19932"/>
                  </a:cubicBezTo>
                  <a:cubicBezTo>
                    <a:pt x="61091" y="20075"/>
                    <a:pt x="61115" y="20218"/>
                    <a:pt x="61175" y="20349"/>
                  </a:cubicBezTo>
                  <a:cubicBezTo>
                    <a:pt x="61187" y="20396"/>
                    <a:pt x="61258" y="20444"/>
                    <a:pt x="61294" y="20491"/>
                  </a:cubicBezTo>
                  <a:cubicBezTo>
                    <a:pt x="61353" y="20575"/>
                    <a:pt x="61460" y="20658"/>
                    <a:pt x="61460" y="20741"/>
                  </a:cubicBezTo>
                  <a:cubicBezTo>
                    <a:pt x="61460" y="20980"/>
                    <a:pt x="61651" y="21134"/>
                    <a:pt x="61687" y="21349"/>
                  </a:cubicBezTo>
                  <a:cubicBezTo>
                    <a:pt x="61722" y="21622"/>
                    <a:pt x="61806" y="21837"/>
                    <a:pt x="62008" y="22063"/>
                  </a:cubicBezTo>
                  <a:cubicBezTo>
                    <a:pt x="62187" y="22277"/>
                    <a:pt x="62163" y="22646"/>
                    <a:pt x="62270" y="22920"/>
                  </a:cubicBezTo>
                  <a:cubicBezTo>
                    <a:pt x="62401" y="23301"/>
                    <a:pt x="62472" y="23694"/>
                    <a:pt x="62711" y="24051"/>
                  </a:cubicBezTo>
                  <a:cubicBezTo>
                    <a:pt x="62877" y="24325"/>
                    <a:pt x="63020" y="24682"/>
                    <a:pt x="63008" y="24992"/>
                  </a:cubicBezTo>
                  <a:cubicBezTo>
                    <a:pt x="62996" y="25242"/>
                    <a:pt x="63211" y="25421"/>
                    <a:pt x="63139" y="25623"/>
                  </a:cubicBezTo>
                  <a:cubicBezTo>
                    <a:pt x="63044" y="25885"/>
                    <a:pt x="63223" y="26016"/>
                    <a:pt x="63330" y="26194"/>
                  </a:cubicBezTo>
                  <a:cubicBezTo>
                    <a:pt x="63151" y="26504"/>
                    <a:pt x="63508" y="26790"/>
                    <a:pt x="63377" y="27135"/>
                  </a:cubicBezTo>
                  <a:cubicBezTo>
                    <a:pt x="63282" y="27373"/>
                    <a:pt x="63461" y="27683"/>
                    <a:pt x="63473" y="27969"/>
                  </a:cubicBezTo>
                  <a:cubicBezTo>
                    <a:pt x="63484" y="28492"/>
                    <a:pt x="63473" y="29028"/>
                    <a:pt x="63473" y="29564"/>
                  </a:cubicBezTo>
                  <a:cubicBezTo>
                    <a:pt x="63473" y="29695"/>
                    <a:pt x="63520" y="29838"/>
                    <a:pt x="63508" y="29969"/>
                  </a:cubicBezTo>
                  <a:cubicBezTo>
                    <a:pt x="63473" y="30647"/>
                    <a:pt x="63556" y="31326"/>
                    <a:pt x="63520" y="32005"/>
                  </a:cubicBezTo>
                  <a:cubicBezTo>
                    <a:pt x="63496" y="32314"/>
                    <a:pt x="63496" y="32636"/>
                    <a:pt x="63461" y="32945"/>
                  </a:cubicBezTo>
                  <a:cubicBezTo>
                    <a:pt x="63413" y="33457"/>
                    <a:pt x="63377" y="33969"/>
                    <a:pt x="63449" y="34469"/>
                  </a:cubicBezTo>
                  <a:cubicBezTo>
                    <a:pt x="63484" y="34672"/>
                    <a:pt x="63223" y="34803"/>
                    <a:pt x="63389" y="35041"/>
                  </a:cubicBezTo>
                  <a:cubicBezTo>
                    <a:pt x="63484" y="35184"/>
                    <a:pt x="63425" y="35446"/>
                    <a:pt x="63401" y="35660"/>
                  </a:cubicBezTo>
                  <a:cubicBezTo>
                    <a:pt x="63365" y="35862"/>
                    <a:pt x="63270" y="36065"/>
                    <a:pt x="63234" y="36279"/>
                  </a:cubicBezTo>
                  <a:cubicBezTo>
                    <a:pt x="63187" y="36481"/>
                    <a:pt x="63127" y="36696"/>
                    <a:pt x="63139" y="36898"/>
                  </a:cubicBezTo>
                  <a:cubicBezTo>
                    <a:pt x="63139" y="37374"/>
                    <a:pt x="62984" y="37815"/>
                    <a:pt x="62901" y="38279"/>
                  </a:cubicBezTo>
                  <a:cubicBezTo>
                    <a:pt x="62806" y="38756"/>
                    <a:pt x="62615" y="39220"/>
                    <a:pt x="62556" y="39708"/>
                  </a:cubicBezTo>
                  <a:cubicBezTo>
                    <a:pt x="62520" y="40030"/>
                    <a:pt x="62341" y="40351"/>
                    <a:pt x="62425" y="40696"/>
                  </a:cubicBezTo>
                  <a:cubicBezTo>
                    <a:pt x="62437" y="40756"/>
                    <a:pt x="62365" y="40839"/>
                    <a:pt x="62330" y="40911"/>
                  </a:cubicBezTo>
                  <a:cubicBezTo>
                    <a:pt x="62270" y="41018"/>
                    <a:pt x="62187" y="41113"/>
                    <a:pt x="62163" y="41220"/>
                  </a:cubicBezTo>
                  <a:cubicBezTo>
                    <a:pt x="62091" y="41637"/>
                    <a:pt x="62044" y="42065"/>
                    <a:pt x="61782" y="42435"/>
                  </a:cubicBezTo>
                  <a:cubicBezTo>
                    <a:pt x="61734" y="42494"/>
                    <a:pt x="61722" y="42589"/>
                    <a:pt x="61710" y="42673"/>
                  </a:cubicBezTo>
                  <a:cubicBezTo>
                    <a:pt x="61710" y="42744"/>
                    <a:pt x="61758" y="42839"/>
                    <a:pt x="61722" y="42887"/>
                  </a:cubicBezTo>
                  <a:cubicBezTo>
                    <a:pt x="61365" y="43375"/>
                    <a:pt x="61437" y="44066"/>
                    <a:pt x="60996" y="44518"/>
                  </a:cubicBezTo>
                  <a:cubicBezTo>
                    <a:pt x="61044" y="44899"/>
                    <a:pt x="60746" y="45137"/>
                    <a:pt x="60627" y="45447"/>
                  </a:cubicBezTo>
                  <a:cubicBezTo>
                    <a:pt x="60496" y="45745"/>
                    <a:pt x="60460" y="46078"/>
                    <a:pt x="60210" y="46328"/>
                  </a:cubicBezTo>
                  <a:cubicBezTo>
                    <a:pt x="60127" y="46411"/>
                    <a:pt x="60163" y="46602"/>
                    <a:pt x="60127" y="46733"/>
                  </a:cubicBezTo>
                  <a:cubicBezTo>
                    <a:pt x="60067" y="46911"/>
                    <a:pt x="59996" y="47102"/>
                    <a:pt x="59925" y="47280"/>
                  </a:cubicBezTo>
                  <a:cubicBezTo>
                    <a:pt x="59853" y="47459"/>
                    <a:pt x="59805" y="47745"/>
                    <a:pt x="59698" y="47780"/>
                  </a:cubicBezTo>
                  <a:cubicBezTo>
                    <a:pt x="59353" y="47876"/>
                    <a:pt x="59615" y="48102"/>
                    <a:pt x="59532" y="48245"/>
                  </a:cubicBezTo>
                  <a:cubicBezTo>
                    <a:pt x="59520" y="48269"/>
                    <a:pt x="59532" y="48328"/>
                    <a:pt x="59508" y="48340"/>
                  </a:cubicBezTo>
                  <a:cubicBezTo>
                    <a:pt x="59163" y="48578"/>
                    <a:pt x="59115" y="48995"/>
                    <a:pt x="58912" y="49328"/>
                  </a:cubicBezTo>
                  <a:cubicBezTo>
                    <a:pt x="58853" y="49424"/>
                    <a:pt x="58817" y="49543"/>
                    <a:pt x="58770" y="49650"/>
                  </a:cubicBezTo>
                  <a:cubicBezTo>
                    <a:pt x="58710" y="49781"/>
                    <a:pt x="58662" y="49935"/>
                    <a:pt x="58567" y="50031"/>
                  </a:cubicBezTo>
                  <a:cubicBezTo>
                    <a:pt x="58222" y="50376"/>
                    <a:pt x="58031" y="50828"/>
                    <a:pt x="57734" y="51209"/>
                  </a:cubicBezTo>
                  <a:cubicBezTo>
                    <a:pt x="57591" y="51400"/>
                    <a:pt x="57519" y="51674"/>
                    <a:pt x="57234" y="51745"/>
                  </a:cubicBezTo>
                  <a:cubicBezTo>
                    <a:pt x="57186" y="52055"/>
                    <a:pt x="56888" y="52198"/>
                    <a:pt x="56781" y="52436"/>
                  </a:cubicBezTo>
                  <a:cubicBezTo>
                    <a:pt x="56555" y="52924"/>
                    <a:pt x="56115" y="53210"/>
                    <a:pt x="55805" y="53615"/>
                  </a:cubicBezTo>
                  <a:cubicBezTo>
                    <a:pt x="55507" y="54019"/>
                    <a:pt x="55162" y="54400"/>
                    <a:pt x="54852" y="54793"/>
                  </a:cubicBezTo>
                  <a:cubicBezTo>
                    <a:pt x="54757" y="54924"/>
                    <a:pt x="54531" y="54877"/>
                    <a:pt x="54519" y="55103"/>
                  </a:cubicBezTo>
                  <a:cubicBezTo>
                    <a:pt x="54519" y="55197"/>
                    <a:pt x="54409" y="55236"/>
                    <a:pt x="54309" y="55236"/>
                  </a:cubicBezTo>
                  <a:cubicBezTo>
                    <a:pt x="54296" y="55236"/>
                    <a:pt x="54282" y="55235"/>
                    <a:pt x="54269" y="55234"/>
                  </a:cubicBezTo>
                  <a:cubicBezTo>
                    <a:pt x="54269" y="55448"/>
                    <a:pt x="54067" y="55460"/>
                    <a:pt x="53959" y="55567"/>
                  </a:cubicBezTo>
                  <a:cubicBezTo>
                    <a:pt x="53864" y="55662"/>
                    <a:pt x="53781" y="55781"/>
                    <a:pt x="53698" y="55889"/>
                  </a:cubicBezTo>
                  <a:cubicBezTo>
                    <a:pt x="53686" y="55924"/>
                    <a:pt x="53686" y="55984"/>
                    <a:pt x="53662" y="55984"/>
                  </a:cubicBezTo>
                  <a:cubicBezTo>
                    <a:pt x="53221" y="56079"/>
                    <a:pt x="53138" y="56579"/>
                    <a:pt x="52733" y="56758"/>
                  </a:cubicBezTo>
                  <a:cubicBezTo>
                    <a:pt x="52435" y="56889"/>
                    <a:pt x="52233" y="57222"/>
                    <a:pt x="51983" y="57472"/>
                  </a:cubicBezTo>
                  <a:cubicBezTo>
                    <a:pt x="51869" y="57576"/>
                    <a:pt x="51818" y="57771"/>
                    <a:pt x="51632" y="57771"/>
                  </a:cubicBezTo>
                  <a:cubicBezTo>
                    <a:pt x="51605" y="57771"/>
                    <a:pt x="51576" y="57767"/>
                    <a:pt x="51543" y="57758"/>
                  </a:cubicBezTo>
                  <a:cubicBezTo>
                    <a:pt x="51519" y="57758"/>
                    <a:pt x="51483" y="57817"/>
                    <a:pt x="51447" y="57817"/>
                  </a:cubicBezTo>
                  <a:cubicBezTo>
                    <a:pt x="51298" y="57828"/>
                    <a:pt x="51464" y="58116"/>
                    <a:pt x="51278" y="58116"/>
                  </a:cubicBezTo>
                  <a:cubicBezTo>
                    <a:pt x="51256" y="58116"/>
                    <a:pt x="51230" y="58112"/>
                    <a:pt x="51197" y="58103"/>
                  </a:cubicBezTo>
                  <a:cubicBezTo>
                    <a:pt x="51191" y="58102"/>
                    <a:pt x="51184" y="58101"/>
                    <a:pt x="51178" y="58101"/>
                  </a:cubicBezTo>
                  <a:cubicBezTo>
                    <a:pt x="51083" y="58101"/>
                    <a:pt x="50950" y="58251"/>
                    <a:pt x="50828" y="58317"/>
                  </a:cubicBezTo>
                  <a:cubicBezTo>
                    <a:pt x="50816" y="58329"/>
                    <a:pt x="50792" y="58341"/>
                    <a:pt x="50792" y="58353"/>
                  </a:cubicBezTo>
                  <a:cubicBezTo>
                    <a:pt x="50721" y="58746"/>
                    <a:pt x="50292" y="58734"/>
                    <a:pt x="50066" y="58960"/>
                  </a:cubicBezTo>
                  <a:cubicBezTo>
                    <a:pt x="50042" y="58984"/>
                    <a:pt x="49959" y="58972"/>
                    <a:pt x="49947" y="58996"/>
                  </a:cubicBezTo>
                  <a:cubicBezTo>
                    <a:pt x="49626" y="59508"/>
                    <a:pt x="49066" y="59663"/>
                    <a:pt x="48566" y="59877"/>
                  </a:cubicBezTo>
                  <a:cubicBezTo>
                    <a:pt x="48562" y="59881"/>
                    <a:pt x="48555" y="59882"/>
                    <a:pt x="48548" y="59882"/>
                  </a:cubicBezTo>
                  <a:cubicBezTo>
                    <a:pt x="48534" y="59882"/>
                    <a:pt x="48518" y="59877"/>
                    <a:pt x="48518" y="59877"/>
                  </a:cubicBezTo>
                  <a:cubicBezTo>
                    <a:pt x="48328" y="60318"/>
                    <a:pt x="47816" y="60270"/>
                    <a:pt x="47530" y="60568"/>
                  </a:cubicBezTo>
                  <a:cubicBezTo>
                    <a:pt x="47435" y="60651"/>
                    <a:pt x="47363" y="60746"/>
                    <a:pt x="47268" y="60865"/>
                  </a:cubicBezTo>
                  <a:cubicBezTo>
                    <a:pt x="47232" y="60806"/>
                    <a:pt x="47209" y="60746"/>
                    <a:pt x="47173" y="60687"/>
                  </a:cubicBezTo>
                  <a:lnTo>
                    <a:pt x="47161" y="60687"/>
                  </a:lnTo>
                  <a:cubicBezTo>
                    <a:pt x="46959" y="61092"/>
                    <a:pt x="46328" y="60937"/>
                    <a:pt x="46209" y="61425"/>
                  </a:cubicBezTo>
                  <a:cubicBezTo>
                    <a:pt x="45947" y="61532"/>
                    <a:pt x="45708" y="61675"/>
                    <a:pt x="45435" y="61735"/>
                  </a:cubicBezTo>
                  <a:cubicBezTo>
                    <a:pt x="45066" y="61830"/>
                    <a:pt x="44732" y="61985"/>
                    <a:pt x="44399" y="62163"/>
                  </a:cubicBezTo>
                  <a:cubicBezTo>
                    <a:pt x="44042" y="62354"/>
                    <a:pt x="43649" y="62508"/>
                    <a:pt x="43244" y="62639"/>
                  </a:cubicBezTo>
                  <a:cubicBezTo>
                    <a:pt x="43077" y="62687"/>
                    <a:pt x="42910" y="62711"/>
                    <a:pt x="42768" y="62842"/>
                  </a:cubicBezTo>
                  <a:cubicBezTo>
                    <a:pt x="42649" y="62937"/>
                    <a:pt x="42482" y="62854"/>
                    <a:pt x="42339" y="62949"/>
                  </a:cubicBezTo>
                  <a:cubicBezTo>
                    <a:pt x="42196" y="63058"/>
                    <a:pt x="42035" y="63168"/>
                    <a:pt x="41852" y="63168"/>
                  </a:cubicBezTo>
                  <a:cubicBezTo>
                    <a:pt x="41776" y="63168"/>
                    <a:pt x="41696" y="63149"/>
                    <a:pt x="41613" y="63104"/>
                  </a:cubicBezTo>
                  <a:cubicBezTo>
                    <a:pt x="41398" y="63342"/>
                    <a:pt x="41053" y="63187"/>
                    <a:pt x="40827" y="63342"/>
                  </a:cubicBezTo>
                  <a:cubicBezTo>
                    <a:pt x="40482" y="63580"/>
                    <a:pt x="40113" y="63616"/>
                    <a:pt x="39720" y="63640"/>
                  </a:cubicBezTo>
                  <a:cubicBezTo>
                    <a:pt x="39434" y="63663"/>
                    <a:pt x="39148" y="63794"/>
                    <a:pt x="38862" y="63878"/>
                  </a:cubicBezTo>
                  <a:cubicBezTo>
                    <a:pt x="38675" y="63937"/>
                    <a:pt x="38487" y="64046"/>
                    <a:pt x="38287" y="64046"/>
                  </a:cubicBezTo>
                  <a:cubicBezTo>
                    <a:pt x="38207" y="64046"/>
                    <a:pt x="38125" y="64029"/>
                    <a:pt x="38041" y="63985"/>
                  </a:cubicBezTo>
                  <a:cubicBezTo>
                    <a:pt x="37909" y="64155"/>
                    <a:pt x="37738" y="64176"/>
                    <a:pt x="37559" y="64176"/>
                  </a:cubicBezTo>
                  <a:cubicBezTo>
                    <a:pt x="37500" y="64176"/>
                    <a:pt x="37440" y="64173"/>
                    <a:pt x="37380" y="64173"/>
                  </a:cubicBezTo>
                  <a:cubicBezTo>
                    <a:pt x="37229" y="64173"/>
                    <a:pt x="37082" y="64188"/>
                    <a:pt x="36957" y="64294"/>
                  </a:cubicBezTo>
                  <a:cubicBezTo>
                    <a:pt x="36898" y="64342"/>
                    <a:pt x="36695" y="64330"/>
                    <a:pt x="36564" y="64342"/>
                  </a:cubicBezTo>
                  <a:cubicBezTo>
                    <a:pt x="36233" y="64375"/>
                    <a:pt x="35896" y="64420"/>
                    <a:pt x="35557" y="64420"/>
                  </a:cubicBezTo>
                  <a:cubicBezTo>
                    <a:pt x="35409" y="64420"/>
                    <a:pt x="35260" y="64411"/>
                    <a:pt x="35112" y="64390"/>
                  </a:cubicBezTo>
                  <a:cubicBezTo>
                    <a:pt x="35068" y="64382"/>
                    <a:pt x="35022" y="64379"/>
                    <a:pt x="34976" y="64379"/>
                  </a:cubicBezTo>
                  <a:cubicBezTo>
                    <a:pt x="34873" y="64379"/>
                    <a:pt x="34766" y="64393"/>
                    <a:pt x="34659" y="64402"/>
                  </a:cubicBezTo>
                  <a:cubicBezTo>
                    <a:pt x="34368" y="64410"/>
                    <a:pt x="34083" y="64434"/>
                    <a:pt x="33795" y="64434"/>
                  </a:cubicBezTo>
                  <a:cubicBezTo>
                    <a:pt x="33659" y="64434"/>
                    <a:pt x="33523" y="64429"/>
                    <a:pt x="33385" y="64413"/>
                  </a:cubicBezTo>
                  <a:cubicBezTo>
                    <a:pt x="33349" y="64411"/>
                    <a:pt x="33313" y="64409"/>
                    <a:pt x="33276" y="64409"/>
                  </a:cubicBezTo>
                  <a:cubicBezTo>
                    <a:pt x="33013" y="64409"/>
                    <a:pt x="32742" y="64477"/>
                    <a:pt x="32481" y="64509"/>
                  </a:cubicBezTo>
                  <a:cubicBezTo>
                    <a:pt x="32398" y="64518"/>
                    <a:pt x="32315" y="64556"/>
                    <a:pt x="32243" y="64556"/>
                  </a:cubicBezTo>
                  <a:cubicBezTo>
                    <a:pt x="32222" y="64556"/>
                    <a:pt x="32202" y="64552"/>
                    <a:pt x="32183" y="64544"/>
                  </a:cubicBezTo>
                  <a:cubicBezTo>
                    <a:pt x="31832" y="64438"/>
                    <a:pt x="31477" y="64399"/>
                    <a:pt x="31121" y="64399"/>
                  </a:cubicBezTo>
                  <a:cubicBezTo>
                    <a:pt x="30837" y="64399"/>
                    <a:pt x="30551" y="64424"/>
                    <a:pt x="30266" y="64461"/>
                  </a:cubicBezTo>
                  <a:cubicBezTo>
                    <a:pt x="30258" y="64461"/>
                    <a:pt x="30245" y="64466"/>
                    <a:pt x="30233" y="64466"/>
                  </a:cubicBezTo>
                  <a:cubicBezTo>
                    <a:pt x="30228" y="64466"/>
                    <a:pt x="30222" y="64465"/>
                    <a:pt x="30218" y="64461"/>
                  </a:cubicBezTo>
                  <a:cubicBezTo>
                    <a:pt x="29873" y="64318"/>
                    <a:pt x="29492" y="64354"/>
                    <a:pt x="29135" y="64282"/>
                  </a:cubicBezTo>
                  <a:cubicBezTo>
                    <a:pt x="28635" y="64187"/>
                    <a:pt x="28135" y="64044"/>
                    <a:pt x="27611" y="64044"/>
                  </a:cubicBezTo>
                  <a:cubicBezTo>
                    <a:pt x="27432" y="64044"/>
                    <a:pt x="27254" y="63937"/>
                    <a:pt x="27028" y="63878"/>
                  </a:cubicBezTo>
                  <a:cubicBezTo>
                    <a:pt x="26918" y="63944"/>
                    <a:pt x="26806" y="63983"/>
                    <a:pt x="26682" y="63983"/>
                  </a:cubicBezTo>
                  <a:cubicBezTo>
                    <a:pt x="26564" y="63983"/>
                    <a:pt x="26435" y="63947"/>
                    <a:pt x="26289" y="63866"/>
                  </a:cubicBezTo>
                  <a:cubicBezTo>
                    <a:pt x="26119" y="63767"/>
                    <a:pt x="25921" y="63682"/>
                    <a:pt x="25701" y="63682"/>
                  </a:cubicBezTo>
                  <a:cubicBezTo>
                    <a:pt x="25629" y="63682"/>
                    <a:pt x="25556" y="63691"/>
                    <a:pt x="25480" y="63711"/>
                  </a:cubicBezTo>
                  <a:cubicBezTo>
                    <a:pt x="25465" y="63716"/>
                    <a:pt x="25449" y="63718"/>
                    <a:pt x="25433" y="63718"/>
                  </a:cubicBezTo>
                  <a:cubicBezTo>
                    <a:pt x="25328" y="63718"/>
                    <a:pt x="25190" y="63630"/>
                    <a:pt x="25087" y="63568"/>
                  </a:cubicBezTo>
                  <a:cubicBezTo>
                    <a:pt x="25081" y="63565"/>
                    <a:pt x="25074" y="63564"/>
                    <a:pt x="25066" y="63564"/>
                  </a:cubicBezTo>
                  <a:cubicBezTo>
                    <a:pt x="25021" y="63564"/>
                    <a:pt x="24951" y="63607"/>
                    <a:pt x="24900" y="63607"/>
                  </a:cubicBezTo>
                  <a:cubicBezTo>
                    <a:pt x="24857" y="63607"/>
                    <a:pt x="24827" y="63576"/>
                    <a:pt x="24837" y="63461"/>
                  </a:cubicBezTo>
                  <a:cubicBezTo>
                    <a:pt x="24837" y="63437"/>
                    <a:pt x="24599" y="63425"/>
                    <a:pt x="24492" y="63378"/>
                  </a:cubicBezTo>
                  <a:cubicBezTo>
                    <a:pt x="24413" y="63343"/>
                    <a:pt x="24348" y="63295"/>
                    <a:pt x="24258" y="63295"/>
                  </a:cubicBezTo>
                  <a:cubicBezTo>
                    <a:pt x="24225" y="63295"/>
                    <a:pt x="24188" y="63302"/>
                    <a:pt x="24146" y="63318"/>
                  </a:cubicBezTo>
                  <a:cubicBezTo>
                    <a:pt x="24140" y="63321"/>
                    <a:pt x="24132" y="63322"/>
                    <a:pt x="24125" y="63322"/>
                  </a:cubicBezTo>
                  <a:cubicBezTo>
                    <a:pt x="24036" y="63322"/>
                    <a:pt x="23885" y="63149"/>
                    <a:pt x="23753" y="63116"/>
                  </a:cubicBezTo>
                  <a:cubicBezTo>
                    <a:pt x="23729" y="63109"/>
                    <a:pt x="23703" y="63107"/>
                    <a:pt x="23677" y="63107"/>
                  </a:cubicBezTo>
                  <a:cubicBezTo>
                    <a:pt x="23595" y="63107"/>
                    <a:pt x="23505" y="63131"/>
                    <a:pt x="23422" y="63131"/>
                  </a:cubicBezTo>
                  <a:cubicBezTo>
                    <a:pt x="23388" y="63131"/>
                    <a:pt x="23355" y="63127"/>
                    <a:pt x="23325" y="63116"/>
                  </a:cubicBezTo>
                  <a:cubicBezTo>
                    <a:pt x="23075" y="63044"/>
                    <a:pt x="22813" y="62949"/>
                    <a:pt x="22587" y="62806"/>
                  </a:cubicBezTo>
                  <a:cubicBezTo>
                    <a:pt x="22441" y="62709"/>
                    <a:pt x="22319" y="62612"/>
                    <a:pt x="22149" y="62612"/>
                  </a:cubicBezTo>
                  <a:cubicBezTo>
                    <a:pt x="22111" y="62612"/>
                    <a:pt x="22071" y="62617"/>
                    <a:pt x="22027" y="62628"/>
                  </a:cubicBezTo>
                  <a:cubicBezTo>
                    <a:pt x="22024" y="62628"/>
                    <a:pt x="22022" y="62628"/>
                    <a:pt x="22019" y="62628"/>
                  </a:cubicBezTo>
                  <a:cubicBezTo>
                    <a:pt x="21948" y="62628"/>
                    <a:pt x="21845" y="62483"/>
                    <a:pt x="21753" y="62449"/>
                  </a:cubicBezTo>
                  <a:cubicBezTo>
                    <a:pt x="21598" y="62401"/>
                    <a:pt x="21432" y="62413"/>
                    <a:pt x="21277" y="62366"/>
                  </a:cubicBezTo>
                  <a:cubicBezTo>
                    <a:pt x="21146" y="62330"/>
                    <a:pt x="21039" y="62258"/>
                    <a:pt x="20920" y="62199"/>
                  </a:cubicBezTo>
                  <a:cubicBezTo>
                    <a:pt x="20789" y="62139"/>
                    <a:pt x="20670" y="62020"/>
                    <a:pt x="20539" y="62008"/>
                  </a:cubicBezTo>
                  <a:cubicBezTo>
                    <a:pt x="20372" y="61985"/>
                    <a:pt x="20229" y="61961"/>
                    <a:pt x="20110" y="61842"/>
                  </a:cubicBezTo>
                  <a:cubicBezTo>
                    <a:pt x="20059" y="61892"/>
                    <a:pt x="20023" y="61912"/>
                    <a:pt x="19994" y="61912"/>
                  </a:cubicBezTo>
                  <a:cubicBezTo>
                    <a:pt x="19893" y="61912"/>
                    <a:pt x="19889" y="61675"/>
                    <a:pt x="19741" y="61675"/>
                  </a:cubicBezTo>
                  <a:cubicBezTo>
                    <a:pt x="19384" y="61663"/>
                    <a:pt x="19038" y="61556"/>
                    <a:pt x="18753" y="61258"/>
                  </a:cubicBezTo>
                  <a:cubicBezTo>
                    <a:pt x="18610" y="61104"/>
                    <a:pt x="18336" y="61080"/>
                    <a:pt x="18134" y="60996"/>
                  </a:cubicBezTo>
                  <a:cubicBezTo>
                    <a:pt x="17979" y="60925"/>
                    <a:pt x="17788" y="60913"/>
                    <a:pt x="17705" y="60711"/>
                  </a:cubicBezTo>
                  <a:cubicBezTo>
                    <a:pt x="17669" y="60627"/>
                    <a:pt x="17491" y="60592"/>
                    <a:pt x="17372" y="60580"/>
                  </a:cubicBezTo>
                  <a:cubicBezTo>
                    <a:pt x="17086" y="60568"/>
                    <a:pt x="16907" y="60318"/>
                    <a:pt x="16610" y="60282"/>
                  </a:cubicBezTo>
                  <a:cubicBezTo>
                    <a:pt x="16479" y="60258"/>
                    <a:pt x="16360" y="60068"/>
                    <a:pt x="16205" y="59925"/>
                  </a:cubicBezTo>
                  <a:cubicBezTo>
                    <a:pt x="16181" y="59937"/>
                    <a:pt x="16121" y="59961"/>
                    <a:pt x="16062" y="59984"/>
                  </a:cubicBezTo>
                  <a:cubicBezTo>
                    <a:pt x="15943" y="59889"/>
                    <a:pt x="15836" y="59770"/>
                    <a:pt x="15693" y="59687"/>
                  </a:cubicBezTo>
                  <a:cubicBezTo>
                    <a:pt x="15574" y="59603"/>
                    <a:pt x="15431" y="59544"/>
                    <a:pt x="15300" y="59484"/>
                  </a:cubicBezTo>
                  <a:cubicBezTo>
                    <a:pt x="15252" y="59460"/>
                    <a:pt x="15169" y="59460"/>
                    <a:pt x="15157" y="59437"/>
                  </a:cubicBezTo>
                  <a:cubicBezTo>
                    <a:pt x="14990" y="59056"/>
                    <a:pt x="14609" y="58937"/>
                    <a:pt x="14312" y="58722"/>
                  </a:cubicBezTo>
                  <a:cubicBezTo>
                    <a:pt x="14121" y="58591"/>
                    <a:pt x="13931" y="58460"/>
                    <a:pt x="13740" y="58317"/>
                  </a:cubicBezTo>
                  <a:cubicBezTo>
                    <a:pt x="13693" y="58282"/>
                    <a:pt x="13645" y="58234"/>
                    <a:pt x="13609" y="58187"/>
                  </a:cubicBezTo>
                  <a:cubicBezTo>
                    <a:pt x="13419" y="58008"/>
                    <a:pt x="13240" y="57686"/>
                    <a:pt x="13026" y="57663"/>
                  </a:cubicBezTo>
                  <a:cubicBezTo>
                    <a:pt x="12764" y="57619"/>
                    <a:pt x="12712" y="57285"/>
                    <a:pt x="12457" y="57285"/>
                  </a:cubicBezTo>
                  <a:cubicBezTo>
                    <a:pt x="12434" y="57285"/>
                    <a:pt x="12410" y="57288"/>
                    <a:pt x="12383" y="57294"/>
                  </a:cubicBezTo>
                  <a:cubicBezTo>
                    <a:pt x="12382" y="57294"/>
                    <a:pt x="12380" y="57294"/>
                    <a:pt x="12379" y="57294"/>
                  </a:cubicBezTo>
                  <a:cubicBezTo>
                    <a:pt x="12342" y="57294"/>
                    <a:pt x="12273" y="57136"/>
                    <a:pt x="12204" y="57055"/>
                  </a:cubicBezTo>
                  <a:cubicBezTo>
                    <a:pt x="12073" y="56936"/>
                    <a:pt x="11966" y="56758"/>
                    <a:pt x="11811" y="56710"/>
                  </a:cubicBezTo>
                  <a:cubicBezTo>
                    <a:pt x="11478" y="56591"/>
                    <a:pt x="11407" y="56186"/>
                    <a:pt x="11073" y="56091"/>
                  </a:cubicBezTo>
                  <a:cubicBezTo>
                    <a:pt x="10764" y="55591"/>
                    <a:pt x="10228" y="55293"/>
                    <a:pt x="9930" y="54781"/>
                  </a:cubicBezTo>
                  <a:cubicBezTo>
                    <a:pt x="9883" y="54698"/>
                    <a:pt x="9799" y="54650"/>
                    <a:pt x="9740" y="54591"/>
                  </a:cubicBezTo>
                  <a:cubicBezTo>
                    <a:pt x="9597" y="54448"/>
                    <a:pt x="9454" y="54293"/>
                    <a:pt x="9311" y="54138"/>
                  </a:cubicBezTo>
                  <a:cubicBezTo>
                    <a:pt x="9275" y="54091"/>
                    <a:pt x="9240" y="53972"/>
                    <a:pt x="9204" y="53972"/>
                  </a:cubicBezTo>
                  <a:cubicBezTo>
                    <a:pt x="8823" y="53972"/>
                    <a:pt x="8859" y="53579"/>
                    <a:pt x="8656" y="53400"/>
                  </a:cubicBezTo>
                  <a:cubicBezTo>
                    <a:pt x="8525" y="53281"/>
                    <a:pt x="8466" y="53067"/>
                    <a:pt x="8323" y="52948"/>
                  </a:cubicBezTo>
                  <a:cubicBezTo>
                    <a:pt x="8180" y="52841"/>
                    <a:pt x="8132" y="52662"/>
                    <a:pt x="7942" y="52579"/>
                  </a:cubicBezTo>
                  <a:cubicBezTo>
                    <a:pt x="7847" y="52531"/>
                    <a:pt x="7775" y="52329"/>
                    <a:pt x="7656" y="52198"/>
                  </a:cubicBezTo>
                  <a:cubicBezTo>
                    <a:pt x="7477" y="52031"/>
                    <a:pt x="7358" y="51781"/>
                    <a:pt x="7227" y="51567"/>
                  </a:cubicBezTo>
                  <a:cubicBezTo>
                    <a:pt x="7049" y="51257"/>
                    <a:pt x="6870" y="50948"/>
                    <a:pt x="6632" y="50686"/>
                  </a:cubicBezTo>
                  <a:cubicBezTo>
                    <a:pt x="6537" y="50567"/>
                    <a:pt x="6299" y="50507"/>
                    <a:pt x="6430" y="50269"/>
                  </a:cubicBezTo>
                  <a:cubicBezTo>
                    <a:pt x="6442" y="50245"/>
                    <a:pt x="6370" y="50186"/>
                    <a:pt x="6334" y="50150"/>
                  </a:cubicBezTo>
                  <a:cubicBezTo>
                    <a:pt x="6251" y="50055"/>
                    <a:pt x="6108" y="49971"/>
                    <a:pt x="6073" y="49852"/>
                  </a:cubicBezTo>
                  <a:cubicBezTo>
                    <a:pt x="5965" y="49531"/>
                    <a:pt x="5715" y="49304"/>
                    <a:pt x="5632" y="48971"/>
                  </a:cubicBezTo>
                  <a:cubicBezTo>
                    <a:pt x="5572" y="48792"/>
                    <a:pt x="5346" y="48650"/>
                    <a:pt x="5275" y="48459"/>
                  </a:cubicBezTo>
                  <a:cubicBezTo>
                    <a:pt x="5132" y="48019"/>
                    <a:pt x="4846" y="47638"/>
                    <a:pt x="4680" y="47209"/>
                  </a:cubicBezTo>
                  <a:cubicBezTo>
                    <a:pt x="4537" y="46840"/>
                    <a:pt x="4287" y="46530"/>
                    <a:pt x="4179" y="46137"/>
                  </a:cubicBezTo>
                  <a:cubicBezTo>
                    <a:pt x="4072" y="45780"/>
                    <a:pt x="3775" y="45494"/>
                    <a:pt x="3691" y="45113"/>
                  </a:cubicBezTo>
                  <a:cubicBezTo>
                    <a:pt x="3417" y="45042"/>
                    <a:pt x="3525" y="44768"/>
                    <a:pt x="3441" y="44590"/>
                  </a:cubicBezTo>
                  <a:cubicBezTo>
                    <a:pt x="3358" y="44411"/>
                    <a:pt x="3275" y="44209"/>
                    <a:pt x="3239" y="44006"/>
                  </a:cubicBezTo>
                  <a:cubicBezTo>
                    <a:pt x="3191" y="43732"/>
                    <a:pt x="2965" y="43530"/>
                    <a:pt x="2965" y="43220"/>
                  </a:cubicBezTo>
                  <a:cubicBezTo>
                    <a:pt x="2965" y="43113"/>
                    <a:pt x="2763" y="43006"/>
                    <a:pt x="2691" y="42935"/>
                  </a:cubicBezTo>
                  <a:cubicBezTo>
                    <a:pt x="2691" y="42804"/>
                    <a:pt x="2739" y="42673"/>
                    <a:pt x="2703" y="42637"/>
                  </a:cubicBezTo>
                  <a:cubicBezTo>
                    <a:pt x="2429" y="42375"/>
                    <a:pt x="2382" y="42065"/>
                    <a:pt x="2477" y="41720"/>
                  </a:cubicBezTo>
                  <a:cubicBezTo>
                    <a:pt x="2536" y="41530"/>
                    <a:pt x="2274" y="41399"/>
                    <a:pt x="2346" y="41196"/>
                  </a:cubicBezTo>
                  <a:cubicBezTo>
                    <a:pt x="2322" y="41184"/>
                    <a:pt x="2286" y="41184"/>
                    <a:pt x="2251" y="41173"/>
                  </a:cubicBezTo>
                  <a:cubicBezTo>
                    <a:pt x="2286" y="41018"/>
                    <a:pt x="2322" y="40875"/>
                    <a:pt x="2370" y="40708"/>
                  </a:cubicBezTo>
                  <a:cubicBezTo>
                    <a:pt x="2215" y="40696"/>
                    <a:pt x="2120" y="40696"/>
                    <a:pt x="1977" y="40684"/>
                  </a:cubicBezTo>
                  <a:cubicBezTo>
                    <a:pt x="2048" y="40541"/>
                    <a:pt x="2096" y="40446"/>
                    <a:pt x="2155" y="40303"/>
                  </a:cubicBezTo>
                  <a:cubicBezTo>
                    <a:pt x="1798" y="39958"/>
                    <a:pt x="2179" y="39387"/>
                    <a:pt x="1822" y="39089"/>
                  </a:cubicBezTo>
                  <a:cubicBezTo>
                    <a:pt x="1834" y="38887"/>
                    <a:pt x="1870" y="38732"/>
                    <a:pt x="1834" y="38601"/>
                  </a:cubicBezTo>
                  <a:cubicBezTo>
                    <a:pt x="1751" y="38339"/>
                    <a:pt x="1643" y="38077"/>
                    <a:pt x="1667" y="37779"/>
                  </a:cubicBezTo>
                  <a:cubicBezTo>
                    <a:pt x="1679" y="37565"/>
                    <a:pt x="1548" y="37339"/>
                    <a:pt x="1536" y="37124"/>
                  </a:cubicBezTo>
                  <a:cubicBezTo>
                    <a:pt x="1501" y="36565"/>
                    <a:pt x="1286" y="36029"/>
                    <a:pt x="1334" y="35458"/>
                  </a:cubicBezTo>
                  <a:cubicBezTo>
                    <a:pt x="1358" y="35172"/>
                    <a:pt x="1227" y="34874"/>
                    <a:pt x="1203" y="34576"/>
                  </a:cubicBezTo>
                  <a:cubicBezTo>
                    <a:pt x="1179" y="34386"/>
                    <a:pt x="1239" y="34195"/>
                    <a:pt x="1239" y="34005"/>
                  </a:cubicBezTo>
                  <a:cubicBezTo>
                    <a:pt x="1251" y="33755"/>
                    <a:pt x="1239" y="33505"/>
                    <a:pt x="1239" y="33255"/>
                  </a:cubicBezTo>
                  <a:cubicBezTo>
                    <a:pt x="1215" y="32505"/>
                    <a:pt x="1155" y="31767"/>
                    <a:pt x="1167" y="31028"/>
                  </a:cubicBezTo>
                  <a:cubicBezTo>
                    <a:pt x="1191" y="30362"/>
                    <a:pt x="1191" y="29695"/>
                    <a:pt x="1239" y="29040"/>
                  </a:cubicBezTo>
                  <a:cubicBezTo>
                    <a:pt x="1262" y="28611"/>
                    <a:pt x="1298" y="28183"/>
                    <a:pt x="1310" y="27754"/>
                  </a:cubicBezTo>
                  <a:cubicBezTo>
                    <a:pt x="1346" y="27099"/>
                    <a:pt x="1560" y="26445"/>
                    <a:pt x="1632" y="25790"/>
                  </a:cubicBezTo>
                  <a:cubicBezTo>
                    <a:pt x="1667" y="25325"/>
                    <a:pt x="1941" y="24909"/>
                    <a:pt x="1870" y="24420"/>
                  </a:cubicBezTo>
                  <a:cubicBezTo>
                    <a:pt x="2132" y="24182"/>
                    <a:pt x="2036" y="23825"/>
                    <a:pt x="2167" y="23527"/>
                  </a:cubicBezTo>
                  <a:cubicBezTo>
                    <a:pt x="2346" y="23099"/>
                    <a:pt x="2453" y="22635"/>
                    <a:pt x="2584" y="22182"/>
                  </a:cubicBezTo>
                  <a:cubicBezTo>
                    <a:pt x="2667" y="21884"/>
                    <a:pt x="2905" y="21634"/>
                    <a:pt x="2917" y="21301"/>
                  </a:cubicBezTo>
                  <a:cubicBezTo>
                    <a:pt x="2917" y="20991"/>
                    <a:pt x="3179" y="20753"/>
                    <a:pt x="3156" y="20432"/>
                  </a:cubicBezTo>
                  <a:cubicBezTo>
                    <a:pt x="3144" y="20408"/>
                    <a:pt x="3191" y="20372"/>
                    <a:pt x="3203" y="20337"/>
                  </a:cubicBezTo>
                  <a:cubicBezTo>
                    <a:pt x="3239" y="20134"/>
                    <a:pt x="3525" y="20075"/>
                    <a:pt x="3477" y="19765"/>
                  </a:cubicBezTo>
                  <a:cubicBezTo>
                    <a:pt x="3441" y="19587"/>
                    <a:pt x="3656" y="19372"/>
                    <a:pt x="3751" y="19170"/>
                  </a:cubicBezTo>
                  <a:cubicBezTo>
                    <a:pt x="3858" y="18967"/>
                    <a:pt x="3989" y="18765"/>
                    <a:pt x="4084" y="18563"/>
                  </a:cubicBezTo>
                  <a:cubicBezTo>
                    <a:pt x="4215" y="18241"/>
                    <a:pt x="4322" y="17908"/>
                    <a:pt x="4465" y="17598"/>
                  </a:cubicBezTo>
                  <a:cubicBezTo>
                    <a:pt x="4656" y="17193"/>
                    <a:pt x="4787" y="16753"/>
                    <a:pt x="5108" y="16431"/>
                  </a:cubicBezTo>
                  <a:cubicBezTo>
                    <a:pt x="5120" y="16408"/>
                    <a:pt x="5144" y="16408"/>
                    <a:pt x="5144" y="16396"/>
                  </a:cubicBezTo>
                  <a:cubicBezTo>
                    <a:pt x="5358" y="15669"/>
                    <a:pt x="5953" y="15169"/>
                    <a:pt x="6251" y="14503"/>
                  </a:cubicBezTo>
                  <a:cubicBezTo>
                    <a:pt x="6323" y="14336"/>
                    <a:pt x="6430" y="14193"/>
                    <a:pt x="6537" y="14062"/>
                  </a:cubicBezTo>
                  <a:cubicBezTo>
                    <a:pt x="6870" y="13610"/>
                    <a:pt x="7085" y="13074"/>
                    <a:pt x="7513" y="12693"/>
                  </a:cubicBezTo>
                  <a:cubicBezTo>
                    <a:pt x="7561" y="12645"/>
                    <a:pt x="7549" y="12431"/>
                    <a:pt x="7656" y="12324"/>
                  </a:cubicBezTo>
                  <a:cubicBezTo>
                    <a:pt x="7775" y="12205"/>
                    <a:pt x="7954" y="12157"/>
                    <a:pt x="8001" y="11943"/>
                  </a:cubicBezTo>
                  <a:cubicBezTo>
                    <a:pt x="8037" y="11824"/>
                    <a:pt x="8275" y="11764"/>
                    <a:pt x="8359" y="11633"/>
                  </a:cubicBezTo>
                  <a:cubicBezTo>
                    <a:pt x="8620" y="11193"/>
                    <a:pt x="9168" y="11002"/>
                    <a:pt x="9382" y="10550"/>
                  </a:cubicBezTo>
                  <a:cubicBezTo>
                    <a:pt x="9525" y="10228"/>
                    <a:pt x="9883" y="10109"/>
                    <a:pt x="9990" y="9764"/>
                  </a:cubicBezTo>
                  <a:cubicBezTo>
                    <a:pt x="10014" y="9657"/>
                    <a:pt x="10311" y="9728"/>
                    <a:pt x="10264" y="9478"/>
                  </a:cubicBezTo>
                  <a:cubicBezTo>
                    <a:pt x="10228" y="9228"/>
                    <a:pt x="10549" y="9442"/>
                    <a:pt x="10585" y="9240"/>
                  </a:cubicBezTo>
                  <a:cubicBezTo>
                    <a:pt x="10609" y="9121"/>
                    <a:pt x="10764" y="9038"/>
                    <a:pt x="10871" y="8942"/>
                  </a:cubicBezTo>
                  <a:cubicBezTo>
                    <a:pt x="10990" y="8835"/>
                    <a:pt x="11097" y="8716"/>
                    <a:pt x="11240" y="8633"/>
                  </a:cubicBezTo>
                  <a:cubicBezTo>
                    <a:pt x="11407" y="8526"/>
                    <a:pt x="11359" y="8228"/>
                    <a:pt x="11668" y="8216"/>
                  </a:cubicBezTo>
                  <a:cubicBezTo>
                    <a:pt x="11811" y="8216"/>
                    <a:pt x="11942" y="7942"/>
                    <a:pt x="12085" y="7799"/>
                  </a:cubicBezTo>
                  <a:cubicBezTo>
                    <a:pt x="12169" y="7728"/>
                    <a:pt x="12264" y="7668"/>
                    <a:pt x="12359" y="7621"/>
                  </a:cubicBezTo>
                  <a:cubicBezTo>
                    <a:pt x="12585" y="7514"/>
                    <a:pt x="12800" y="7406"/>
                    <a:pt x="12931" y="7168"/>
                  </a:cubicBezTo>
                  <a:cubicBezTo>
                    <a:pt x="12966" y="7097"/>
                    <a:pt x="13050" y="7014"/>
                    <a:pt x="13121" y="6990"/>
                  </a:cubicBezTo>
                  <a:cubicBezTo>
                    <a:pt x="13538" y="6906"/>
                    <a:pt x="13764" y="6573"/>
                    <a:pt x="14074" y="6359"/>
                  </a:cubicBezTo>
                  <a:cubicBezTo>
                    <a:pt x="14526" y="6037"/>
                    <a:pt x="15002" y="5763"/>
                    <a:pt x="15478" y="5466"/>
                  </a:cubicBezTo>
                  <a:cubicBezTo>
                    <a:pt x="15788" y="5263"/>
                    <a:pt x="16086" y="5049"/>
                    <a:pt x="16407" y="4882"/>
                  </a:cubicBezTo>
                  <a:cubicBezTo>
                    <a:pt x="16812" y="4680"/>
                    <a:pt x="17205" y="4466"/>
                    <a:pt x="17574" y="4192"/>
                  </a:cubicBezTo>
                  <a:cubicBezTo>
                    <a:pt x="18122" y="3787"/>
                    <a:pt x="18788" y="3596"/>
                    <a:pt x="19348" y="3192"/>
                  </a:cubicBezTo>
                  <a:cubicBezTo>
                    <a:pt x="19455" y="3120"/>
                    <a:pt x="19634" y="3132"/>
                    <a:pt x="19812" y="3108"/>
                  </a:cubicBezTo>
                  <a:cubicBezTo>
                    <a:pt x="19741" y="3013"/>
                    <a:pt x="19717" y="2989"/>
                    <a:pt x="19693" y="2965"/>
                  </a:cubicBezTo>
                  <a:cubicBezTo>
                    <a:pt x="19991" y="2727"/>
                    <a:pt x="20420" y="2775"/>
                    <a:pt x="20693" y="2477"/>
                  </a:cubicBezTo>
                  <a:cubicBezTo>
                    <a:pt x="20698" y="2470"/>
                    <a:pt x="20707" y="2467"/>
                    <a:pt x="20719" y="2467"/>
                  </a:cubicBezTo>
                  <a:cubicBezTo>
                    <a:pt x="20760" y="2467"/>
                    <a:pt x="20836" y="2502"/>
                    <a:pt x="20899" y="2502"/>
                  </a:cubicBezTo>
                  <a:cubicBezTo>
                    <a:pt x="20906" y="2502"/>
                    <a:pt x="20913" y="2502"/>
                    <a:pt x="20920" y="2501"/>
                  </a:cubicBezTo>
                  <a:cubicBezTo>
                    <a:pt x="21003" y="2501"/>
                    <a:pt x="21086" y="2465"/>
                    <a:pt x="21229" y="2430"/>
                  </a:cubicBezTo>
                  <a:cubicBezTo>
                    <a:pt x="21098" y="2382"/>
                    <a:pt x="21039" y="2358"/>
                    <a:pt x="20943" y="2311"/>
                  </a:cubicBezTo>
                  <a:cubicBezTo>
                    <a:pt x="21098" y="2239"/>
                    <a:pt x="21241" y="2168"/>
                    <a:pt x="21384" y="2096"/>
                  </a:cubicBezTo>
                  <a:cubicBezTo>
                    <a:pt x="21408" y="2181"/>
                    <a:pt x="21440" y="2209"/>
                    <a:pt x="21478" y="2209"/>
                  </a:cubicBezTo>
                  <a:cubicBezTo>
                    <a:pt x="21548" y="2209"/>
                    <a:pt x="21636" y="2114"/>
                    <a:pt x="21718" y="2114"/>
                  </a:cubicBezTo>
                  <a:cubicBezTo>
                    <a:pt x="21747" y="2114"/>
                    <a:pt x="21775" y="2125"/>
                    <a:pt x="21801" y="2156"/>
                  </a:cubicBezTo>
                  <a:cubicBezTo>
                    <a:pt x="21809" y="2169"/>
                    <a:pt x="21826" y="2175"/>
                    <a:pt x="21850" y="2175"/>
                  </a:cubicBezTo>
                  <a:cubicBezTo>
                    <a:pt x="21931" y="2175"/>
                    <a:pt x="22086" y="2112"/>
                    <a:pt x="22206" y="2084"/>
                  </a:cubicBezTo>
                  <a:cubicBezTo>
                    <a:pt x="22158" y="2013"/>
                    <a:pt x="22110" y="1953"/>
                    <a:pt x="22075" y="1894"/>
                  </a:cubicBezTo>
                  <a:cubicBezTo>
                    <a:pt x="22086" y="1882"/>
                    <a:pt x="22110" y="1858"/>
                    <a:pt x="22134" y="1846"/>
                  </a:cubicBezTo>
                  <a:cubicBezTo>
                    <a:pt x="22152" y="1835"/>
                    <a:pt x="22169" y="1831"/>
                    <a:pt x="22185" y="1831"/>
                  </a:cubicBezTo>
                  <a:cubicBezTo>
                    <a:pt x="22277" y="1831"/>
                    <a:pt x="22352" y="1974"/>
                    <a:pt x="22454" y="1974"/>
                  </a:cubicBezTo>
                  <a:cubicBezTo>
                    <a:pt x="22494" y="1974"/>
                    <a:pt x="22537" y="1952"/>
                    <a:pt x="22587" y="1894"/>
                  </a:cubicBezTo>
                  <a:cubicBezTo>
                    <a:pt x="22682" y="1787"/>
                    <a:pt x="23039" y="1870"/>
                    <a:pt x="23075" y="1787"/>
                  </a:cubicBezTo>
                  <a:cubicBezTo>
                    <a:pt x="23158" y="1572"/>
                    <a:pt x="23325" y="1572"/>
                    <a:pt x="23479" y="1549"/>
                  </a:cubicBezTo>
                  <a:cubicBezTo>
                    <a:pt x="23553" y="1527"/>
                    <a:pt x="23640" y="1464"/>
                    <a:pt x="23727" y="1464"/>
                  </a:cubicBezTo>
                  <a:cubicBezTo>
                    <a:pt x="23781" y="1464"/>
                    <a:pt x="23834" y="1488"/>
                    <a:pt x="23884" y="1561"/>
                  </a:cubicBezTo>
                  <a:cubicBezTo>
                    <a:pt x="23956" y="1477"/>
                    <a:pt x="24015" y="1394"/>
                    <a:pt x="24099" y="1299"/>
                  </a:cubicBezTo>
                  <a:cubicBezTo>
                    <a:pt x="24182" y="1394"/>
                    <a:pt x="24253" y="1465"/>
                    <a:pt x="24325" y="1549"/>
                  </a:cubicBezTo>
                  <a:cubicBezTo>
                    <a:pt x="24540" y="1402"/>
                    <a:pt x="24683" y="1352"/>
                    <a:pt x="24939" y="1352"/>
                  </a:cubicBezTo>
                  <a:cubicBezTo>
                    <a:pt x="24994" y="1352"/>
                    <a:pt x="25055" y="1354"/>
                    <a:pt x="25123" y="1358"/>
                  </a:cubicBezTo>
                  <a:cubicBezTo>
                    <a:pt x="25182" y="1239"/>
                    <a:pt x="25218" y="1096"/>
                    <a:pt x="25301" y="1013"/>
                  </a:cubicBezTo>
                  <a:cubicBezTo>
                    <a:pt x="25312" y="1005"/>
                    <a:pt x="25327" y="1002"/>
                    <a:pt x="25345" y="1002"/>
                  </a:cubicBezTo>
                  <a:cubicBezTo>
                    <a:pt x="25410" y="1002"/>
                    <a:pt x="25513" y="1042"/>
                    <a:pt x="25587" y="1060"/>
                  </a:cubicBezTo>
                  <a:cubicBezTo>
                    <a:pt x="25740" y="1090"/>
                    <a:pt x="25893" y="1107"/>
                    <a:pt x="26045" y="1107"/>
                  </a:cubicBezTo>
                  <a:cubicBezTo>
                    <a:pt x="26260" y="1107"/>
                    <a:pt x="26473" y="1073"/>
                    <a:pt x="26682" y="989"/>
                  </a:cubicBezTo>
                  <a:cubicBezTo>
                    <a:pt x="26682" y="989"/>
                    <a:pt x="26670" y="929"/>
                    <a:pt x="26670" y="846"/>
                  </a:cubicBezTo>
                  <a:lnTo>
                    <a:pt x="26670" y="846"/>
                  </a:lnTo>
                  <a:cubicBezTo>
                    <a:pt x="26849" y="918"/>
                    <a:pt x="27004" y="989"/>
                    <a:pt x="27159" y="1049"/>
                  </a:cubicBezTo>
                  <a:cubicBezTo>
                    <a:pt x="27254" y="941"/>
                    <a:pt x="27337" y="834"/>
                    <a:pt x="27456" y="763"/>
                  </a:cubicBezTo>
                  <a:cubicBezTo>
                    <a:pt x="27471" y="753"/>
                    <a:pt x="27486" y="749"/>
                    <a:pt x="27501" y="749"/>
                  </a:cubicBezTo>
                  <a:cubicBezTo>
                    <a:pt x="27570" y="749"/>
                    <a:pt x="27648" y="828"/>
                    <a:pt x="27730" y="828"/>
                  </a:cubicBezTo>
                  <a:cubicBezTo>
                    <a:pt x="27765" y="828"/>
                    <a:pt x="27801" y="814"/>
                    <a:pt x="27837" y="775"/>
                  </a:cubicBezTo>
                  <a:cubicBezTo>
                    <a:pt x="27888" y="853"/>
                    <a:pt x="27942" y="878"/>
                    <a:pt x="27999" y="878"/>
                  </a:cubicBezTo>
                  <a:cubicBezTo>
                    <a:pt x="28107" y="878"/>
                    <a:pt x="28224" y="785"/>
                    <a:pt x="28336" y="785"/>
                  </a:cubicBezTo>
                  <a:cubicBezTo>
                    <a:pt x="28344" y="785"/>
                    <a:pt x="28353" y="785"/>
                    <a:pt x="28361" y="787"/>
                  </a:cubicBezTo>
                  <a:cubicBezTo>
                    <a:pt x="28365" y="787"/>
                    <a:pt x="28368" y="787"/>
                    <a:pt x="28372" y="787"/>
                  </a:cubicBezTo>
                  <a:cubicBezTo>
                    <a:pt x="28433" y="787"/>
                    <a:pt x="28502" y="729"/>
                    <a:pt x="28575" y="729"/>
                  </a:cubicBezTo>
                  <a:cubicBezTo>
                    <a:pt x="28614" y="729"/>
                    <a:pt x="28654" y="746"/>
                    <a:pt x="28694" y="799"/>
                  </a:cubicBezTo>
                  <a:cubicBezTo>
                    <a:pt x="28706" y="810"/>
                    <a:pt x="28733" y="816"/>
                    <a:pt x="28761" y="816"/>
                  </a:cubicBezTo>
                  <a:cubicBezTo>
                    <a:pt x="28790" y="816"/>
                    <a:pt x="28819" y="810"/>
                    <a:pt x="28837" y="799"/>
                  </a:cubicBezTo>
                  <a:cubicBezTo>
                    <a:pt x="28926" y="768"/>
                    <a:pt x="28981" y="748"/>
                    <a:pt x="29019" y="748"/>
                  </a:cubicBezTo>
                  <a:cubicBezTo>
                    <a:pt x="29084" y="748"/>
                    <a:pt x="29098" y="804"/>
                    <a:pt x="29135" y="953"/>
                  </a:cubicBezTo>
                  <a:cubicBezTo>
                    <a:pt x="29171" y="858"/>
                    <a:pt x="29206" y="787"/>
                    <a:pt x="29230" y="739"/>
                  </a:cubicBezTo>
                  <a:lnTo>
                    <a:pt x="29861" y="739"/>
                  </a:lnTo>
                  <a:cubicBezTo>
                    <a:pt x="29868" y="739"/>
                    <a:pt x="29874" y="740"/>
                    <a:pt x="29880" y="740"/>
                  </a:cubicBezTo>
                  <a:cubicBezTo>
                    <a:pt x="29968" y="740"/>
                    <a:pt x="30056" y="696"/>
                    <a:pt x="30139" y="696"/>
                  </a:cubicBezTo>
                  <a:cubicBezTo>
                    <a:pt x="30196" y="696"/>
                    <a:pt x="30251" y="717"/>
                    <a:pt x="30302" y="787"/>
                  </a:cubicBezTo>
                  <a:cubicBezTo>
                    <a:pt x="30309" y="794"/>
                    <a:pt x="30323" y="796"/>
                    <a:pt x="30341" y="796"/>
                  </a:cubicBezTo>
                  <a:cubicBezTo>
                    <a:pt x="30384" y="796"/>
                    <a:pt x="30450" y="780"/>
                    <a:pt x="30492" y="763"/>
                  </a:cubicBezTo>
                  <a:cubicBezTo>
                    <a:pt x="30659" y="692"/>
                    <a:pt x="30823" y="635"/>
                    <a:pt x="30984" y="635"/>
                  </a:cubicBezTo>
                  <a:close/>
                  <a:moveTo>
                    <a:pt x="29540" y="1"/>
                  </a:moveTo>
                  <a:cubicBezTo>
                    <a:pt x="29398" y="143"/>
                    <a:pt x="29226" y="175"/>
                    <a:pt x="29052" y="175"/>
                  </a:cubicBezTo>
                  <a:cubicBezTo>
                    <a:pt x="28935" y="175"/>
                    <a:pt x="28817" y="160"/>
                    <a:pt x="28706" y="156"/>
                  </a:cubicBezTo>
                  <a:cubicBezTo>
                    <a:pt x="28672" y="153"/>
                    <a:pt x="28638" y="152"/>
                    <a:pt x="28603" y="152"/>
                  </a:cubicBezTo>
                  <a:cubicBezTo>
                    <a:pt x="28248" y="152"/>
                    <a:pt x="27897" y="262"/>
                    <a:pt x="27548" y="262"/>
                  </a:cubicBezTo>
                  <a:cubicBezTo>
                    <a:pt x="27394" y="262"/>
                    <a:pt x="27241" y="241"/>
                    <a:pt x="27087" y="179"/>
                  </a:cubicBezTo>
                  <a:cubicBezTo>
                    <a:pt x="26611" y="441"/>
                    <a:pt x="26039" y="275"/>
                    <a:pt x="25563" y="513"/>
                  </a:cubicBezTo>
                  <a:cubicBezTo>
                    <a:pt x="25545" y="519"/>
                    <a:pt x="25527" y="522"/>
                    <a:pt x="25511" y="522"/>
                  </a:cubicBezTo>
                  <a:cubicBezTo>
                    <a:pt x="25495" y="522"/>
                    <a:pt x="25480" y="519"/>
                    <a:pt x="25468" y="513"/>
                  </a:cubicBezTo>
                  <a:cubicBezTo>
                    <a:pt x="25408" y="490"/>
                    <a:pt x="25349" y="481"/>
                    <a:pt x="25292" y="481"/>
                  </a:cubicBezTo>
                  <a:cubicBezTo>
                    <a:pt x="25062" y="481"/>
                    <a:pt x="24848" y="626"/>
                    <a:pt x="24622" y="626"/>
                  </a:cubicBezTo>
                  <a:cubicBezTo>
                    <a:pt x="24579" y="626"/>
                    <a:pt x="24536" y="621"/>
                    <a:pt x="24492" y="608"/>
                  </a:cubicBezTo>
                  <a:cubicBezTo>
                    <a:pt x="24134" y="929"/>
                    <a:pt x="23622" y="787"/>
                    <a:pt x="23218" y="989"/>
                  </a:cubicBezTo>
                  <a:cubicBezTo>
                    <a:pt x="22944" y="1120"/>
                    <a:pt x="22622" y="1120"/>
                    <a:pt x="22325" y="1227"/>
                  </a:cubicBezTo>
                  <a:cubicBezTo>
                    <a:pt x="22027" y="1322"/>
                    <a:pt x="21694" y="1322"/>
                    <a:pt x="21432" y="1561"/>
                  </a:cubicBezTo>
                  <a:cubicBezTo>
                    <a:pt x="21336" y="1644"/>
                    <a:pt x="21146" y="1656"/>
                    <a:pt x="21003" y="1656"/>
                  </a:cubicBezTo>
                  <a:cubicBezTo>
                    <a:pt x="20976" y="1654"/>
                    <a:pt x="20951" y="1652"/>
                    <a:pt x="20928" y="1652"/>
                  </a:cubicBezTo>
                  <a:cubicBezTo>
                    <a:pt x="20828" y="1652"/>
                    <a:pt x="20759" y="1678"/>
                    <a:pt x="20682" y="1775"/>
                  </a:cubicBezTo>
                  <a:cubicBezTo>
                    <a:pt x="20598" y="1870"/>
                    <a:pt x="20443" y="1930"/>
                    <a:pt x="20324" y="2001"/>
                  </a:cubicBezTo>
                  <a:cubicBezTo>
                    <a:pt x="20289" y="1942"/>
                    <a:pt x="20241" y="1894"/>
                    <a:pt x="20229" y="1882"/>
                  </a:cubicBezTo>
                  <a:cubicBezTo>
                    <a:pt x="20206" y="1877"/>
                    <a:pt x="20184" y="1875"/>
                    <a:pt x="20164" y="1875"/>
                  </a:cubicBezTo>
                  <a:cubicBezTo>
                    <a:pt x="19931" y="1875"/>
                    <a:pt x="19850" y="2167"/>
                    <a:pt x="19638" y="2167"/>
                  </a:cubicBezTo>
                  <a:cubicBezTo>
                    <a:pt x="19598" y="2167"/>
                    <a:pt x="19554" y="2157"/>
                    <a:pt x="19503" y="2132"/>
                  </a:cubicBezTo>
                  <a:cubicBezTo>
                    <a:pt x="19408" y="2251"/>
                    <a:pt x="19300" y="2370"/>
                    <a:pt x="19181" y="2489"/>
                  </a:cubicBezTo>
                  <a:cubicBezTo>
                    <a:pt x="19100" y="2456"/>
                    <a:pt x="19025" y="2441"/>
                    <a:pt x="18954" y="2441"/>
                  </a:cubicBezTo>
                  <a:cubicBezTo>
                    <a:pt x="18721" y="2441"/>
                    <a:pt x="18539" y="2596"/>
                    <a:pt x="18384" y="2751"/>
                  </a:cubicBezTo>
                  <a:cubicBezTo>
                    <a:pt x="18276" y="2846"/>
                    <a:pt x="18169" y="2823"/>
                    <a:pt x="18086" y="2894"/>
                  </a:cubicBezTo>
                  <a:cubicBezTo>
                    <a:pt x="17983" y="2985"/>
                    <a:pt x="17859" y="3109"/>
                    <a:pt x="17744" y="3109"/>
                  </a:cubicBezTo>
                  <a:cubicBezTo>
                    <a:pt x="17739" y="3109"/>
                    <a:pt x="17734" y="3109"/>
                    <a:pt x="17729" y="3108"/>
                  </a:cubicBezTo>
                  <a:cubicBezTo>
                    <a:pt x="17713" y="3107"/>
                    <a:pt x="17697" y="3106"/>
                    <a:pt x="17682" y="3106"/>
                  </a:cubicBezTo>
                  <a:cubicBezTo>
                    <a:pt x="17448" y="3106"/>
                    <a:pt x="17300" y="3270"/>
                    <a:pt x="17122" y="3370"/>
                  </a:cubicBezTo>
                  <a:cubicBezTo>
                    <a:pt x="16955" y="3466"/>
                    <a:pt x="16812" y="3585"/>
                    <a:pt x="16657" y="3680"/>
                  </a:cubicBezTo>
                  <a:cubicBezTo>
                    <a:pt x="16479" y="3775"/>
                    <a:pt x="16300" y="3894"/>
                    <a:pt x="16110" y="3966"/>
                  </a:cubicBezTo>
                  <a:cubicBezTo>
                    <a:pt x="16038" y="4001"/>
                    <a:pt x="15979" y="4085"/>
                    <a:pt x="15955" y="4156"/>
                  </a:cubicBezTo>
                  <a:cubicBezTo>
                    <a:pt x="15930" y="4222"/>
                    <a:pt x="15910" y="4244"/>
                    <a:pt x="15893" y="4244"/>
                  </a:cubicBezTo>
                  <a:cubicBezTo>
                    <a:pt x="15854" y="4244"/>
                    <a:pt x="15828" y="4139"/>
                    <a:pt x="15799" y="4139"/>
                  </a:cubicBezTo>
                  <a:cubicBezTo>
                    <a:pt x="15796" y="4139"/>
                    <a:pt x="15792" y="4140"/>
                    <a:pt x="15788" y="4144"/>
                  </a:cubicBezTo>
                  <a:cubicBezTo>
                    <a:pt x="15752" y="4204"/>
                    <a:pt x="15729" y="4287"/>
                    <a:pt x="15681" y="4323"/>
                  </a:cubicBezTo>
                  <a:cubicBezTo>
                    <a:pt x="15609" y="4358"/>
                    <a:pt x="15514" y="4358"/>
                    <a:pt x="15443" y="4394"/>
                  </a:cubicBezTo>
                  <a:cubicBezTo>
                    <a:pt x="15371" y="4418"/>
                    <a:pt x="15264" y="4442"/>
                    <a:pt x="15240" y="4489"/>
                  </a:cubicBezTo>
                  <a:cubicBezTo>
                    <a:pt x="15026" y="4882"/>
                    <a:pt x="14645" y="5025"/>
                    <a:pt x="14276" y="5192"/>
                  </a:cubicBezTo>
                  <a:cubicBezTo>
                    <a:pt x="14216" y="5216"/>
                    <a:pt x="14145" y="5228"/>
                    <a:pt x="14085" y="5251"/>
                  </a:cubicBezTo>
                  <a:cubicBezTo>
                    <a:pt x="14169" y="5501"/>
                    <a:pt x="13895" y="5454"/>
                    <a:pt x="13800" y="5561"/>
                  </a:cubicBezTo>
                  <a:cubicBezTo>
                    <a:pt x="13704" y="5656"/>
                    <a:pt x="13514" y="5668"/>
                    <a:pt x="13371" y="5740"/>
                  </a:cubicBezTo>
                  <a:cubicBezTo>
                    <a:pt x="13264" y="5799"/>
                    <a:pt x="13109" y="5859"/>
                    <a:pt x="13073" y="5954"/>
                  </a:cubicBezTo>
                  <a:cubicBezTo>
                    <a:pt x="12942" y="6263"/>
                    <a:pt x="12502" y="6228"/>
                    <a:pt x="12419" y="6585"/>
                  </a:cubicBezTo>
                  <a:cubicBezTo>
                    <a:pt x="12157" y="6597"/>
                    <a:pt x="12014" y="6799"/>
                    <a:pt x="11835" y="6930"/>
                  </a:cubicBezTo>
                  <a:cubicBezTo>
                    <a:pt x="11657" y="7073"/>
                    <a:pt x="11478" y="7204"/>
                    <a:pt x="11299" y="7347"/>
                  </a:cubicBezTo>
                  <a:cubicBezTo>
                    <a:pt x="11407" y="7656"/>
                    <a:pt x="11037" y="7633"/>
                    <a:pt x="10942" y="7835"/>
                  </a:cubicBezTo>
                  <a:cubicBezTo>
                    <a:pt x="10895" y="7954"/>
                    <a:pt x="10692" y="7990"/>
                    <a:pt x="10585" y="8109"/>
                  </a:cubicBezTo>
                  <a:cubicBezTo>
                    <a:pt x="10478" y="8228"/>
                    <a:pt x="10406" y="8395"/>
                    <a:pt x="10287" y="8514"/>
                  </a:cubicBezTo>
                  <a:cubicBezTo>
                    <a:pt x="10252" y="8561"/>
                    <a:pt x="10133" y="8538"/>
                    <a:pt x="10073" y="8585"/>
                  </a:cubicBezTo>
                  <a:cubicBezTo>
                    <a:pt x="9883" y="8716"/>
                    <a:pt x="9704" y="8859"/>
                    <a:pt x="9561" y="9038"/>
                  </a:cubicBezTo>
                  <a:cubicBezTo>
                    <a:pt x="9537" y="9061"/>
                    <a:pt x="9597" y="9264"/>
                    <a:pt x="9478" y="9264"/>
                  </a:cubicBezTo>
                  <a:cubicBezTo>
                    <a:pt x="9240" y="9276"/>
                    <a:pt x="9490" y="9442"/>
                    <a:pt x="9371" y="9502"/>
                  </a:cubicBezTo>
                  <a:cubicBezTo>
                    <a:pt x="9252" y="9550"/>
                    <a:pt x="9121" y="9621"/>
                    <a:pt x="9061" y="9716"/>
                  </a:cubicBezTo>
                  <a:cubicBezTo>
                    <a:pt x="8894" y="10026"/>
                    <a:pt x="8597" y="10193"/>
                    <a:pt x="8359" y="10419"/>
                  </a:cubicBezTo>
                  <a:cubicBezTo>
                    <a:pt x="8144" y="10633"/>
                    <a:pt x="7835" y="10788"/>
                    <a:pt x="7811" y="11157"/>
                  </a:cubicBezTo>
                  <a:cubicBezTo>
                    <a:pt x="7799" y="11240"/>
                    <a:pt x="7692" y="11324"/>
                    <a:pt x="7597" y="11383"/>
                  </a:cubicBezTo>
                  <a:cubicBezTo>
                    <a:pt x="7251" y="11609"/>
                    <a:pt x="6930" y="11836"/>
                    <a:pt x="6846" y="12288"/>
                  </a:cubicBezTo>
                  <a:cubicBezTo>
                    <a:pt x="6835" y="12407"/>
                    <a:pt x="6739" y="12526"/>
                    <a:pt x="6656" y="12598"/>
                  </a:cubicBezTo>
                  <a:cubicBezTo>
                    <a:pt x="6513" y="12705"/>
                    <a:pt x="6465" y="12824"/>
                    <a:pt x="6418" y="12979"/>
                  </a:cubicBezTo>
                  <a:cubicBezTo>
                    <a:pt x="6346" y="13252"/>
                    <a:pt x="6061" y="13312"/>
                    <a:pt x="5906" y="13502"/>
                  </a:cubicBezTo>
                  <a:cubicBezTo>
                    <a:pt x="5763" y="13681"/>
                    <a:pt x="5870" y="14003"/>
                    <a:pt x="5620" y="14157"/>
                  </a:cubicBezTo>
                  <a:cubicBezTo>
                    <a:pt x="5322" y="14336"/>
                    <a:pt x="5394" y="14800"/>
                    <a:pt x="5025" y="14907"/>
                  </a:cubicBezTo>
                  <a:cubicBezTo>
                    <a:pt x="5025" y="15229"/>
                    <a:pt x="4810" y="15419"/>
                    <a:pt x="4608" y="15610"/>
                  </a:cubicBezTo>
                  <a:cubicBezTo>
                    <a:pt x="4549" y="15669"/>
                    <a:pt x="4549" y="15788"/>
                    <a:pt x="4513" y="15884"/>
                  </a:cubicBezTo>
                  <a:cubicBezTo>
                    <a:pt x="4489" y="15955"/>
                    <a:pt x="4441" y="16027"/>
                    <a:pt x="4406" y="16098"/>
                  </a:cubicBezTo>
                  <a:cubicBezTo>
                    <a:pt x="4334" y="16217"/>
                    <a:pt x="4275" y="16336"/>
                    <a:pt x="4191" y="16443"/>
                  </a:cubicBezTo>
                  <a:cubicBezTo>
                    <a:pt x="4120" y="16562"/>
                    <a:pt x="4120" y="16705"/>
                    <a:pt x="3929" y="16789"/>
                  </a:cubicBezTo>
                  <a:cubicBezTo>
                    <a:pt x="3775" y="16848"/>
                    <a:pt x="3679" y="17086"/>
                    <a:pt x="3596" y="17265"/>
                  </a:cubicBezTo>
                  <a:cubicBezTo>
                    <a:pt x="3537" y="17372"/>
                    <a:pt x="3548" y="17527"/>
                    <a:pt x="3513" y="17658"/>
                  </a:cubicBezTo>
                  <a:cubicBezTo>
                    <a:pt x="3477" y="17777"/>
                    <a:pt x="3346" y="17884"/>
                    <a:pt x="3358" y="17991"/>
                  </a:cubicBezTo>
                  <a:cubicBezTo>
                    <a:pt x="3394" y="18229"/>
                    <a:pt x="3156" y="18134"/>
                    <a:pt x="3096" y="18241"/>
                  </a:cubicBezTo>
                  <a:cubicBezTo>
                    <a:pt x="3072" y="18289"/>
                    <a:pt x="3036" y="18348"/>
                    <a:pt x="3048" y="18396"/>
                  </a:cubicBezTo>
                  <a:cubicBezTo>
                    <a:pt x="3132" y="18813"/>
                    <a:pt x="2620" y="19063"/>
                    <a:pt x="2751" y="19491"/>
                  </a:cubicBezTo>
                  <a:cubicBezTo>
                    <a:pt x="2751" y="19515"/>
                    <a:pt x="2715" y="19563"/>
                    <a:pt x="2691" y="19575"/>
                  </a:cubicBezTo>
                  <a:cubicBezTo>
                    <a:pt x="2524" y="19634"/>
                    <a:pt x="2536" y="19789"/>
                    <a:pt x="2465" y="19908"/>
                  </a:cubicBezTo>
                  <a:cubicBezTo>
                    <a:pt x="2179" y="20349"/>
                    <a:pt x="2132" y="20920"/>
                    <a:pt x="1751" y="21313"/>
                  </a:cubicBezTo>
                  <a:cubicBezTo>
                    <a:pt x="1858" y="21551"/>
                    <a:pt x="1608" y="21622"/>
                    <a:pt x="1548" y="21777"/>
                  </a:cubicBezTo>
                  <a:cubicBezTo>
                    <a:pt x="1465" y="21956"/>
                    <a:pt x="1465" y="22146"/>
                    <a:pt x="1405" y="22325"/>
                  </a:cubicBezTo>
                  <a:cubicBezTo>
                    <a:pt x="1334" y="22527"/>
                    <a:pt x="1251" y="22706"/>
                    <a:pt x="1167" y="22885"/>
                  </a:cubicBezTo>
                  <a:cubicBezTo>
                    <a:pt x="1381" y="23099"/>
                    <a:pt x="1155" y="23206"/>
                    <a:pt x="1048" y="23337"/>
                  </a:cubicBezTo>
                  <a:cubicBezTo>
                    <a:pt x="1048" y="23349"/>
                    <a:pt x="1048" y="23373"/>
                    <a:pt x="1048" y="23385"/>
                  </a:cubicBezTo>
                  <a:cubicBezTo>
                    <a:pt x="1131" y="23873"/>
                    <a:pt x="798" y="24289"/>
                    <a:pt x="798" y="24778"/>
                  </a:cubicBezTo>
                  <a:cubicBezTo>
                    <a:pt x="798" y="25218"/>
                    <a:pt x="572" y="25659"/>
                    <a:pt x="524" y="26111"/>
                  </a:cubicBezTo>
                  <a:cubicBezTo>
                    <a:pt x="465" y="26695"/>
                    <a:pt x="369" y="27266"/>
                    <a:pt x="274" y="27849"/>
                  </a:cubicBezTo>
                  <a:cubicBezTo>
                    <a:pt x="215" y="28326"/>
                    <a:pt x="108" y="28826"/>
                    <a:pt x="143" y="29302"/>
                  </a:cubicBezTo>
                  <a:cubicBezTo>
                    <a:pt x="179" y="29981"/>
                    <a:pt x="84" y="30647"/>
                    <a:pt x="36" y="31314"/>
                  </a:cubicBezTo>
                  <a:cubicBezTo>
                    <a:pt x="0" y="31790"/>
                    <a:pt x="12" y="32279"/>
                    <a:pt x="36" y="32743"/>
                  </a:cubicBezTo>
                  <a:cubicBezTo>
                    <a:pt x="72" y="33255"/>
                    <a:pt x="72" y="33755"/>
                    <a:pt x="84" y="34267"/>
                  </a:cubicBezTo>
                  <a:cubicBezTo>
                    <a:pt x="108" y="34803"/>
                    <a:pt x="238" y="35327"/>
                    <a:pt x="286" y="35862"/>
                  </a:cubicBezTo>
                  <a:cubicBezTo>
                    <a:pt x="310" y="36065"/>
                    <a:pt x="334" y="36279"/>
                    <a:pt x="358" y="36493"/>
                  </a:cubicBezTo>
                  <a:cubicBezTo>
                    <a:pt x="381" y="36767"/>
                    <a:pt x="358" y="37065"/>
                    <a:pt x="465" y="37303"/>
                  </a:cubicBezTo>
                  <a:cubicBezTo>
                    <a:pt x="560" y="37517"/>
                    <a:pt x="655" y="37708"/>
                    <a:pt x="631" y="37946"/>
                  </a:cubicBezTo>
                  <a:cubicBezTo>
                    <a:pt x="619" y="38089"/>
                    <a:pt x="667" y="38244"/>
                    <a:pt x="727" y="38375"/>
                  </a:cubicBezTo>
                  <a:cubicBezTo>
                    <a:pt x="774" y="38482"/>
                    <a:pt x="774" y="38565"/>
                    <a:pt x="798" y="38648"/>
                  </a:cubicBezTo>
                  <a:cubicBezTo>
                    <a:pt x="881" y="39006"/>
                    <a:pt x="739" y="39410"/>
                    <a:pt x="1036" y="39744"/>
                  </a:cubicBezTo>
                  <a:cubicBezTo>
                    <a:pt x="1155" y="39887"/>
                    <a:pt x="1012" y="40208"/>
                    <a:pt x="1274" y="40339"/>
                  </a:cubicBezTo>
                  <a:cubicBezTo>
                    <a:pt x="1155" y="40541"/>
                    <a:pt x="1262" y="40696"/>
                    <a:pt x="1334" y="40887"/>
                  </a:cubicBezTo>
                  <a:cubicBezTo>
                    <a:pt x="1465" y="41184"/>
                    <a:pt x="1596" y="41506"/>
                    <a:pt x="1620" y="41839"/>
                  </a:cubicBezTo>
                  <a:cubicBezTo>
                    <a:pt x="1632" y="41923"/>
                    <a:pt x="1679" y="42006"/>
                    <a:pt x="1715" y="42089"/>
                  </a:cubicBezTo>
                  <a:cubicBezTo>
                    <a:pt x="1810" y="42375"/>
                    <a:pt x="1941" y="42661"/>
                    <a:pt x="2024" y="42958"/>
                  </a:cubicBezTo>
                  <a:cubicBezTo>
                    <a:pt x="2227" y="43709"/>
                    <a:pt x="2251" y="44518"/>
                    <a:pt x="2703" y="45197"/>
                  </a:cubicBezTo>
                  <a:cubicBezTo>
                    <a:pt x="2751" y="45268"/>
                    <a:pt x="2810" y="45364"/>
                    <a:pt x="2810" y="45435"/>
                  </a:cubicBezTo>
                  <a:cubicBezTo>
                    <a:pt x="2786" y="45673"/>
                    <a:pt x="2929" y="45840"/>
                    <a:pt x="3025" y="46030"/>
                  </a:cubicBezTo>
                  <a:cubicBezTo>
                    <a:pt x="3298" y="46578"/>
                    <a:pt x="3596" y="47114"/>
                    <a:pt x="3834" y="47685"/>
                  </a:cubicBezTo>
                  <a:cubicBezTo>
                    <a:pt x="4048" y="48173"/>
                    <a:pt x="4275" y="48662"/>
                    <a:pt x="4584" y="49078"/>
                  </a:cubicBezTo>
                  <a:cubicBezTo>
                    <a:pt x="4680" y="49209"/>
                    <a:pt x="4739" y="49328"/>
                    <a:pt x="4810" y="49459"/>
                  </a:cubicBezTo>
                  <a:cubicBezTo>
                    <a:pt x="4989" y="49793"/>
                    <a:pt x="5025" y="50221"/>
                    <a:pt x="5418" y="50424"/>
                  </a:cubicBezTo>
                  <a:cubicBezTo>
                    <a:pt x="5465" y="50447"/>
                    <a:pt x="5477" y="50543"/>
                    <a:pt x="5513" y="50602"/>
                  </a:cubicBezTo>
                  <a:cubicBezTo>
                    <a:pt x="5680" y="50995"/>
                    <a:pt x="5858" y="51364"/>
                    <a:pt x="6204" y="51638"/>
                  </a:cubicBezTo>
                  <a:cubicBezTo>
                    <a:pt x="6370" y="51757"/>
                    <a:pt x="6382" y="51924"/>
                    <a:pt x="6275" y="52102"/>
                  </a:cubicBezTo>
                  <a:cubicBezTo>
                    <a:pt x="6370" y="52150"/>
                    <a:pt x="6537" y="52221"/>
                    <a:pt x="6525" y="52245"/>
                  </a:cubicBezTo>
                  <a:cubicBezTo>
                    <a:pt x="6454" y="52531"/>
                    <a:pt x="6751" y="52579"/>
                    <a:pt x="6835" y="52769"/>
                  </a:cubicBezTo>
                  <a:cubicBezTo>
                    <a:pt x="6906" y="52948"/>
                    <a:pt x="7049" y="53114"/>
                    <a:pt x="7180" y="53269"/>
                  </a:cubicBezTo>
                  <a:cubicBezTo>
                    <a:pt x="7477" y="53603"/>
                    <a:pt x="7835" y="53912"/>
                    <a:pt x="8097" y="54269"/>
                  </a:cubicBezTo>
                  <a:cubicBezTo>
                    <a:pt x="8561" y="54900"/>
                    <a:pt x="9168" y="55377"/>
                    <a:pt x="9692" y="55948"/>
                  </a:cubicBezTo>
                  <a:cubicBezTo>
                    <a:pt x="9752" y="56008"/>
                    <a:pt x="9847" y="56043"/>
                    <a:pt x="9894" y="56115"/>
                  </a:cubicBezTo>
                  <a:cubicBezTo>
                    <a:pt x="10121" y="56496"/>
                    <a:pt x="10490" y="56746"/>
                    <a:pt x="10787" y="57055"/>
                  </a:cubicBezTo>
                  <a:cubicBezTo>
                    <a:pt x="11121" y="57401"/>
                    <a:pt x="11585" y="57591"/>
                    <a:pt x="11895" y="57972"/>
                  </a:cubicBezTo>
                  <a:cubicBezTo>
                    <a:pt x="11963" y="58052"/>
                    <a:pt x="12054" y="58187"/>
                    <a:pt x="12114" y="58187"/>
                  </a:cubicBezTo>
                  <a:cubicBezTo>
                    <a:pt x="12116" y="58187"/>
                    <a:pt x="12119" y="58187"/>
                    <a:pt x="12121" y="58187"/>
                  </a:cubicBezTo>
                  <a:cubicBezTo>
                    <a:pt x="12142" y="58182"/>
                    <a:pt x="12161" y="58179"/>
                    <a:pt x="12179" y="58179"/>
                  </a:cubicBezTo>
                  <a:cubicBezTo>
                    <a:pt x="12290" y="58179"/>
                    <a:pt x="12336" y="58268"/>
                    <a:pt x="12419" y="58329"/>
                  </a:cubicBezTo>
                  <a:cubicBezTo>
                    <a:pt x="12653" y="58485"/>
                    <a:pt x="12709" y="58871"/>
                    <a:pt x="13057" y="58871"/>
                  </a:cubicBezTo>
                  <a:cubicBezTo>
                    <a:pt x="13081" y="58871"/>
                    <a:pt x="13106" y="58869"/>
                    <a:pt x="13133" y="58865"/>
                  </a:cubicBezTo>
                  <a:cubicBezTo>
                    <a:pt x="13478" y="59401"/>
                    <a:pt x="14133" y="59556"/>
                    <a:pt x="14550" y="59984"/>
                  </a:cubicBezTo>
                  <a:cubicBezTo>
                    <a:pt x="15074" y="60032"/>
                    <a:pt x="15324" y="60603"/>
                    <a:pt x="15848" y="60651"/>
                  </a:cubicBezTo>
                  <a:cubicBezTo>
                    <a:pt x="15883" y="60651"/>
                    <a:pt x="15943" y="60723"/>
                    <a:pt x="15955" y="60758"/>
                  </a:cubicBezTo>
                  <a:cubicBezTo>
                    <a:pt x="15979" y="61044"/>
                    <a:pt x="16205" y="61044"/>
                    <a:pt x="16395" y="61127"/>
                  </a:cubicBezTo>
                  <a:cubicBezTo>
                    <a:pt x="16729" y="61270"/>
                    <a:pt x="17074" y="61425"/>
                    <a:pt x="17348" y="61651"/>
                  </a:cubicBezTo>
                  <a:cubicBezTo>
                    <a:pt x="17503" y="61782"/>
                    <a:pt x="17645" y="61877"/>
                    <a:pt x="17824" y="61949"/>
                  </a:cubicBezTo>
                  <a:cubicBezTo>
                    <a:pt x="18050" y="62044"/>
                    <a:pt x="18300" y="62104"/>
                    <a:pt x="18526" y="62199"/>
                  </a:cubicBezTo>
                  <a:cubicBezTo>
                    <a:pt x="18753" y="62306"/>
                    <a:pt x="19027" y="62378"/>
                    <a:pt x="19169" y="62568"/>
                  </a:cubicBezTo>
                  <a:cubicBezTo>
                    <a:pt x="19306" y="62745"/>
                    <a:pt x="19443" y="62819"/>
                    <a:pt x="19608" y="62819"/>
                  </a:cubicBezTo>
                  <a:cubicBezTo>
                    <a:pt x="19688" y="62819"/>
                    <a:pt x="19775" y="62801"/>
                    <a:pt x="19872" y="62770"/>
                  </a:cubicBezTo>
                  <a:cubicBezTo>
                    <a:pt x="20020" y="63014"/>
                    <a:pt x="20216" y="63183"/>
                    <a:pt x="20510" y="63183"/>
                  </a:cubicBezTo>
                  <a:cubicBezTo>
                    <a:pt x="20546" y="63183"/>
                    <a:pt x="20583" y="63180"/>
                    <a:pt x="20622" y="63175"/>
                  </a:cubicBezTo>
                  <a:cubicBezTo>
                    <a:pt x="20633" y="63174"/>
                    <a:pt x="20645" y="63174"/>
                    <a:pt x="20657" y="63174"/>
                  </a:cubicBezTo>
                  <a:cubicBezTo>
                    <a:pt x="20784" y="63174"/>
                    <a:pt x="20941" y="63228"/>
                    <a:pt x="21039" y="63282"/>
                  </a:cubicBezTo>
                  <a:cubicBezTo>
                    <a:pt x="21288" y="63422"/>
                    <a:pt x="21520" y="63561"/>
                    <a:pt x="21792" y="63561"/>
                  </a:cubicBezTo>
                  <a:cubicBezTo>
                    <a:pt x="21845" y="63561"/>
                    <a:pt x="21899" y="63556"/>
                    <a:pt x="21955" y="63544"/>
                  </a:cubicBezTo>
                  <a:cubicBezTo>
                    <a:pt x="21958" y="63543"/>
                    <a:pt x="21960" y="63543"/>
                    <a:pt x="21962" y="63543"/>
                  </a:cubicBezTo>
                  <a:cubicBezTo>
                    <a:pt x="21987" y="63543"/>
                    <a:pt x="22028" y="63595"/>
                    <a:pt x="22039" y="63628"/>
                  </a:cubicBezTo>
                  <a:cubicBezTo>
                    <a:pt x="22074" y="63719"/>
                    <a:pt x="22109" y="63765"/>
                    <a:pt x="22162" y="63765"/>
                  </a:cubicBezTo>
                  <a:cubicBezTo>
                    <a:pt x="22198" y="63765"/>
                    <a:pt x="22242" y="63743"/>
                    <a:pt x="22301" y="63699"/>
                  </a:cubicBezTo>
                  <a:cubicBezTo>
                    <a:pt x="22332" y="63678"/>
                    <a:pt x="22372" y="63673"/>
                    <a:pt x="22415" y="63673"/>
                  </a:cubicBezTo>
                  <a:cubicBezTo>
                    <a:pt x="22455" y="63673"/>
                    <a:pt x="22498" y="63678"/>
                    <a:pt x="22539" y="63678"/>
                  </a:cubicBezTo>
                  <a:cubicBezTo>
                    <a:pt x="22555" y="63678"/>
                    <a:pt x="22571" y="63677"/>
                    <a:pt x="22587" y="63675"/>
                  </a:cubicBezTo>
                  <a:lnTo>
                    <a:pt x="22587" y="63675"/>
                  </a:lnTo>
                  <a:cubicBezTo>
                    <a:pt x="22539" y="63794"/>
                    <a:pt x="22610" y="63842"/>
                    <a:pt x="22706" y="63854"/>
                  </a:cubicBezTo>
                  <a:cubicBezTo>
                    <a:pt x="22759" y="63860"/>
                    <a:pt x="22810" y="63860"/>
                    <a:pt x="22860" y="63860"/>
                  </a:cubicBezTo>
                  <a:cubicBezTo>
                    <a:pt x="22911" y="63860"/>
                    <a:pt x="22962" y="63860"/>
                    <a:pt x="23015" y="63866"/>
                  </a:cubicBezTo>
                  <a:cubicBezTo>
                    <a:pt x="23043" y="63870"/>
                    <a:pt x="23075" y="63870"/>
                    <a:pt x="23106" y="63870"/>
                  </a:cubicBezTo>
                  <a:lnTo>
                    <a:pt x="23106" y="63870"/>
                  </a:lnTo>
                  <a:cubicBezTo>
                    <a:pt x="23169" y="63870"/>
                    <a:pt x="23229" y="63870"/>
                    <a:pt x="23253" y="63902"/>
                  </a:cubicBezTo>
                  <a:cubicBezTo>
                    <a:pt x="23468" y="64187"/>
                    <a:pt x="23813" y="64163"/>
                    <a:pt x="24099" y="64282"/>
                  </a:cubicBezTo>
                  <a:cubicBezTo>
                    <a:pt x="24670" y="64533"/>
                    <a:pt x="25289" y="64628"/>
                    <a:pt x="25908" y="64723"/>
                  </a:cubicBezTo>
                  <a:cubicBezTo>
                    <a:pt x="26587" y="64818"/>
                    <a:pt x="27278" y="64902"/>
                    <a:pt x="27956" y="64997"/>
                  </a:cubicBezTo>
                  <a:cubicBezTo>
                    <a:pt x="28111" y="65009"/>
                    <a:pt x="28254" y="65080"/>
                    <a:pt x="28409" y="65116"/>
                  </a:cubicBezTo>
                  <a:cubicBezTo>
                    <a:pt x="28504" y="65140"/>
                    <a:pt x="28611" y="65187"/>
                    <a:pt x="28718" y="65187"/>
                  </a:cubicBezTo>
                  <a:cubicBezTo>
                    <a:pt x="28827" y="65182"/>
                    <a:pt x="28937" y="65179"/>
                    <a:pt x="29046" y="65179"/>
                  </a:cubicBezTo>
                  <a:cubicBezTo>
                    <a:pt x="29393" y="65179"/>
                    <a:pt x="29744" y="65202"/>
                    <a:pt x="30087" y="65211"/>
                  </a:cubicBezTo>
                  <a:cubicBezTo>
                    <a:pt x="30499" y="65221"/>
                    <a:pt x="30903" y="65289"/>
                    <a:pt x="31317" y="65289"/>
                  </a:cubicBezTo>
                  <a:cubicBezTo>
                    <a:pt x="31430" y="65289"/>
                    <a:pt x="31544" y="65284"/>
                    <a:pt x="31659" y="65271"/>
                  </a:cubicBezTo>
                  <a:cubicBezTo>
                    <a:pt x="31778" y="65257"/>
                    <a:pt x="31898" y="65253"/>
                    <a:pt x="32019" y="65253"/>
                  </a:cubicBezTo>
                  <a:cubicBezTo>
                    <a:pt x="32333" y="65253"/>
                    <a:pt x="32651" y="65286"/>
                    <a:pt x="32969" y="65295"/>
                  </a:cubicBezTo>
                  <a:cubicBezTo>
                    <a:pt x="33147" y="65299"/>
                    <a:pt x="33325" y="65313"/>
                    <a:pt x="33502" y="65313"/>
                  </a:cubicBezTo>
                  <a:cubicBezTo>
                    <a:pt x="33750" y="65313"/>
                    <a:pt x="33994" y="65287"/>
                    <a:pt x="34231" y="65175"/>
                  </a:cubicBezTo>
                  <a:cubicBezTo>
                    <a:pt x="34259" y="65161"/>
                    <a:pt x="34296" y="65155"/>
                    <a:pt x="34335" y="65155"/>
                  </a:cubicBezTo>
                  <a:cubicBezTo>
                    <a:pt x="34394" y="65155"/>
                    <a:pt x="34457" y="65170"/>
                    <a:pt x="34493" y="65199"/>
                  </a:cubicBezTo>
                  <a:cubicBezTo>
                    <a:pt x="34567" y="65249"/>
                    <a:pt x="34639" y="65265"/>
                    <a:pt x="34710" y="65265"/>
                  </a:cubicBezTo>
                  <a:cubicBezTo>
                    <a:pt x="34812" y="65265"/>
                    <a:pt x="34912" y="65232"/>
                    <a:pt x="35017" y="65211"/>
                  </a:cubicBezTo>
                  <a:cubicBezTo>
                    <a:pt x="35048" y="65203"/>
                    <a:pt x="35081" y="65201"/>
                    <a:pt x="35115" y="65201"/>
                  </a:cubicBezTo>
                  <a:cubicBezTo>
                    <a:pt x="35183" y="65201"/>
                    <a:pt x="35255" y="65211"/>
                    <a:pt x="35326" y="65211"/>
                  </a:cubicBezTo>
                  <a:cubicBezTo>
                    <a:pt x="35445" y="65199"/>
                    <a:pt x="35588" y="65211"/>
                    <a:pt x="35683" y="65152"/>
                  </a:cubicBezTo>
                  <a:cubicBezTo>
                    <a:pt x="35786" y="65096"/>
                    <a:pt x="35867" y="65076"/>
                    <a:pt x="35972" y="65076"/>
                  </a:cubicBezTo>
                  <a:cubicBezTo>
                    <a:pt x="36001" y="65076"/>
                    <a:pt x="36031" y="65078"/>
                    <a:pt x="36064" y="65080"/>
                  </a:cubicBezTo>
                  <a:cubicBezTo>
                    <a:pt x="36143" y="65089"/>
                    <a:pt x="36223" y="65094"/>
                    <a:pt x="36303" y="65094"/>
                  </a:cubicBezTo>
                  <a:cubicBezTo>
                    <a:pt x="36536" y="65094"/>
                    <a:pt x="36768" y="65056"/>
                    <a:pt x="36981" y="64985"/>
                  </a:cubicBezTo>
                  <a:cubicBezTo>
                    <a:pt x="37160" y="64925"/>
                    <a:pt x="37362" y="64937"/>
                    <a:pt x="37529" y="64854"/>
                  </a:cubicBezTo>
                  <a:cubicBezTo>
                    <a:pt x="37560" y="64836"/>
                    <a:pt x="37595" y="64830"/>
                    <a:pt x="37631" y="64830"/>
                  </a:cubicBezTo>
                  <a:cubicBezTo>
                    <a:pt x="37707" y="64830"/>
                    <a:pt x="37790" y="64857"/>
                    <a:pt x="37866" y="64857"/>
                  </a:cubicBezTo>
                  <a:cubicBezTo>
                    <a:pt x="37945" y="64857"/>
                    <a:pt x="38016" y="64829"/>
                    <a:pt x="38065" y="64711"/>
                  </a:cubicBezTo>
                  <a:cubicBezTo>
                    <a:pt x="38128" y="64761"/>
                    <a:pt x="38188" y="64779"/>
                    <a:pt x="38247" y="64779"/>
                  </a:cubicBezTo>
                  <a:cubicBezTo>
                    <a:pt x="38399" y="64779"/>
                    <a:pt x="38541" y="64657"/>
                    <a:pt x="38696" y="64640"/>
                  </a:cubicBezTo>
                  <a:cubicBezTo>
                    <a:pt x="38915" y="64621"/>
                    <a:pt x="39113" y="64470"/>
                    <a:pt x="39338" y="64470"/>
                  </a:cubicBezTo>
                  <a:cubicBezTo>
                    <a:pt x="39407" y="64470"/>
                    <a:pt x="39478" y="64484"/>
                    <a:pt x="39553" y="64521"/>
                  </a:cubicBezTo>
                  <a:cubicBezTo>
                    <a:pt x="39558" y="64522"/>
                    <a:pt x="39564" y="64523"/>
                    <a:pt x="39570" y="64523"/>
                  </a:cubicBezTo>
                  <a:cubicBezTo>
                    <a:pt x="39613" y="64523"/>
                    <a:pt x="39685" y="64492"/>
                    <a:pt x="39696" y="64461"/>
                  </a:cubicBezTo>
                  <a:cubicBezTo>
                    <a:pt x="39748" y="64357"/>
                    <a:pt x="39824" y="64341"/>
                    <a:pt x="39905" y="64341"/>
                  </a:cubicBezTo>
                  <a:cubicBezTo>
                    <a:pt x="39940" y="64341"/>
                    <a:pt x="39975" y="64344"/>
                    <a:pt x="40010" y="64344"/>
                  </a:cubicBezTo>
                  <a:cubicBezTo>
                    <a:pt x="40025" y="64344"/>
                    <a:pt x="40039" y="64343"/>
                    <a:pt x="40053" y="64342"/>
                  </a:cubicBezTo>
                  <a:cubicBezTo>
                    <a:pt x="40313" y="64332"/>
                    <a:pt x="40548" y="64154"/>
                    <a:pt x="40814" y="64154"/>
                  </a:cubicBezTo>
                  <a:cubicBezTo>
                    <a:pt x="40865" y="64154"/>
                    <a:pt x="40917" y="64160"/>
                    <a:pt x="40970" y="64175"/>
                  </a:cubicBezTo>
                  <a:cubicBezTo>
                    <a:pt x="41136" y="63902"/>
                    <a:pt x="41434" y="64009"/>
                    <a:pt x="41672" y="63949"/>
                  </a:cubicBezTo>
                  <a:cubicBezTo>
                    <a:pt x="41994" y="63878"/>
                    <a:pt x="42315" y="63842"/>
                    <a:pt x="42589" y="63616"/>
                  </a:cubicBezTo>
                  <a:cubicBezTo>
                    <a:pt x="42672" y="63544"/>
                    <a:pt x="42815" y="63532"/>
                    <a:pt x="42946" y="63509"/>
                  </a:cubicBezTo>
                  <a:cubicBezTo>
                    <a:pt x="43018" y="63485"/>
                    <a:pt x="43661" y="63318"/>
                    <a:pt x="43696" y="63270"/>
                  </a:cubicBezTo>
                  <a:cubicBezTo>
                    <a:pt x="43863" y="63080"/>
                    <a:pt x="44101" y="63104"/>
                    <a:pt x="44327" y="63056"/>
                  </a:cubicBezTo>
                  <a:cubicBezTo>
                    <a:pt x="44542" y="63020"/>
                    <a:pt x="44720" y="62842"/>
                    <a:pt x="44911" y="62723"/>
                  </a:cubicBezTo>
                  <a:cubicBezTo>
                    <a:pt x="44919" y="62714"/>
                    <a:pt x="44939" y="62706"/>
                    <a:pt x="44951" y="62706"/>
                  </a:cubicBezTo>
                  <a:cubicBezTo>
                    <a:pt x="44955" y="62706"/>
                    <a:pt x="44958" y="62707"/>
                    <a:pt x="44958" y="62711"/>
                  </a:cubicBezTo>
                  <a:cubicBezTo>
                    <a:pt x="45017" y="62755"/>
                    <a:pt x="45070" y="62772"/>
                    <a:pt x="45119" y="62772"/>
                  </a:cubicBezTo>
                  <a:cubicBezTo>
                    <a:pt x="45230" y="62772"/>
                    <a:pt x="45324" y="62685"/>
                    <a:pt x="45423" y="62628"/>
                  </a:cubicBezTo>
                  <a:cubicBezTo>
                    <a:pt x="45637" y="62508"/>
                    <a:pt x="45911" y="62497"/>
                    <a:pt x="46101" y="62270"/>
                  </a:cubicBezTo>
                  <a:cubicBezTo>
                    <a:pt x="46185" y="62163"/>
                    <a:pt x="46435" y="62199"/>
                    <a:pt x="46601" y="62139"/>
                  </a:cubicBezTo>
                  <a:cubicBezTo>
                    <a:pt x="47173" y="61949"/>
                    <a:pt x="47661" y="61639"/>
                    <a:pt x="48161" y="61282"/>
                  </a:cubicBezTo>
                  <a:cubicBezTo>
                    <a:pt x="48435" y="61080"/>
                    <a:pt x="48852" y="61056"/>
                    <a:pt x="49078" y="60723"/>
                  </a:cubicBezTo>
                  <a:cubicBezTo>
                    <a:pt x="49108" y="60730"/>
                    <a:pt x="49135" y="60734"/>
                    <a:pt x="49162" y="60734"/>
                  </a:cubicBezTo>
                  <a:cubicBezTo>
                    <a:pt x="49339" y="60734"/>
                    <a:pt x="49454" y="60579"/>
                    <a:pt x="49578" y="60496"/>
                  </a:cubicBezTo>
                  <a:cubicBezTo>
                    <a:pt x="49792" y="60342"/>
                    <a:pt x="49947" y="60115"/>
                    <a:pt x="50173" y="59984"/>
                  </a:cubicBezTo>
                  <a:cubicBezTo>
                    <a:pt x="50471" y="59830"/>
                    <a:pt x="50685" y="59615"/>
                    <a:pt x="50911" y="59377"/>
                  </a:cubicBezTo>
                  <a:cubicBezTo>
                    <a:pt x="51054" y="59234"/>
                    <a:pt x="51197" y="59068"/>
                    <a:pt x="51435" y="59068"/>
                  </a:cubicBezTo>
                  <a:cubicBezTo>
                    <a:pt x="51483" y="59068"/>
                    <a:pt x="51566" y="59044"/>
                    <a:pt x="51566" y="59008"/>
                  </a:cubicBezTo>
                  <a:cubicBezTo>
                    <a:pt x="51626" y="58758"/>
                    <a:pt x="51971" y="58806"/>
                    <a:pt x="52054" y="58568"/>
                  </a:cubicBezTo>
                  <a:cubicBezTo>
                    <a:pt x="52150" y="58329"/>
                    <a:pt x="52364" y="58270"/>
                    <a:pt x="52590" y="58246"/>
                  </a:cubicBezTo>
                  <a:cubicBezTo>
                    <a:pt x="52626" y="58246"/>
                    <a:pt x="52674" y="58175"/>
                    <a:pt x="52686" y="58127"/>
                  </a:cubicBezTo>
                  <a:cubicBezTo>
                    <a:pt x="52721" y="58008"/>
                    <a:pt x="52781" y="57984"/>
                    <a:pt x="52900" y="57960"/>
                  </a:cubicBezTo>
                  <a:cubicBezTo>
                    <a:pt x="53043" y="57925"/>
                    <a:pt x="53186" y="57806"/>
                    <a:pt x="53269" y="57675"/>
                  </a:cubicBezTo>
                  <a:cubicBezTo>
                    <a:pt x="53555" y="57222"/>
                    <a:pt x="53995" y="56913"/>
                    <a:pt x="54317" y="56496"/>
                  </a:cubicBezTo>
                  <a:cubicBezTo>
                    <a:pt x="54805" y="55877"/>
                    <a:pt x="55400" y="55353"/>
                    <a:pt x="55829" y="54686"/>
                  </a:cubicBezTo>
                  <a:cubicBezTo>
                    <a:pt x="55864" y="54627"/>
                    <a:pt x="55912" y="54567"/>
                    <a:pt x="55972" y="54519"/>
                  </a:cubicBezTo>
                  <a:cubicBezTo>
                    <a:pt x="56329" y="54174"/>
                    <a:pt x="56686" y="53841"/>
                    <a:pt x="57043" y="53495"/>
                  </a:cubicBezTo>
                  <a:cubicBezTo>
                    <a:pt x="57091" y="53460"/>
                    <a:pt x="57127" y="53412"/>
                    <a:pt x="57138" y="53364"/>
                  </a:cubicBezTo>
                  <a:cubicBezTo>
                    <a:pt x="57258" y="52948"/>
                    <a:pt x="57686" y="52722"/>
                    <a:pt x="57758" y="52293"/>
                  </a:cubicBezTo>
                  <a:cubicBezTo>
                    <a:pt x="57996" y="52198"/>
                    <a:pt x="58091" y="51900"/>
                    <a:pt x="58281" y="51829"/>
                  </a:cubicBezTo>
                  <a:cubicBezTo>
                    <a:pt x="58543" y="51721"/>
                    <a:pt x="58258" y="51579"/>
                    <a:pt x="58365" y="51495"/>
                  </a:cubicBezTo>
                  <a:cubicBezTo>
                    <a:pt x="58591" y="51352"/>
                    <a:pt x="58710" y="51138"/>
                    <a:pt x="58865" y="50924"/>
                  </a:cubicBezTo>
                  <a:cubicBezTo>
                    <a:pt x="59234" y="50400"/>
                    <a:pt x="59627" y="49888"/>
                    <a:pt x="59805" y="49257"/>
                  </a:cubicBezTo>
                  <a:cubicBezTo>
                    <a:pt x="59841" y="49150"/>
                    <a:pt x="59865" y="49043"/>
                    <a:pt x="59936" y="48959"/>
                  </a:cubicBezTo>
                  <a:cubicBezTo>
                    <a:pt x="60139" y="48662"/>
                    <a:pt x="60448" y="48376"/>
                    <a:pt x="60425" y="47995"/>
                  </a:cubicBezTo>
                  <a:cubicBezTo>
                    <a:pt x="60413" y="47578"/>
                    <a:pt x="60782" y="47388"/>
                    <a:pt x="60889" y="47066"/>
                  </a:cubicBezTo>
                  <a:cubicBezTo>
                    <a:pt x="60925" y="46971"/>
                    <a:pt x="61044" y="46899"/>
                    <a:pt x="61044" y="46816"/>
                  </a:cubicBezTo>
                  <a:cubicBezTo>
                    <a:pt x="61032" y="46530"/>
                    <a:pt x="61103" y="46280"/>
                    <a:pt x="61282" y="46054"/>
                  </a:cubicBezTo>
                  <a:cubicBezTo>
                    <a:pt x="61103" y="45685"/>
                    <a:pt x="61496" y="45578"/>
                    <a:pt x="61591" y="45340"/>
                  </a:cubicBezTo>
                  <a:cubicBezTo>
                    <a:pt x="61615" y="45292"/>
                    <a:pt x="61663" y="45233"/>
                    <a:pt x="61651" y="45197"/>
                  </a:cubicBezTo>
                  <a:cubicBezTo>
                    <a:pt x="61579" y="44983"/>
                    <a:pt x="61853" y="44899"/>
                    <a:pt x="61830" y="44673"/>
                  </a:cubicBezTo>
                  <a:cubicBezTo>
                    <a:pt x="61818" y="44530"/>
                    <a:pt x="61996" y="44351"/>
                    <a:pt x="62091" y="44185"/>
                  </a:cubicBezTo>
                  <a:cubicBezTo>
                    <a:pt x="62103" y="44149"/>
                    <a:pt x="62139" y="44125"/>
                    <a:pt x="62139" y="44090"/>
                  </a:cubicBezTo>
                  <a:cubicBezTo>
                    <a:pt x="62127" y="43756"/>
                    <a:pt x="62341" y="43482"/>
                    <a:pt x="62389" y="43185"/>
                  </a:cubicBezTo>
                  <a:cubicBezTo>
                    <a:pt x="62425" y="42863"/>
                    <a:pt x="62782" y="42649"/>
                    <a:pt x="62651" y="42292"/>
                  </a:cubicBezTo>
                  <a:cubicBezTo>
                    <a:pt x="62901" y="42173"/>
                    <a:pt x="62746" y="41911"/>
                    <a:pt x="62865" y="41744"/>
                  </a:cubicBezTo>
                  <a:cubicBezTo>
                    <a:pt x="62961" y="41589"/>
                    <a:pt x="62925" y="41292"/>
                    <a:pt x="63044" y="41208"/>
                  </a:cubicBezTo>
                  <a:cubicBezTo>
                    <a:pt x="63270" y="41065"/>
                    <a:pt x="63103" y="40863"/>
                    <a:pt x="63187" y="40708"/>
                  </a:cubicBezTo>
                  <a:cubicBezTo>
                    <a:pt x="63318" y="40458"/>
                    <a:pt x="63401" y="40184"/>
                    <a:pt x="63449" y="39910"/>
                  </a:cubicBezTo>
                  <a:cubicBezTo>
                    <a:pt x="63496" y="39637"/>
                    <a:pt x="63687" y="39422"/>
                    <a:pt x="63699" y="39137"/>
                  </a:cubicBezTo>
                  <a:cubicBezTo>
                    <a:pt x="63711" y="38946"/>
                    <a:pt x="63711" y="38744"/>
                    <a:pt x="63723" y="38553"/>
                  </a:cubicBezTo>
                  <a:cubicBezTo>
                    <a:pt x="63746" y="38351"/>
                    <a:pt x="63711" y="38113"/>
                    <a:pt x="63806" y="37946"/>
                  </a:cubicBezTo>
                  <a:cubicBezTo>
                    <a:pt x="63913" y="37732"/>
                    <a:pt x="63711" y="37601"/>
                    <a:pt x="63770" y="37422"/>
                  </a:cubicBezTo>
                  <a:cubicBezTo>
                    <a:pt x="63806" y="37291"/>
                    <a:pt x="63830" y="37148"/>
                    <a:pt x="63854" y="37017"/>
                  </a:cubicBezTo>
                  <a:cubicBezTo>
                    <a:pt x="63913" y="36731"/>
                    <a:pt x="63996" y="36434"/>
                    <a:pt x="63996" y="36148"/>
                  </a:cubicBezTo>
                  <a:cubicBezTo>
                    <a:pt x="63996" y="35922"/>
                    <a:pt x="64008" y="35755"/>
                    <a:pt x="64199" y="35636"/>
                  </a:cubicBezTo>
                  <a:cubicBezTo>
                    <a:pt x="64080" y="35553"/>
                    <a:pt x="63985" y="35481"/>
                    <a:pt x="63949" y="35446"/>
                  </a:cubicBezTo>
                  <a:cubicBezTo>
                    <a:pt x="64032" y="35291"/>
                    <a:pt x="64127" y="35136"/>
                    <a:pt x="64211" y="34993"/>
                  </a:cubicBezTo>
                  <a:cubicBezTo>
                    <a:pt x="64092" y="34934"/>
                    <a:pt x="64020" y="34898"/>
                    <a:pt x="63925" y="34850"/>
                  </a:cubicBezTo>
                  <a:cubicBezTo>
                    <a:pt x="64187" y="34648"/>
                    <a:pt x="64223" y="34588"/>
                    <a:pt x="64175" y="34410"/>
                  </a:cubicBezTo>
                  <a:cubicBezTo>
                    <a:pt x="64104" y="34160"/>
                    <a:pt x="64175" y="33648"/>
                    <a:pt x="64306" y="33410"/>
                  </a:cubicBezTo>
                  <a:cubicBezTo>
                    <a:pt x="64223" y="33398"/>
                    <a:pt x="64151" y="33386"/>
                    <a:pt x="64080" y="33374"/>
                  </a:cubicBezTo>
                  <a:cubicBezTo>
                    <a:pt x="63961" y="33112"/>
                    <a:pt x="64092" y="32921"/>
                    <a:pt x="64258" y="32743"/>
                  </a:cubicBezTo>
                  <a:cubicBezTo>
                    <a:pt x="64151" y="32695"/>
                    <a:pt x="64080" y="32660"/>
                    <a:pt x="63996" y="32624"/>
                  </a:cubicBezTo>
                  <a:cubicBezTo>
                    <a:pt x="64127" y="32421"/>
                    <a:pt x="64306" y="32243"/>
                    <a:pt x="64342" y="31969"/>
                  </a:cubicBezTo>
                  <a:lnTo>
                    <a:pt x="64342" y="31969"/>
                  </a:lnTo>
                  <a:cubicBezTo>
                    <a:pt x="64246" y="31981"/>
                    <a:pt x="64175" y="31993"/>
                    <a:pt x="64056" y="32005"/>
                  </a:cubicBezTo>
                  <a:cubicBezTo>
                    <a:pt x="64139" y="31886"/>
                    <a:pt x="64175" y="31779"/>
                    <a:pt x="64246" y="31755"/>
                  </a:cubicBezTo>
                  <a:cubicBezTo>
                    <a:pt x="64437" y="31683"/>
                    <a:pt x="64377" y="31481"/>
                    <a:pt x="64330" y="31469"/>
                  </a:cubicBezTo>
                  <a:cubicBezTo>
                    <a:pt x="64139" y="31433"/>
                    <a:pt x="64163" y="31362"/>
                    <a:pt x="64211" y="31231"/>
                  </a:cubicBezTo>
                  <a:cubicBezTo>
                    <a:pt x="64235" y="31136"/>
                    <a:pt x="64246" y="30993"/>
                    <a:pt x="64199" y="30921"/>
                  </a:cubicBezTo>
                  <a:cubicBezTo>
                    <a:pt x="64127" y="30802"/>
                    <a:pt x="64068" y="30731"/>
                    <a:pt x="64187" y="30612"/>
                  </a:cubicBezTo>
                  <a:cubicBezTo>
                    <a:pt x="64211" y="30588"/>
                    <a:pt x="64199" y="30481"/>
                    <a:pt x="64163" y="30433"/>
                  </a:cubicBezTo>
                  <a:cubicBezTo>
                    <a:pt x="63877" y="30040"/>
                    <a:pt x="63961" y="29647"/>
                    <a:pt x="64211" y="29278"/>
                  </a:cubicBezTo>
                  <a:cubicBezTo>
                    <a:pt x="64127" y="29231"/>
                    <a:pt x="64056" y="29195"/>
                    <a:pt x="63985" y="29159"/>
                  </a:cubicBezTo>
                  <a:cubicBezTo>
                    <a:pt x="64008" y="29076"/>
                    <a:pt x="64020" y="28957"/>
                    <a:pt x="64080" y="28909"/>
                  </a:cubicBezTo>
                  <a:cubicBezTo>
                    <a:pt x="64223" y="28802"/>
                    <a:pt x="64306" y="28695"/>
                    <a:pt x="64163" y="28516"/>
                  </a:cubicBezTo>
                  <a:cubicBezTo>
                    <a:pt x="64127" y="28480"/>
                    <a:pt x="64151" y="28385"/>
                    <a:pt x="64151" y="28314"/>
                  </a:cubicBezTo>
                  <a:cubicBezTo>
                    <a:pt x="64187" y="28088"/>
                    <a:pt x="64127" y="27540"/>
                    <a:pt x="64044" y="27302"/>
                  </a:cubicBezTo>
                  <a:cubicBezTo>
                    <a:pt x="64020" y="27230"/>
                    <a:pt x="64032" y="27159"/>
                    <a:pt x="64020" y="27087"/>
                  </a:cubicBezTo>
                  <a:cubicBezTo>
                    <a:pt x="63985" y="26766"/>
                    <a:pt x="63949" y="26456"/>
                    <a:pt x="63925" y="26135"/>
                  </a:cubicBezTo>
                  <a:cubicBezTo>
                    <a:pt x="63901" y="25825"/>
                    <a:pt x="63758" y="25540"/>
                    <a:pt x="63746" y="25218"/>
                  </a:cubicBezTo>
                  <a:cubicBezTo>
                    <a:pt x="63735" y="24897"/>
                    <a:pt x="63663" y="24563"/>
                    <a:pt x="63544" y="24266"/>
                  </a:cubicBezTo>
                  <a:cubicBezTo>
                    <a:pt x="63425" y="23992"/>
                    <a:pt x="63175" y="23778"/>
                    <a:pt x="63270" y="23432"/>
                  </a:cubicBezTo>
                  <a:cubicBezTo>
                    <a:pt x="63270" y="23408"/>
                    <a:pt x="63246" y="23349"/>
                    <a:pt x="63223" y="23337"/>
                  </a:cubicBezTo>
                  <a:cubicBezTo>
                    <a:pt x="62996" y="23277"/>
                    <a:pt x="63020" y="23063"/>
                    <a:pt x="62973" y="22908"/>
                  </a:cubicBezTo>
                  <a:cubicBezTo>
                    <a:pt x="62877" y="22599"/>
                    <a:pt x="62687" y="22313"/>
                    <a:pt x="62699" y="21968"/>
                  </a:cubicBezTo>
                  <a:cubicBezTo>
                    <a:pt x="62365" y="21837"/>
                    <a:pt x="62520" y="21456"/>
                    <a:pt x="62341" y="21218"/>
                  </a:cubicBezTo>
                  <a:cubicBezTo>
                    <a:pt x="62175" y="20991"/>
                    <a:pt x="62115" y="20682"/>
                    <a:pt x="62008" y="20408"/>
                  </a:cubicBezTo>
                  <a:cubicBezTo>
                    <a:pt x="61949" y="20277"/>
                    <a:pt x="61853" y="20158"/>
                    <a:pt x="61853" y="20039"/>
                  </a:cubicBezTo>
                  <a:cubicBezTo>
                    <a:pt x="61853" y="19872"/>
                    <a:pt x="61818" y="19765"/>
                    <a:pt x="61651" y="19753"/>
                  </a:cubicBezTo>
                  <a:cubicBezTo>
                    <a:pt x="61710" y="19551"/>
                    <a:pt x="61318" y="19420"/>
                    <a:pt x="61615" y="19206"/>
                  </a:cubicBezTo>
                  <a:cubicBezTo>
                    <a:pt x="61413" y="19098"/>
                    <a:pt x="61234" y="19039"/>
                    <a:pt x="61198" y="18801"/>
                  </a:cubicBezTo>
                  <a:cubicBezTo>
                    <a:pt x="61175" y="18551"/>
                    <a:pt x="61056" y="18336"/>
                    <a:pt x="60937" y="18122"/>
                  </a:cubicBezTo>
                  <a:cubicBezTo>
                    <a:pt x="60877" y="18027"/>
                    <a:pt x="60937" y="17836"/>
                    <a:pt x="60877" y="17789"/>
                  </a:cubicBezTo>
                  <a:cubicBezTo>
                    <a:pt x="60663" y="17646"/>
                    <a:pt x="60532" y="17455"/>
                    <a:pt x="60496" y="17241"/>
                  </a:cubicBezTo>
                  <a:cubicBezTo>
                    <a:pt x="60472" y="17015"/>
                    <a:pt x="60258" y="16884"/>
                    <a:pt x="60258" y="16646"/>
                  </a:cubicBezTo>
                  <a:cubicBezTo>
                    <a:pt x="60246" y="16527"/>
                    <a:pt x="60127" y="16408"/>
                    <a:pt x="60055" y="16300"/>
                  </a:cubicBezTo>
                  <a:cubicBezTo>
                    <a:pt x="60008" y="16229"/>
                    <a:pt x="59913" y="16146"/>
                    <a:pt x="59925" y="16086"/>
                  </a:cubicBezTo>
                  <a:cubicBezTo>
                    <a:pt x="60020" y="15788"/>
                    <a:pt x="59579" y="15705"/>
                    <a:pt x="59663" y="15419"/>
                  </a:cubicBezTo>
                  <a:cubicBezTo>
                    <a:pt x="59460" y="15336"/>
                    <a:pt x="59508" y="15026"/>
                    <a:pt x="59377" y="14979"/>
                  </a:cubicBezTo>
                  <a:cubicBezTo>
                    <a:pt x="59139" y="14884"/>
                    <a:pt x="59186" y="14622"/>
                    <a:pt x="59055" y="14538"/>
                  </a:cubicBezTo>
                  <a:cubicBezTo>
                    <a:pt x="58782" y="14348"/>
                    <a:pt x="58710" y="14038"/>
                    <a:pt x="58520" y="13812"/>
                  </a:cubicBezTo>
                  <a:cubicBezTo>
                    <a:pt x="58293" y="13538"/>
                    <a:pt x="58091" y="13229"/>
                    <a:pt x="57853" y="12955"/>
                  </a:cubicBezTo>
                  <a:cubicBezTo>
                    <a:pt x="57817" y="12919"/>
                    <a:pt x="57781" y="12883"/>
                    <a:pt x="57758" y="12836"/>
                  </a:cubicBezTo>
                  <a:cubicBezTo>
                    <a:pt x="57734" y="12776"/>
                    <a:pt x="57448" y="12228"/>
                    <a:pt x="57424" y="12228"/>
                  </a:cubicBezTo>
                  <a:cubicBezTo>
                    <a:pt x="57419" y="12229"/>
                    <a:pt x="57414" y="12229"/>
                    <a:pt x="57409" y="12229"/>
                  </a:cubicBezTo>
                  <a:cubicBezTo>
                    <a:pt x="57165" y="12229"/>
                    <a:pt x="57231" y="11941"/>
                    <a:pt x="57079" y="11847"/>
                  </a:cubicBezTo>
                  <a:cubicBezTo>
                    <a:pt x="56912" y="11740"/>
                    <a:pt x="56793" y="11597"/>
                    <a:pt x="56746" y="11383"/>
                  </a:cubicBezTo>
                  <a:cubicBezTo>
                    <a:pt x="56734" y="11324"/>
                    <a:pt x="56567" y="11300"/>
                    <a:pt x="56436" y="11240"/>
                  </a:cubicBezTo>
                  <a:cubicBezTo>
                    <a:pt x="56281" y="10800"/>
                    <a:pt x="56281" y="10800"/>
                    <a:pt x="55757" y="10466"/>
                  </a:cubicBezTo>
                  <a:cubicBezTo>
                    <a:pt x="55710" y="10443"/>
                    <a:pt x="55650" y="10407"/>
                    <a:pt x="55638" y="10359"/>
                  </a:cubicBezTo>
                  <a:cubicBezTo>
                    <a:pt x="55543" y="9966"/>
                    <a:pt x="55091" y="9871"/>
                    <a:pt x="54912" y="9538"/>
                  </a:cubicBezTo>
                  <a:cubicBezTo>
                    <a:pt x="54852" y="9419"/>
                    <a:pt x="54674" y="9335"/>
                    <a:pt x="54519" y="9288"/>
                  </a:cubicBezTo>
                  <a:cubicBezTo>
                    <a:pt x="54364" y="9252"/>
                    <a:pt x="54305" y="9145"/>
                    <a:pt x="54210" y="9038"/>
                  </a:cubicBezTo>
                  <a:cubicBezTo>
                    <a:pt x="53924" y="8728"/>
                    <a:pt x="53614" y="8442"/>
                    <a:pt x="53317" y="8145"/>
                  </a:cubicBezTo>
                  <a:cubicBezTo>
                    <a:pt x="53266" y="8163"/>
                    <a:pt x="53222" y="8171"/>
                    <a:pt x="53183" y="8171"/>
                  </a:cubicBezTo>
                  <a:cubicBezTo>
                    <a:pt x="52939" y="8171"/>
                    <a:pt x="52866" y="7868"/>
                    <a:pt x="52662" y="7776"/>
                  </a:cubicBezTo>
                  <a:cubicBezTo>
                    <a:pt x="52491" y="7690"/>
                    <a:pt x="52444" y="7394"/>
                    <a:pt x="52205" y="7394"/>
                  </a:cubicBezTo>
                  <a:cubicBezTo>
                    <a:pt x="52177" y="7394"/>
                    <a:pt x="52147" y="7398"/>
                    <a:pt x="52114" y="7406"/>
                  </a:cubicBezTo>
                  <a:cubicBezTo>
                    <a:pt x="52090" y="7406"/>
                    <a:pt x="52043" y="7359"/>
                    <a:pt x="52043" y="7335"/>
                  </a:cubicBezTo>
                  <a:cubicBezTo>
                    <a:pt x="52009" y="7223"/>
                    <a:pt x="52070" y="7059"/>
                    <a:pt x="51881" y="7059"/>
                  </a:cubicBezTo>
                  <a:cubicBezTo>
                    <a:pt x="51868" y="7059"/>
                    <a:pt x="51855" y="7060"/>
                    <a:pt x="51840" y="7061"/>
                  </a:cubicBezTo>
                  <a:cubicBezTo>
                    <a:pt x="51824" y="7063"/>
                    <a:pt x="51810" y="7065"/>
                    <a:pt x="51798" y="7065"/>
                  </a:cubicBezTo>
                  <a:cubicBezTo>
                    <a:pt x="51612" y="7065"/>
                    <a:pt x="51761" y="6830"/>
                    <a:pt x="51650" y="6764"/>
                  </a:cubicBezTo>
                  <a:cubicBezTo>
                    <a:pt x="51209" y="6525"/>
                    <a:pt x="50769" y="6287"/>
                    <a:pt x="50483" y="5859"/>
                  </a:cubicBezTo>
                  <a:cubicBezTo>
                    <a:pt x="50471" y="5847"/>
                    <a:pt x="50447" y="5835"/>
                    <a:pt x="50435" y="5835"/>
                  </a:cubicBezTo>
                  <a:cubicBezTo>
                    <a:pt x="49995" y="5775"/>
                    <a:pt x="49733" y="5418"/>
                    <a:pt x="49399" y="5180"/>
                  </a:cubicBezTo>
                  <a:cubicBezTo>
                    <a:pt x="49321" y="5124"/>
                    <a:pt x="49232" y="5036"/>
                    <a:pt x="49162" y="5036"/>
                  </a:cubicBezTo>
                  <a:cubicBezTo>
                    <a:pt x="49158" y="5036"/>
                    <a:pt x="49153" y="5036"/>
                    <a:pt x="49149" y="5037"/>
                  </a:cubicBezTo>
                  <a:cubicBezTo>
                    <a:pt x="49109" y="5048"/>
                    <a:pt x="49075" y="5053"/>
                    <a:pt x="49046" y="5053"/>
                  </a:cubicBezTo>
                  <a:cubicBezTo>
                    <a:pt x="48847" y="5053"/>
                    <a:pt x="48866" y="4833"/>
                    <a:pt x="48804" y="4739"/>
                  </a:cubicBezTo>
                  <a:cubicBezTo>
                    <a:pt x="48530" y="4692"/>
                    <a:pt x="48280" y="4751"/>
                    <a:pt x="48125" y="4466"/>
                  </a:cubicBezTo>
                  <a:cubicBezTo>
                    <a:pt x="48078" y="4394"/>
                    <a:pt x="47935" y="4335"/>
                    <a:pt x="47828" y="4323"/>
                  </a:cubicBezTo>
                  <a:cubicBezTo>
                    <a:pt x="47554" y="4287"/>
                    <a:pt x="47316" y="4204"/>
                    <a:pt x="47197" y="3918"/>
                  </a:cubicBezTo>
                  <a:cubicBezTo>
                    <a:pt x="47173" y="3882"/>
                    <a:pt x="47042" y="3882"/>
                    <a:pt x="46971" y="3870"/>
                  </a:cubicBezTo>
                  <a:cubicBezTo>
                    <a:pt x="46875" y="3846"/>
                    <a:pt x="46780" y="3823"/>
                    <a:pt x="46697" y="3799"/>
                  </a:cubicBezTo>
                  <a:cubicBezTo>
                    <a:pt x="46709" y="3727"/>
                    <a:pt x="46720" y="3668"/>
                    <a:pt x="46720" y="3608"/>
                  </a:cubicBezTo>
                  <a:cubicBezTo>
                    <a:pt x="46489" y="3542"/>
                    <a:pt x="46258" y="3415"/>
                    <a:pt x="46027" y="3415"/>
                  </a:cubicBezTo>
                  <a:cubicBezTo>
                    <a:pt x="46008" y="3415"/>
                    <a:pt x="45989" y="3416"/>
                    <a:pt x="45970" y="3418"/>
                  </a:cubicBezTo>
                  <a:cubicBezTo>
                    <a:pt x="45943" y="3420"/>
                    <a:pt x="45915" y="3421"/>
                    <a:pt x="45888" y="3421"/>
                  </a:cubicBezTo>
                  <a:cubicBezTo>
                    <a:pt x="45739" y="3421"/>
                    <a:pt x="45602" y="3391"/>
                    <a:pt x="45542" y="3311"/>
                  </a:cubicBezTo>
                  <a:cubicBezTo>
                    <a:pt x="45316" y="3025"/>
                    <a:pt x="44863" y="3215"/>
                    <a:pt x="44685" y="2870"/>
                  </a:cubicBezTo>
                  <a:cubicBezTo>
                    <a:pt x="44638" y="2891"/>
                    <a:pt x="44597" y="2900"/>
                    <a:pt x="44559" y="2900"/>
                  </a:cubicBezTo>
                  <a:cubicBezTo>
                    <a:pt x="44365" y="2900"/>
                    <a:pt x="44273" y="2660"/>
                    <a:pt x="44113" y="2620"/>
                  </a:cubicBezTo>
                  <a:cubicBezTo>
                    <a:pt x="43911" y="2584"/>
                    <a:pt x="43756" y="2489"/>
                    <a:pt x="43601" y="2382"/>
                  </a:cubicBezTo>
                  <a:cubicBezTo>
                    <a:pt x="43551" y="2423"/>
                    <a:pt x="43503" y="2438"/>
                    <a:pt x="43457" y="2438"/>
                  </a:cubicBezTo>
                  <a:cubicBezTo>
                    <a:pt x="43330" y="2438"/>
                    <a:pt x="43212" y="2329"/>
                    <a:pt x="43081" y="2329"/>
                  </a:cubicBezTo>
                  <a:cubicBezTo>
                    <a:pt x="43064" y="2329"/>
                    <a:pt x="43047" y="2330"/>
                    <a:pt x="43030" y="2334"/>
                  </a:cubicBezTo>
                  <a:cubicBezTo>
                    <a:pt x="43012" y="2338"/>
                    <a:pt x="42992" y="2340"/>
                    <a:pt x="42971" y="2340"/>
                  </a:cubicBezTo>
                  <a:cubicBezTo>
                    <a:pt x="42850" y="2340"/>
                    <a:pt x="42687" y="2284"/>
                    <a:pt x="42637" y="2203"/>
                  </a:cubicBezTo>
                  <a:cubicBezTo>
                    <a:pt x="42518" y="2001"/>
                    <a:pt x="42268" y="2061"/>
                    <a:pt x="42184" y="1965"/>
                  </a:cubicBezTo>
                  <a:cubicBezTo>
                    <a:pt x="42041" y="1775"/>
                    <a:pt x="41851" y="1787"/>
                    <a:pt x="41684" y="1727"/>
                  </a:cubicBezTo>
                  <a:cubicBezTo>
                    <a:pt x="41616" y="1698"/>
                    <a:pt x="41547" y="1676"/>
                    <a:pt x="41478" y="1676"/>
                  </a:cubicBezTo>
                  <a:cubicBezTo>
                    <a:pt x="41464" y="1676"/>
                    <a:pt x="41449" y="1677"/>
                    <a:pt x="41434" y="1680"/>
                  </a:cubicBezTo>
                  <a:cubicBezTo>
                    <a:pt x="41332" y="1687"/>
                    <a:pt x="41230" y="1694"/>
                    <a:pt x="41130" y="1694"/>
                  </a:cubicBezTo>
                  <a:cubicBezTo>
                    <a:pt x="40890" y="1694"/>
                    <a:pt x="40659" y="1653"/>
                    <a:pt x="40458" y="1477"/>
                  </a:cubicBezTo>
                  <a:cubicBezTo>
                    <a:pt x="40410" y="1430"/>
                    <a:pt x="40327" y="1418"/>
                    <a:pt x="40267" y="1394"/>
                  </a:cubicBezTo>
                  <a:cubicBezTo>
                    <a:pt x="39874" y="1287"/>
                    <a:pt x="39470" y="1180"/>
                    <a:pt x="39077" y="1072"/>
                  </a:cubicBezTo>
                  <a:cubicBezTo>
                    <a:pt x="38719" y="977"/>
                    <a:pt x="38374" y="822"/>
                    <a:pt x="38017" y="799"/>
                  </a:cubicBezTo>
                  <a:cubicBezTo>
                    <a:pt x="37660" y="787"/>
                    <a:pt x="37326" y="715"/>
                    <a:pt x="37005" y="584"/>
                  </a:cubicBezTo>
                  <a:cubicBezTo>
                    <a:pt x="36885" y="529"/>
                    <a:pt x="36737" y="474"/>
                    <a:pt x="36609" y="474"/>
                  </a:cubicBezTo>
                  <a:cubicBezTo>
                    <a:pt x="36572" y="474"/>
                    <a:pt x="36537" y="478"/>
                    <a:pt x="36505" y="489"/>
                  </a:cubicBezTo>
                  <a:cubicBezTo>
                    <a:pt x="36442" y="510"/>
                    <a:pt x="36387" y="519"/>
                    <a:pt x="36335" y="519"/>
                  </a:cubicBezTo>
                  <a:cubicBezTo>
                    <a:pt x="36238" y="519"/>
                    <a:pt x="36153" y="488"/>
                    <a:pt x="36052" y="441"/>
                  </a:cubicBezTo>
                  <a:cubicBezTo>
                    <a:pt x="35956" y="393"/>
                    <a:pt x="35835" y="336"/>
                    <a:pt x="35729" y="336"/>
                  </a:cubicBezTo>
                  <a:cubicBezTo>
                    <a:pt x="35705" y="336"/>
                    <a:pt x="35682" y="339"/>
                    <a:pt x="35660" y="346"/>
                  </a:cubicBezTo>
                  <a:cubicBezTo>
                    <a:pt x="35591" y="362"/>
                    <a:pt x="35524" y="369"/>
                    <a:pt x="35457" y="369"/>
                  </a:cubicBezTo>
                  <a:cubicBezTo>
                    <a:pt x="35143" y="369"/>
                    <a:pt x="34844" y="221"/>
                    <a:pt x="34534" y="221"/>
                  </a:cubicBezTo>
                  <a:cubicBezTo>
                    <a:pt x="34427" y="221"/>
                    <a:pt x="34318" y="239"/>
                    <a:pt x="34207" y="287"/>
                  </a:cubicBezTo>
                  <a:cubicBezTo>
                    <a:pt x="34082" y="212"/>
                    <a:pt x="33951" y="196"/>
                    <a:pt x="33818" y="196"/>
                  </a:cubicBezTo>
                  <a:cubicBezTo>
                    <a:pt x="33709" y="196"/>
                    <a:pt x="33597" y="207"/>
                    <a:pt x="33488" y="207"/>
                  </a:cubicBezTo>
                  <a:cubicBezTo>
                    <a:pt x="33453" y="207"/>
                    <a:pt x="33419" y="206"/>
                    <a:pt x="33385" y="203"/>
                  </a:cubicBezTo>
                  <a:cubicBezTo>
                    <a:pt x="33064" y="167"/>
                    <a:pt x="32743" y="156"/>
                    <a:pt x="32421" y="132"/>
                  </a:cubicBezTo>
                  <a:cubicBezTo>
                    <a:pt x="32362" y="120"/>
                    <a:pt x="32302" y="48"/>
                    <a:pt x="32231" y="1"/>
                  </a:cubicBezTo>
                  <a:lnTo>
                    <a:pt x="32123" y="1"/>
                  </a:lnTo>
                  <a:cubicBezTo>
                    <a:pt x="32100" y="37"/>
                    <a:pt x="32076" y="108"/>
                    <a:pt x="32052" y="108"/>
                  </a:cubicBezTo>
                  <a:cubicBezTo>
                    <a:pt x="31754" y="114"/>
                    <a:pt x="31457" y="117"/>
                    <a:pt x="31159" y="117"/>
                  </a:cubicBezTo>
                  <a:cubicBezTo>
                    <a:pt x="30861" y="117"/>
                    <a:pt x="30564" y="114"/>
                    <a:pt x="30266" y="108"/>
                  </a:cubicBezTo>
                  <a:cubicBezTo>
                    <a:pt x="30242" y="108"/>
                    <a:pt x="30218" y="37"/>
                    <a:pt x="30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325;p43">
              <a:extLst>
                <a:ext uri="{FF2B5EF4-FFF2-40B4-BE49-F238E27FC236}">
                  <a16:creationId xmlns:a16="http://schemas.microsoft.com/office/drawing/2014/main" id="{AA37EADF-67FC-4A38-BA35-76BEA839F9BF}"/>
                </a:ext>
              </a:extLst>
            </p:cNvPr>
            <p:cNvSpPr/>
            <p:nvPr/>
          </p:nvSpPr>
          <p:spPr>
            <a:xfrm rot="2049276">
              <a:off x="4105619" y="3250623"/>
              <a:ext cx="292777" cy="293474"/>
            </a:xfrm>
            <a:custGeom>
              <a:avLst/>
              <a:gdLst/>
              <a:ahLst/>
              <a:cxnLst/>
              <a:rect l="l" t="t" r="r" b="b"/>
              <a:pathLst>
                <a:path w="12586" h="12634" extrusionOk="0">
                  <a:moveTo>
                    <a:pt x="12479" y="1"/>
                  </a:moveTo>
                  <a:cubicBezTo>
                    <a:pt x="12383" y="25"/>
                    <a:pt x="12229" y="25"/>
                    <a:pt x="12217" y="60"/>
                  </a:cubicBezTo>
                  <a:cubicBezTo>
                    <a:pt x="12169" y="227"/>
                    <a:pt x="12038" y="251"/>
                    <a:pt x="11919" y="322"/>
                  </a:cubicBezTo>
                  <a:cubicBezTo>
                    <a:pt x="11776" y="417"/>
                    <a:pt x="11633" y="560"/>
                    <a:pt x="11526" y="703"/>
                  </a:cubicBezTo>
                  <a:cubicBezTo>
                    <a:pt x="11229" y="1144"/>
                    <a:pt x="10681" y="1334"/>
                    <a:pt x="10407" y="1799"/>
                  </a:cubicBezTo>
                  <a:cubicBezTo>
                    <a:pt x="10395" y="1822"/>
                    <a:pt x="10347" y="1834"/>
                    <a:pt x="10324" y="1846"/>
                  </a:cubicBezTo>
                  <a:cubicBezTo>
                    <a:pt x="9907" y="2037"/>
                    <a:pt x="9716" y="2489"/>
                    <a:pt x="9312" y="2680"/>
                  </a:cubicBezTo>
                  <a:cubicBezTo>
                    <a:pt x="9347" y="2942"/>
                    <a:pt x="9109" y="3013"/>
                    <a:pt x="8978" y="3120"/>
                  </a:cubicBezTo>
                  <a:cubicBezTo>
                    <a:pt x="8645" y="3394"/>
                    <a:pt x="8347" y="3716"/>
                    <a:pt x="8050" y="4025"/>
                  </a:cubicBezTo>
                  <a:cubicBezTo>
                    <a:pt x="7835" y="4251"/>
                    <a:pt x="7657" y="4537"/>
                    <a:pt x="7323" y="4644"/>
                  </a:cubicBezTo>
                  <a:cubicBezTo>
                    <a:pt x="7216" y="4680"/>
                    <a:pt x="7157" y="4823"/>
                    <a:pt x="7073" y="4918"/>
                  </a:cubicBezTo>
                  <a:cubicBezTo>
                    <a:pt x="7014" y="4989"/>
                    <a:pt x="6954" y="5085"/>
                    <a:pt x="6895" y="5156"/>
                  </a:cubicBezTo>
                  <a:cubicBezTo>
                    <a:pt x="6823" y="5240"/>
                    <a:pt x="6704" y="5311"/>
                    <a:pt x="6692" y="5394"/>
                  </a:cubicBezTo>
                  <a:cubicBezTo>
                    <a:pt x="6668" y="5537"/>
                    <a:pt x="6418" y="5406"/>
                    <a:pt x="6466" y="5609"/>
                  </a:cubicBezTo>
                  <a:cubicBezTo>
                    <a:pt x="6204" y="5871"/>
                    <a:pt x="5966" y="6180"/>
                    <a:pt x="5656" y="6406"/>
                  </a:cubicBezTo>
                  <a:cubicBezTo>
                    <a:pt x="5359" y="6621"/>
                    <a:pt x="5109" y="6883"/>
                    <a:pt x="4847" y="7133"/>
                  </a:cubicBezTo>
                  <a:cubicBezTo>
                    <a:pt x="4632" y="7335"/>
                    <a:pt x="4490" y="7621"/>
                    <a:pt x="4204" y="7716"/>
                  </a:cubicBezTo>
                  <a:cubicBezTo>
                    <a:pt x="3978" y="7787"/>
                    <a:pt x="4073" y="8014"/>
                    <a:pt x="3930" y="8133"/>
                  </a:cubicBezTo>
                  <a:cubicBezTo>
                    <a:pt x="3740" y="8276"/>
                    <a:pt x="3561" y="8454"/>
                    <a:pt x="3394" y="8645"/>
                  </a:cubicBezTo>
                  <a:cubicBezTo>
                    <a:pt x="3263" y="8788"/>
                    <a:pt x="3156" y="8942"/>
                    <a:pt x="3013" y="9073"/>
                  </a:cubicBezTo>
                  <a:cubicBezTo>
                    <a:pt x="2870" y="9216"/>
                    <a:pt x="2727" y="9383"/>
                    <a:pt x="2549" y="9454"/>
                  </a:cubicBezTo>
                  <a:cubicBezTo>
                    <a:pt x="2335" y="9538"/>
                    <a:pt x="2346" y="9752"/>
                    <a:pt x="2192" y="9859"/>
                  </a:cubicBezTo>
                  <a:cubicBezTo>
                    <a:pt x="1835" y="10121"/>
                    <a:pt x="1680" y="10597"/>
                    <a:pt x="1227" y="10764"/>
                  </a:cubicBezTo>
                  <a:cubicBezTo>
                    <a:pt x="930" y="11288"/>
                    <a:pt x="430" y="11645"/>
                    <a:pt x="84" y="12121"/>
                  </a:cubicBezTo>
                  <a:cubicBezTo>
                    <a:pt x="25" y="12205"/>
                    <a:pt x="37" y="12324"/>
                    <a:pt x="1" y="12431"/>
                  </a:cubicBezTo>
                  <a:cubicBezTo>
                    <a:pt x="156" y="12490"/>
                    <a:pt x="287" y="12562"/>
                    <a:pt x="441" y="12633"/>
                  </a:cubicBezTo>
                  <a:cubicBezTo>
                    <a:pt x="489" y="12514"/>
                    <a:pt x="501" y="12395"/>
                    <a:pt x="561" y="12348"/>
                  </a:cubicBezTo>
                  <a:cubicBezTo>
                    <a:pt x="834" y="12157"/>
                    <a:pt x="1156" y="12026"/>
                    <a:pt x="1299" y="11669"/>
                  </a:cubicBezTo>
                  <a:cubicBezTo>
                    <a:pt x="1311" y="11657"/>
                    <a:pt x="1346" y="11633"/>
                    <a:pt x="1382" y="11633"/>
                  </a:cubicBezTo>
                  <a:cubicBezTo>
                    <a:pt x="1394" y="11635"/>
                    <a:pt x="1404" y="11635"/>
                    <a:pt x="1414" y="11635"/>
                  </a:cubicBezTo>
                  <a:cubicBezTo>
                    <a:pt x="1550" y="11635"/>
                    <a:pt x="1481" y="11486"/>
                    <a:pt x="1537" y="11431"/>
                  </a:cubicBezTo>
                  <a:cubicBezTo>
                    <a:pt x="1608" y="11347"/>
                    <a:pt x="1751" y="11371"/>
                    <a:pt x="1811" y="11228"/>
                  </a:cubicBezTo>
                  <a:cubicBezTo>
                    <a:pt x="1882" y="11074"/>
                    <a:pt x="2049" y="10978"/>
                    <a:pt x="2156" y="10847"/>
                  </a:cubicBezTo>
                  <a:cubicBezTo>
                    <a:pt x="2263" y="10716"/>
                    <a:pt x="2370" y="10585"/>
                    <a:pt x="2466" y="10443"/>
                  </a:cubicBezTo>
                  <a:cubicBezTo>
                    <a:pt x="2620" y="10228"/>
                    <a:pt x="3013" y="10240"/>
                    <a:pt x="3037" y="9883"/>
                  </a:cubicBezTo>
                  <a:cubicBezTo>
                    <a:pt x="3037" y="9883"/>
                    <a:pt x="3085" y="9883"/>
                    <a:pt x="3120" y="9871"/>
                  </a:cubicBezTo>
                  <a:cubicBezTo>
                    <a:pt x="3454" y="9788"/>
                    <a:pt x="3609" y="9502"/>
                    <a:pt x="3787" y="9252"/>
                  </a:cubicBezTo>
                  <a:cubicBezTo>
                    <a:pt x="3847" y="9169"/>
                    <a:pt x="3847" y="9050"/>
                    <a:pt x="4001" y="9050"/>
                  </a:cubicBezTo>
                  <a:cubicBezTo>
                    <a:pt x="4073" y="9038"/>
                    <a:pt x="4156" y="8954"/>
                    <a:pt x="4216" y="8883"/>
                  </a:cubicBezTo>
                  <a:cubicBezTo>
                    <a:pt x="4335" y="8764"/>
                    <a:pt x="4454" y="8645"/>
                    <a:pt x="4573" y="8514"/>
                  </a:cubicBezTo>
                  <a:cubicBezTo>
                    <a:pt x="4430" y="8252"/>
                    <a:pt x="4740" y="8335"/>
                    <a:pt x="4823" y="8228"/>
                  </a:cubicBezTo>
                  <a:cubicBezTo>
                    <a:pt x="5109" y="7859"/>
                    <a:pt x="5430" y="7514"/>
                    <a:pt x="5787" y="7228"/>
                  </a:cubicBezTo>
                  <a:cubicBezTo>
                    <a:pt x="5906" y="7121"/>
                    <a:pt x="5978" y="6942"/>
                    <a:pt x="6121" y="6906"/>
                  </a:cubicBezTo>
                  <a:cubicBezTo>
                    <a:pt x="6442" y="6799"/>
                    <a:pt x="6573" y="6573"/>
                    <a:pt x="6597" y="6263"/>
                  </a:cubicBezTo>
                  <a:cubicBezTo>
                    <a:pt x="6655" y="6283"/>
                    <a:pt x="6714" y="6302"/>
                    <a:pt x="6740" y="6302"/>
                  </a:cubicBezTo>
                  <a:cubicBezTo>
                    <a:pt x="6745" y="6302"/>
                    <a:pt x="6750" y="6301"/>
                    <a:pt x="6752" y="6299"/>
                  </a:cubicBezTo>
                  <a:cubicBezTo>
                    <a:pt x="6823" y="6216"/>
                    <a:pt x="6859" y="6073"/>
                    <a:pt x="6942" y="6049"/>
                  </a:cubicBezTo>
                  <a:cubicBezTo>
                    <a:pt x="7085" y="6002"/>
                    <a:pt x="7169" y="5942"/>
                    <a:pt x="7252" y="5811"/>
                  </a:cubicBezTo>
                  <a:cubicBezTo>
                    <a:pt x="7323" y="5680"/>
                    <a:pt x="7561" y="5609"/>
                    <a:pt x="7561" y="5501"/>
                  </a:cubicBezTo>
                  <a:cubicBezTo>
                    <a:pt x="7585" y="5263"/>
                    <a:pt x="7835" y="5442"/>
                    <a:pt x="7859" y="5299"/>
                  </a:cubicBezTo>
                  <a:cubicBezTo>
                    <a:pt x="7919" y="4942"/>
                    <a:pt x="8288" y="4847"/>
                    <a:pt x="8466" y="4597"/>
                  </a:cubicBezTo>
                  <a:cubicBezTo>
                    <a:pt x="8621" y="4394"/>
                    <a:pt x="8716" y="4097"/>
                    <a:pt x="9038" y="4085"/>
                  </a:cubicBezTo>
                  <a:cubicBezTo>
                    <a:pt x="9050" y="4085"/>
                    <a:pt x="9062" y="4061"/>
                    <a:pt x="9074" y="4049"/>
                  </a:cubicBezTo>
                  <a:cubicBezTo>
                    <a:pt x="9133" y="3835"/>
                    <a:pt x="9312" y="3763"/>
                    <a:pt x="9466" y="3644"/>
                  </a:cubicBezTo>
                  <a:cubicBezTo>
                    <a:pt x="9633" y="3525"/>
                    <a:pt x="9788" y="3406"/>
                    <a:pt x="9836" y="3180"/>
                  </a:cubicBezTo>
                  <a:cubicBezTo>
                    <a:pt x="9847" y="3096"/>
                    <a:pt x="9943" y="2965"/>
                    <a:pt x="10026" y="2954"/>
                  </a:cubicBezTo>
                  <a:cubicBezTo>
                    <a:pt x="10276" y="2882"/>
                    <a:pt x="10371" y="2656"/>
                    <a:pt x="10562" y="2513"/>
                  </a:cubicBezTo>
                  <a:cubicBezTo>
                    <a:pt x="10574" y="2501"/>
                    <a:pt x="10538" y="2430"/>
                    <a:pt x="10538" y="2370"/>
                  </a:cubicBezTo>
                  <a:cubicBezTo>
                    <a:pt x="10657" y="2346"/>
                    <a:pt x="10776" y="2311"/>
                    <a:pt x="10883" y="2287"/>
                  </a:cubicBezTo>
                  <a:cubicBezTo>
                    <a:pt x="10979" y="1834"/>
                    <a:pt x="11514" y="1715"/>
                    <a:pt x="11598" y="1275"/>
                  </a:cubicBezTo>
                  <a:cubicBezTo>
                    <a:pt x="11919" y="1025"/>
                    <a:pt x="12252" y="775"/>
                    <a:pt x="12586" y="525"/>
                  </a:cubicBezTo>
                  <a:cubicBezTo>
                    <a:pt x="12550" y="346"/>
                    <a:pt x="12514" y="179"/>
                    <a:pt x="12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326;p43">
              <a:extLst>
                <a:ext uri="{FF2B5EF4-FFF2-40B4-BE49-F238E27FC236}">
                  <a16:creationId xmlns:a16="http://schemas.microsoft.com/office/drawing/2014/main" id="{184C44C1-3DB9-48E0-8591-3B8EE95D7559}"/>
                </a:ext>
              </a:extLst>
            </p:cNvPr>
            <p:cNvSpPr/>
            <p:nvPr/>
          </p:nvSpPr>
          <p:spPr>
            <a:xfrm rot="2049276">
              <a:off x="4075640" y="3178345"/>
              <a:ext cx="298034" cy="304624"/>
            </a:xfrm>
            <a:custGeom>
              <a:avLst/>
              <a:gdLst/>
              <a:ahLst/>
              <a:cxnLst/>
              <a:rect l="l" t="t" r="r" b="b"/>
              <a:pathLst>
                <a:path w="12812" h="13114" extrusionOk="0">
                  <a:moveTo>
                    <a:pt x="12557" y="1"/>
                  </a:moveTo>
                  <a:cubicBezTo>
                    <a:pt x="12470" y="1"/>
                    <a:pt x="12412" y="91"/>
                    <a:pt x="12371" y="182"/>
                  </a:cubicBezTo>
                  <a:cubicBezTo>
                    <a:pt x="12276" y="408"/>
                    <a:pt x="12109" y="503"/>
                    <a:pt x="11895" y="563"/>
                  </a:cubicBezTo>
                  <a:cubicBezTo>
                    <a:pt x="11823" y="587"/>
                    <a:pt x="11752" y="634"/>
                    <a:pt x="11692" y="670"/>
                  </a:cubicBezTo>
                  <a:cubicBezTo>
                    <a:pt x="11776" y="884"/>
                    <a:pt x="11740" y="1015"/>
                    <a:pt x="11537" y="1110"/>
                  </a:cubicBezTo>
                  <a:cubicBezTo>
                    <a:pt x="11371" y="1194"/>
                    <a:pt x="11192" y="1265"/>
                    <a:pt x="11061" y="1396"/>
                  </a:cubicBezTo>
                  <a:cubicBezTo>
                    <a:pt x="10942" y="1527"/>
                    <a:pt x="10871" y="1706"/>
                    <a:pt x="10787" y="1872"/>
                  </a:cubicBezTo>
                  <a:cubicBezTo>
                    <a:pt x="10775" y="1884"/>
                    <a:pt x="10763" y="1896"/>
                    <a:pt x="10752" y="1908"/>
                  </a:cubicBezTo>
                  <a:cubicBezTo>
                    <a:pt x="10680" y="1872"/>
                    <a:pt x="10621" y="1837"/>
                    <a:pt x="10549" y="1801"/>
                  </a:cubicBezTo>
                  <a:cubicBezTo>
                    <a:pt x="10430" y="1872"/>
                    <a:pt x="10311" y="1932"/>
                    <a:pt x="10168" y="2015"/>
                  </a:cubicBezTo>
                  <a:cubicBezTo>
                    <a:pt x="10168" y="2146"/>
                    <a:pt x="10156" y="2265"/>
                    <a:pt x="10144" y="2396"/>
                  </a:cubicBezTo>
                  <a:cubicBezTo>
                    <a:pt x="10049" y="2384"/>
                    <a:pt x="9978" y="2372"/>
                    <a:pt x="9906" y="2361"/>
                  </a:cubicBezTo>
                  <a:cubicBezTo>
                    <a:pt x="9692" y="2861"/>
                    <a:pt x="9204" y="3468"/>
                    <a:pt x="8656" y="3587"/>
                  </a:cubicBezTo>
                  <a:cubicBezTo>
                    <a:pt x="8668" y="3706"/>
                    <a:pt x="8680" y="3825"/>
                    <a:pt x="8692" y="3992"/>
                  </a:cubicBezTo>
                  <a:cubicBezTo>
                    <a:pt x="8611" y="3911"/>
                    <a:pt x="8553" y="3836"/>
                    <a:pt x="8490" y="3836"/>
                  </a:cubicBezTo>
                  <a:cubicBezTo>
                    <a:pt x="8460" y="3836"/>
                    <a:pt x="8429" y="3854"/>
                    <a:pt x="8394" y="3896"/>
                  </a:cubicBezTo>
                  <a:cubicBezTo>
                    <a:pt x="8311" y="3992"/>
                    <a:pt x="8251" y="4099"/>
                    <a:pt x="8156" y="4170"/>
                  </a:cubicBezTo>
                  <a:cubicBezTo>
                    <a:pt x="7954" y="4361"/>
                    <a:pt x="7954" y="4647"/>
                    <a:pt x="7811" y="4849"/>
                  </a:cubicBezTo>
                  <a:cubicBezTo>
                    <a:pt x="7763" y="4849"/>
                    <a:pt x="7727" y="4861"/>
                    <a:pt x="7704" y="4861"/>
                  </a:cubicBezTo>
                  <a:cubicBezTo>
                    <a:pt x="7653" y="4838"/>
                    <a:pt x="7606" y="4827"/>
                    <a:pt x="7562" y="4827"/>
                  </a:cubicBezTo>
                  <a:cubicBezTo>
                    <a:pt x="7472" y="4827"/>
                    <a:pt x="7395" y="4872"/>
                    <a:pt x="7323" y="4944"/>
                  </a:cubicBezTo>
                  <a:cubicBezTo>
                    <a:pt x="7275" y="5004"/>
                    <a:pt x="7227" y="5051"/>
                    <a:pt x="7168" y="5099"/>
                  </a:cubicBezTo>
                  <a:cubicBezTo>
                    <a:pt x="7168" y="5104"/>
                    <a:pt x="7170" y="5110"/>
                    <a:pt x="7172" y="5113"/>
                  </a:cubicBezTo>
                  <a:lnTo>
                    <a:pt x="7172" y="5113"/>
                  </a:lnTo>
                  <a:cubicBezTo>
                    <a:pt x="7170" y="5112"/>
                    <a:pt x="7169" y="5112"/>
                    <a:pt x="7168" y="5111"/>
                  </a:cubicBezTo>
                  <a:lnTo>
                    <a:pt x="7168" y="5111"/>
                  </a:lnTo>
                  <a:cubicBezTo>
                    <a:pt x="7171" y="5114"/>
                    <a:pt x="7173" y="5116"/>
                    <a:pt x="7173" y="5116"/>
                  </a:cubicBezTo>
                  <a:cubicBezTo>
                    <a:pt x="7173" y="5116"/>
                    <a:pt x="7173" y="5115"/>
                    <a:pt x="7172" y="5113"/>
                  </a:cubicBezTo>
                  <a:lnTo>
                    <a:pt x="7172" y="5113"/>
                  </a:lnTo>
                  <a:cubicBezTo>
                    <a:pt x="7265" y="5159"/>
                    <a:pt x="7324" y="5183"/>
                    <a:pt x="7454" y="5254"/>
                  </a:cubicBezTo>
                  <a:cubicBezTo>
                    <a:pt x="7215" y="5349"/>
                    <a:pt x="7049" y="5409"/>
                    <a:pt x="6834" y="5492"/>
                  </a:cubicBezTo>
                  <a:cubicBezTo>
                    <a:pt x="6787" y="5563"/>
                    <a:pt x="6918" y="5790"/>
                    <a:pt x="6644" y="5837"/>
                  </a:cubicBezTo>
                  <a:cubicBezTo>
                    <a:pt x="6572" y="5849"/>
                    <a:pt x="6561" y="6052"/>
                    <a:pt x="6382" y="6099"/>
                  </a:cubicBezTo>
                  <a:cubicBezTo>
                    <a:pt x="6251" y="6123"/>
                    <a:pt x="6191" y="6373"/>
                    <a:pt x="6072" y="6480"/>
                  </a:cubicBezTo>
                  <a:cubicBezTo>
                    <a:pt x="5953" y="6575"/>
                    <a:pt x="5787" y="6635"/>
                    <a:pt x="5620" y="6718"/>
                  </a:cubicBezTo>
                  <a:cubicBezTo>
                    <a:pt x="5644" y="6873"/>
                    <a:pt x="5786" y="7027"/>
                    <a:pt x="5597" y="7146"/>
                  </a:cubicBezTo>
                  <a:lnTo>
                    <a:pt x="5597" y="7146"/>
                  </a:lnTo>
                  <a:cubicBezTo>
                    <a:pt x="5601" y="7142"/>
                    <a:pt x="5604" y="7139"/>
                    <a:pt x="5608" y="7135"/>
                  </a:cubicBezTo>
                  <a:lnTo>
                    <a:pt x="5608" y="7135"/>
                  </a:lnTo>
                  <a:lnTo>
                    <a:pt x="5596" y="7147"/>
                  </a:lnTo>
                  <a:cubicBezTo>
                    <a:pt x="5597" y="7147"/>
                    <a:pt x="5597" y="7146"/>
                    <a:pt x="5597" y="7146"/>
                  </a:cubicBezTo>
                  <a:lnTo>
                    <a:pt x="5597" y="7146"/>
                  </a:lnTo>
                  <a:cubicBezTo>
                    <a:pt x="5543" y="7205"/>
                    <a:pt x="5497" y="7279"/>
                    <a:pt x="5441" y="7290"/>
                  </a:cubicBezTo>
                  <a:cubicBezTo>
                    <a:pt x="5191" y="7349"/>
                    <a:pt x="5001" y="7445"/>
                    <a:pt x="4894" y="7683"/>
                  </a:cubicBezTo>
                  <a:cubicBezTo>
                    <a:pt x="4846" y="7766"/>
                    <a:pt x="4691" y="7814"/>
                    <a:pt x="4584" y="7861"/>
                  </a:cubicBezTo>
                  <a:cubicBezTo>
                    <a:pt x="4489" y="7897"/>
                    <a:pt x="4382" y="7921"/>
                    <a:pt x="4275" y="7957"/>
                  </a:cubicBezTo>
                  <a:cubicBezTo>
                    <a:pt x="4310" y="8099"/>
                    <a:pt x="4334" y="8218"/>
                    <a:pt x="4370" y="8361"/>
                  </a:cubicBezTo>
                  <a:cubicBezTo>
                    <a:pt x="4191" y="8409"/>
                    <a:pt x="4025" y="8468"/>
                    <a:pt x="3882" y="8504"/>
                  </a:cubicBezTo>
                  <a:cubicBezTo>
                    <a:pt x="3894" y="8528"/>
                    <a:pt x="3929" y="8552"/>
                    <a:pt x="3977" y="8599"/>
                  </a:cubicBezTo>
                  <a:cubicBezTo>
                    <a:pt x="3870" y="8730"/>
                    <a:pt x="3810" y="8885"/>
                    <a:pt x="3620" y="8969"/>
                  </a:cubicBezTo>
                  <a:cubicBezTo>
                    <a:pt x="3394" y="9064"/>
                    <a:pt x="3155" y="9230"/>
                    <a:pt x="3239" y="9588"/>
                  </a:cubicBezTo>
                  <a:cubicBezTo>
                    <a:pt x="3179" y="9528"/>
                    <a:pt x="3155" y="9504"/>
                    <a:pt x="3132" y="9492"/>
                  </a:cubicBezTo>
                  <a:cubicBezTo>
                    <a:pt x="3120" y="9481"/>
                    <a:pt x="3108" y="9469"/>
                    <a:pt x="3096" y="9457"/>
                  </a:cubicBezTo>
                  <a:cubicBezTo>
                    <a:pt x="3009" y="9609"/>
                    <a:pt x="2932" y="9771"/>
                    <a:pt x="2738" y="9771"/>
                  </a:cubicBezTo>
                  <a:cubicBezTo>
                    <a:pt x="2720" y="9771"/>
                    <a:pt x="2700" y="9769"/>
                    <a:pt x="2679" y="9766"/>
                  </a:cubicBezTo>
                  <a:lnTo>
                    <a:pt x="2679" y="9766"/>
                  </a:lnTo>
                  <a:cubicBezTo>
                    <a:pt x="2679" y="9909"/>
                    <a:pt x="2691" y="10028"/>
                    <a:pt x="2691" y="10123"/>
                  </a:cubicBezTo>
                  <a:cubicBezTo>
                    <a:pt x="2471" y="10278"/>
                    <a:pt x="2301" y="10473"/>
                    <a:pt x="2004" y="10473"/>
                  </a:cubicBezTo>
                  <a:cubicBezTo>
                    <a:pt x="1980" y="10473"/>
                    <a:pt x="1955" y="10471"/>
                    <a:pt x="1929" y="10469"/>
                  </a:cubicBezTo>
                  <a:lnTo>
                    <a:pt x="1929" y="10469"/>
                  </a:lnTo>
                  <a:cubicBezTo>
                    <a:pt x="2012" y="10528"/>
                    <a:pt x="2036" y="10552"/>
                    <a:pt x="2108" y="10600"/>
                  </a:cubicBezTo>
                  <a:cubicBezTo>
                    <a:pt x="1834" y="10659"/>
                    <a:pt x="1834" y="10897"/>
                    <a:pt x="1750" y="11088"/>
                  </a:cubicBezTo>
                  <a:cubicBezTo>
                    <a:pt x="1727" y="11147"/>
                    <a:pt x="1667" y="11243"/>
                    <a:pt x="1619" y="11255"/>
                  </a:cubicBezTo>
                  <a:cubicBezTo>
                    <a:pt x="1613" y="11256"/>
                    <a:pt x="1607" y="11256"/>
                    <a:pt x="1600" y="11256"/>
                  </a:cubicBezTo>
                  <a:cubicBezTo>
                    <a:pt x="1533" y="11256"/>
                    <a:pt x="1458" y="11206"/>
                    <a:pt x="1393" y="11195"/>
                  </a:cubicBezTo>
                  <a:cubicBezTo>
                    <a:pt x="1358" y="11278"/>
                    <a:pt x="1298" y="11362"/>
                    <a:pt x="1286" y="11445"/>
                  </a:cubicBezTo>
                  <a:cubicBezTo>
                    <a:pt x="1262" y="11552"/>
                    <a:pt x="1274" y="11659"/>
                    <a:pt x="1274" y="11767"/>
                  </a:cubicBezTo>
                  <a:cubicBezTo>
                    <a:pt x="1084" y="11862"/>
                    <a:pt x="893" y="11957"/>
                    <a:pt x="715" y="12052"/>
                  </a:cubicBezTo>
                  <a:cubicBezTo>
                    <a:pt x="738" y="12136"/>
                    <a:pt x="750" y="12207"/>
                    <a:pt x="762" y="12243"/>
                  </a:cubicBezTo>
                  <a:cubicBezTo>
                    <a:pt x="572" y="12374"/>
                    <a:pt x="405" y="12493"/>
                    <a:pt x="191" y="12648"/>
                  </a:cubicBezTo>
                  <a:cubicBezTo>
                    <a:pt x="584" y="12767"/>
                    <a:pt x="0" y="13029"/>
                    <a:pt x="346" y="13112"/>
                  </a:cubicBezTo>
                  <a:cubicBezTo>
                    <a:pt x="364" y="13113"/>
                    <a:pt x="383" y="13114"/>
                    <a:pt x="400" y="13114"/>
                  </a:cubicBezTo>
                  <a:cubicBezTo>
                    <a:pt x="908" y="13114"/>
                    <a:pt x="1118" y="12638"/>
                    <a:pt x="1429" y="12362"/>
                  </a:cubicBezTo>
                  <a:cubicBezTo>
                    <a:pt x="1679" y="12148"/>
                    <a:pt x="1858" y="11862"/>
                    <a:pt x="2131" y="11659"/>
                  </a:cubicBezTo>
                  <a:cubicBezTo>
                    <a:pt x="2274" y="11540"/>
                    <a:pt x="2477" y="11409"/>
                    <a:pt x="2501" y="11255"/>
                  </a:cubicBezTo>
                  <a:cubicBezTo>
                    <a:pt x="2536" y="11064"/>
                    <a:pt x="2643" y="11040"/>
                    <a:pt x="2751" y="10981"/>
                  </a:cubicBezTo>
                  <a:cubicBezTo>
                    <a:pt x="2786" y="10945"/>
                    <a:pt x="2822" y="10909"/>
                    <a:pt x="2846" y="10874"/>
                  </a:cubicBezTo>
                  <a:cubicBezTo>
                    <a:pt x="3096" y="10588"/>
                    <a:pt x="3322" y="10254"/>
                    <a:pt x="3608" y="10016"/>
                  </a:cubicBezTo>
                  <a:cubicBezTo>
                    <a:pt x="3822" y="9838"/>
                    <a:pt x="3989" y="9635"/>
                    <a:pt x="4167" y="9433"/>
                  </a:cubicBezTo>
                  <a:cubicBezTo>
                    <a:pt x="4239" y="9373"/>
                    <a:pt x="4286" y="9302"/>
                    <a:pt x="4358" y="9242"/>
                  </a:cubicBezTo>
                  <a:cubicBezTo>
                    <a:pt x="4548" y="9040"/>
                    <a:pt x="4751" y="8838"/>
                    <a:pt x="4953" y="8635"/>
                  </a:cubicBezTo>
                  <a:cubicBezTo>
                    <a:pt x="5322" y="8254"/>
                    <a:pt x="5691" y="7873"/>
                    <a:pt x="6061" y="7504"/>
                  </a:cubicBezTo>
                  <a:cubicBezTo>
                    <a:pt x="6311" y="7242"/>
                    <a:pt x="6644" y="7016"/>
                    <a:pt x="6823" y="6718"/>
                  </a:cubicBezTo>
                  <a:cubicBezTo>
                    <a:pt x="7108" y="6254"/>
                    <a:pt x="7620" y="6004"/>
                    <a:pt x="7870" y="5540"/>
                  </a:cubicBezTo>
                  <a:cubicBezTo>
                    <a:pt x="8418" y="5170"/>
                    <a:pt x="8704" y="4551"/>
                    <a:pt x="9251" y="4206"/>
                  </a:cubicBezTo>
                  <a:cubicBezTo>
                    <a:pt x="9585" y="3623"/>
                    <a:pt x="10180" y="3265"/>
                    <a:pt x="10561" y="2718"/>
                  </a:cubicBezTo>
                  <a:cubicBezTo>
                    <a:pt x="10704" y="2527"/>
                    <a:pt x="11002" y="2420"/>
                    <a:pt x="11085" y="2206"/>
                  </a:cubicBezTo>
                  <a:cubicBezTo>
                    <a:pt x="11192" y="1956"/>
                    <a:pt x="11406" y="1837"/>
                    <a:pt x="11549" y="1634"/>
                  </a:cubicBezTo>
                  <a:cubicBezTo>
                    <a:pt x="11871" y="1194"/>
                    <a:pt x="12287" y="813"/>
                    <a:pt x="12668" y="420"/>
                  </a:cubicBezTo>
                  <a:cubicBezTo>
                    <a:pt x="12811" y="277"/>
                    <a:pt x="12764" y="170"/>
                    <a:pt x="12680" y="39"/>
                  </a:cubicBezTo>
                  <a:lnTo>
                    <a:pt x="12680" y="39"/>
                  </a:lnTo>
                  <a:lnTo>
                    <a:pt x="12692" y="63"/>
                  </a:lnTo>
                  <a:cubicBezTo>
                    <a:pt x="12641" y="19"/>
                    <a:pt x="12596" y="1"/>
                    <a:pt x="12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327;p43">
              <a:extLst>
                <a:ext uri="{FF2B5EF4-FFF2-40B4-BE49-F238E27FC236}">
                  <a16:creationId xmlns:a16="http://schemas.microsoft.com/office/drawing/2014/main" id="{13E3377F-ACE9-49E9-9321-50C59C700466}"/>
                </a:ext>
              </a:extLst>
            </p:cNvPr>
            <p:cNvSpPr/>
            <p:nvPr/>
          </p:nvSpPr>
          <p:spPr>
            <a:xfrm rot="2049276">
              <a:off x="4054641" y="2946093"/>
              <a:ext cx="256511" cy="287667"/>
            </a:xfrm>
            <a:custGeom>
              <a:avLst/>
              <a:gdLst/>
              <a:ahLst/>
              <a:cxnLst/>
              <a:rect l="l" t="t" r="r" b="b"/>
              <a:pathLst>
                <a:path w="11027" h="12384" extrusionOk="0">
                  <a:moveTo>
                    <a:pt x="10443" y="1"/>
                  </a:moveTo>
                  <a:cubicBezTo>
                    <a:pt x="10264" y="215"/>
                    <a:pt x="10062" y="418"/>
                    <a:pt x="9859" y="620"/>
                  </a:cubicBezTo>
                  <a:cubicBezTo>
                    <a:pt x="9657" y="811"/>
                    <a:pt x="9419" y="965"/>
                    <a:pt x="9252" y="1180"/>
                  </a:cubicBezTo>
                  <a:cubicBezTo>
                    <a:pt x="8954" y="1561"/>
                    <a:pt x="8585" y="1858"/>
                    <a:pt x="8252" y="2192"/>
                  </a:cubicBezTo>
                  <a:cubicBezTo>
                    <a:pt x="7847" y="2608"/>
                    <a:pt x="7502" y="3073"/>
                    <a:pt x="7085" y="3478"/>
                  </a:cubicBezTo>
                  <a:cubicBezTo>
                    <a:pt x="7037" y="3525"/>
                    <a:pt x="7014" y="3620"/>
                    <a:pt x="6966" y="3668"/>
                  </a:cubicBezTo>
                  <a:cubicBezTo>
                    <a:pt x="6418" y="4061"/>
                    <a:pt x="6037" y="4609"/>
                    <a:pt x="5585" y="5097"/>
                  </a:cubicBezTo>
                  <a:cubicBezTo>
                    <a:pt x="5228" y="5490"/>
                    <a:pt x="4882" y="5883"/>
                    <a:pt x="4537" y="6275"/>
                  </a:cubicBezTo>
                  <a:cubicBezTo>
                    <a:pt x="4573" y="6299"/>
                    <a:pt x="4609" y="6335"/>
                    <a:pt x="4680" y="6395"/>
                  </a:cubicBezTo>
                  <a:cubicBezTo>
                    <a:pt x="4661" y="6393"/>
                    <a:pt x="4644" y="6392"/>
                    <a:pt x="4627" y="6392"/>
                  </a:cubicBezTo>
                  <a:cubicBezTo>
                    <a:pt x="4333" y="6392"/>
                    <a:pt x="4314" y="6675"/>
                    <a:pt x="4156" y="6787"/>
                  </a:cubicBezTo>
                  <a:cubicBezTo>
                    <a:pt x="3882" y="7014"/>
                    <a:pt x="3739" y="7335"/>
                    <a:pt x="3477" y="7561"/>
                  </a:cubicBezTo>
                  <a:cubicBezTo>
                    <a:pt x="3347" y="7680"/>
                    <a:pt x="3156" y="7788"/>
                    <a:pt x="3096" y="7942"/>
                  </a:cubicBezTo>
                  <a:cubicBezTo>
                    <a:pt x="2977" y="8240"/>
                    <a:pt x="2763" y="8454"/>
                    <a:pt x="2513" y="8645"/>
                  </a:cubicBezTo>
                  <a:cubicBezTo>
                    <a:pt x="2299" y="8823"/>
                    <a:pt x="2204" y="9097"/>
                    <a:pt x="2037" y="9323"/>
                  </a:cubicBezTo>
                  <a:cubicBezTo>
                    <a:pt x="1906" y="9514"/>
                    <a:pt x="1632" y="9657"/>
                    <a:pt x="1561" y="9859"/>
                  </a:cubicBezTo>
                  <a:cubicBezTo>
                    <a:pt x="1465" y="10133"/>
                    <a:pt x="1180" y="10205"/>
                    <a:pt x="1084" y="10455"/>
                  </a:cubicBezTo>
                  <a:cubicBezTo>
                    <a:pt x="1013" y="10645"/>
                    <a:pt x="882" y="10836"/>
                    <a:pt x="739" y="10990"/>
                  </a:cubicBezTo>
                  <a:cubicBezTo>
                    <a:pt x="549" y="11181"/>
                    <a:pt x="406" y="11383"/>
                    <a:pt x="299" y="11633"/>
                  </a:cubicBezTo>
                  <a:cubicBezTo>
                    <a:pt x="239" y="11752"/>
                    <a:pt x="96" y="11859"/>
                    <a:pt x="1" y="11979"/>
                  </a:cubicBezTo>
                  <a:lnTo>
                    <a:pt x="1" y="12383"/>
                  </a:lnTo>
                  <a:cubicBezTo>
                    <a:pt x="489" y="11931"/>
                    <a:pt x="965" y="11538"/>
                    <a:pt x="1346" y="11050"/>
                  </a:cubicBezTo>
                  <a:cubicBezTo>
                    <a:pt x="1418" y="10955"/>
                    <a:pt x="1537" y="10895"/>
                    <a:pt x="1620" y="10812"/>
                  </a:cubicBezTo>
                  <a:cubicBezTo>
                    <a:pt x="1763" y="10681"/>
                    <a:pt x="2013" y="10538"/>
                    <a:pt x="2025" y="10383"/>
                  </a:cubicBezTo>
                  <a:cubicBezTo>
                    <a:pt x="2037" y="10193"/>
                    <a:pt x="2144" y="10121"/>
                    <a:pt x="2251" y="10014"/>
                  </a:cubicBezTo>
                  <a:cubicBezTo>
                    <a:pt x="2382" y="9883"/>
                    <a:pt x="2585" y="9788"/>
                    <a:pt x="2668" y="9621"/>
                  </a:cubicBezTo>
                  <a:cubicBezTo>
                    <a:pt x="2763" y="9431"/>
                    <a:pt x="2811" y="9240"/>
                    <a:pt x="3073" y="9240"/>
                  </a:cubicBezTo>
                  <a:cubicBezTo>
                    <a:pt x="3085" y="9240"/>
                    <a:pt x="3096" y="9216"/>
                    <a:pt x="3096" y="9204"/>
                  </a:cubicBezTo>
                  <a:cubicBezTo>
                    <a:pt x="3013" y="9014"/>
                    <a:pt x="3180" y="8978"/>
                    <a:pt x="3287" y="8895"/>
                  </a:cubicBezTo>
                  <a:cubicBezTo>
                    <a:pt x="3382" y="8800"/>
                    <a:pt x="3442" y="8669"/>
                    <a:pt x="3525" y="8573"/>
                  </a:cubicBezTo>
                  <a:cubicBezTo>
                    <a:pt x="3608" y="8478"/>
                    <a:pt x="3716" y="8454"/>
                    <a:pt x="3763" y="8288"/>
                  </a:cubicBezTo>
                  <a:cubicBezTo>
                    <a:pt x="3799" y="8133"/>
                    <a:pt x="4061" y="8038"/>
                    <a:pt x="4180" y="7883"/>
                  </a:cubicBezTo>
                  <a:cubicBezTo>
                    <a:pt x="4311" y="7740"/>
                    <a:pt x="4359" y="7478"/>
                    <a:pt x="4513" y="7383"/>
                  </a:cubicBezTo>
                  <a:cubicBezTo>
                    <a:pt x="4763" y="7240"/>
                    <a:pt x="4859" y="7014"/>
                    <a:pt x="5025" y="6823"/>
                  </a:cubicBezTo>
                  <a:cubicBezTo>
                    <a:pt x="5144" y="6680"/>
                    <a:pt x="5323" y="6585"/>
                    <a:pt x="5406" y="6430"/>
                  </a:cubicBezTo>
                  <a:cubicBezTo>
                    <a:pt x="5668" y="5930"/>
                    <a:pt x="6192" y="5633"/>
                    <a:pt x="6430" y="5121"/>
                  </a:cubicBezTo>
                  <a:cubicBezTo>
                    <a:pt x="6442" y="5085"/>
                    <a:pt x="6466" y="5049"/>
                    <a:pt x="6478" y="5037"/>
                  </a:cubicBezTo>
                  <a:cubicBezTo>
                    <a:pt x="6787" y="4918"/>
                    <a:pt x="6918" y="4609"/>
                    <a:pt x="7145" y="4406"/>
                  </a:cubicBezTo>
                  <a:cubicBezTo>
                    <a:pt x="7276" y="4299"/>
                    <a:pt x="7430" y="4204"/>
                    <a:pt x="7502" y="4001"/>
                  </a:cubicBezTo>
                  <a:cubicBezTo>
                    <a:pt x="7549" y="3859"/>
                    <a:pt x="7740" y="3763"/>
                    <a:pt x="7859" y="3644"/>
                  </a:cubicBezTo>
                  <a:cubicBezTo>
                    <a:pt x="7954" y="3549"/>
                    <a:pt x="8049" y="3454"/>
                    <a:pt x="8145" y="3347"/>
                  </a:cubicBezTo>
                  <a:cubicBezTo>
                    <a:pt x="8216" y="3275"/>
                    <a:pt x="8264" y="3168"/>
                    <a:pt x="8335" y="3097"/>
                  </a:cubicBezTo>
                  <a:cubicBezTo>
                    <a:pt x="8645" y="2775"/>
                    <a:pt x="9002" y="2501"/>
                    <a:pt x="9240" y="2120"/>
                  </a:cubicBezTo>
                  <a:cubicBezTo>
                    <a:pt x="9383" y="1882"/>
                    <a:pt x="9609" y="1715"/>
                    <a:pt x="9812" y="1525"/>
                  </a:cubicBezTo>
                  <a:cubicBezTo>
                    <a:pt x="10157" y="1215"/>
                    <a:pt x="10502" y="882"/>
                    <a:pt x="10812" y="549"/>
                  </a:cubicBezTo>
                  <a:cubicBezTo>
                    <a:pt x="10895" y="453"/>
                    <a:pt x="10967" y="370"/>
                    <a:pt x="11026" y="275"/>
                  </a:cubicBezTo>
                  <a:cubicBezTo>
                    <a:pt x="10836" y="179"/>
                    <a:pt x="10645" y="84"/>
                    <a:pt x="10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328;p43">
              <a:extLst>
                <a:ext uri="{FF2B5EF4-FFF2-40B4-BE49-F238E27FC236}">
                  <a16:creationId xmlns:a16="http://schemas.microsoft.com/office/drawing/2014/main" id="{06E10CFA-FE6A-49E2-986F-BAB245005FDB}"/>
                </a:ext>
              </a:extLst>
            </p:cNvPr>
            <p:cNvSpPr/>
            <p:nvPr/>
          </p:nvSpPr>
          <p:spPr>
            <a:xfrm rot="2049276">
              <a:off x="4035151" y="2893551"/>
              <a:ext cx="238483" cy="270501"/>
            </a:xfrm>
            <a:custGeom>
              <a:avLst/>
              <a:gdLst/>
              <a:ahLst/>
              <a:cxnLst/>
              <a:rect l="l" t="t" r="r" b="b"/>
              <a:pathLst>
                <a:path w="10252" h="11645" extrusionOk="0">
                  <a:moveTo>
                    <a:pt x="9668" y="1"/>
                  </a:moveTo>
                  <a:cubicBezTo>
                    <a:pt x="9633" y="48"/>
                    <a:pt x="9609" y="84"/>
                    <a:pt x="9573" y="84"/>
                  </a:cubicBezTo>
                  <a:cubicBezTo>
                    <a:pt x="9371" y="84"/>
                    <a:pt x="9323" y="227"/>
                    <a:pt x="9204" y="322"/>
                  </a:cubicBezTo>
                  <a:cubicBezTo>
                    <a:pt x="8978" y="489"/>
                    <a:pt x="8906" y="810"/>
                    <a:pt x="8597" y="906"/>
                  </a:cubicBezTo>
                  <a:cubicBezTo>
                    <a:pt x="8573" y="906"/>
                    <a:pt x="8585" y="1060"/>
                    <a:pt x="8585" y="1156"/>
                  </a:cubicBezTo>
                  <a:cubicBezTo>
                    <a:pt x="8525" y="1143"/>
                    <a:pt x="8469" y="1132"/>
                    <a:pt x="8418" y="1132"/>
                  </a:cubicBezTo>
                  <a:cubicBezTo>
                    <a:pt x="8325" y="1132"/>
                    <a:pt x="8250" y="1168"/>
                    <a:pt x="8204" y="1298"/>
                  </a:cubicBezTo>
                  <a:cubicBezTo>
                    <a:pt x="8180" y="1370"/>
                    <a:pt x="8156" y="1477"/>
                    <a:pt x="8109" y="1489"/>
                  </a:cubicBezTo>
                  <a:cubicBezTo>
                    <a:pt x="7906" y="1572"/>
                    <a:pt x="7906" y="1751"/>
                    <a:pt x="7894" y="1846"/>
                  </a:cubicBezTo>
                  <a:cubicBezTo>
                    <a:pt x="7489" y="1989"/>
                    <a:pt x="7347" y="2394"/>
                    <a:pt x="7001" y="2525"/>
                  </a:cubicBezTo>
                  <a:cubicBezTo>
                    <a:pt x="7037" y="2608"/>
                    <a:pt x="7061" y="2680"/>
                    <a:pt x="7085" y="2751"/>
                  </a:cubicBezTo>
                  <a:cubicBezTo>
                    <a:pt x="7071" y="2752"/>
                    <a:pt x="7058" y="2753"/>
                    <a:pt x="7044" y="2753"/>
                  </a:cubicBezTo>
                  <a:cubicBezTo>
                    <a:pt x="7017" y="2753"/>
                    <a:pt x="6989" y="2751"/>
                    <a:pt x="6961" y="2751"/>
                  </a:cubicBezTo>
                  <a:cubicBezTo>
                    <a:pt x="6878" y="2751"/>
                    <a:pt x="6799" y="2767"/>
                    <a:pt x="6751" y="2894"/>
                  </a:cubicBezTo>
                  <a:cubicBezTo>
                    <a:pt x="6704" y="3049"/>
                    <a:pt x="6632" y="3239"/>
                    <a:pt x="6501" y="3323"/>
                  </a:cubicBezTo>
                  <a:cubicBezTo>
                    <a:pt x="6287" y="3477"/>
                    <a:pt x="5977" y="3513"/>
                    <a:pt x="5989" y="3882"/>
                  </a:cubicBezTo>
                  <a:cubicBezTo>
                    <a:pt x="5680" y="3918"/>
                    <a:pt x="5692" y="4156"/>
                    <a:pt x="5704" y="4382"/>
                  </a:cubicBezTo>
                  <a:cubicBezTo>
                    <a:pt x="5608" y="4370"/>
                    <a:pt x="5549" y="4358"/>
                    <a:pt x="5477" y="4346"/>
                  </a:cubicBezTo>
                  <a:cubicBezTo>
                    <a:pt x="5430" y="4477"/>
                    <a:pt x="5394" y="4608"/>
                    <a:pt x="5382" y="4644"/>
                  </a:cubicBezTo>
                  <a:cubicBezTo>
                    <a:pt x="5203" y="4763"/>
                    <a:pt x="5013" y="4823"/>
                    <a:pt x="5013" y="4894"/>
                  </a:cubicBezTo>
                  <a:cubicBezTo>
                    <a:pt x="4977" y="5216"/>
                    <a:pt x="4727" y="5335"/>
                    <a:pt x="4549" y="5525"/>
                  </a:cubicBezTo>
                  <a:cubicBezTo>
                    <a:pt x="4465" y="5609"/>
                    <a:pt x="4275" y="5942"/>
                    <a:pt x="4263" y="6073"/>
                  </a:cubicBezTo>
                  <a:cubicBezTo>
                    <a:pt x="4203" y="6061"/>
                    <a:pt x="4156" y="6049"/>
                    <a:pt x="4084" y="6037"/>
                  </a:cubicBezTo>
                  <a:cubicBezTo>
                    <a:pt x="4049" y="6097"/>
                    <a:pt x="4001" y="6168"/>
                    <a:pt x="3953" y="6228"/>
                  </a:cubicBezTo>
                  <a:cubicBezTo>
                    <a:pt x="3644" y="6644"/>
                    <a:pt x="3239" y="7002"/>
                    <a:pt x="3060" y="7525"/>
                  </a:cubicBezTo>
                  <a:cubicBezTo>
                    <a:pt x="3048" y="7585"/>
                    <a:pt x="2977" y="7621"/>
                    <a:pt x="2965" y="7680"/>
                  </a:cubicBezTo>
                  <a:cubicBezTo>
                    <a:pt x="2936" y="7762"/>
                    <a:pt x="2885" y="7779"/>
                    <a:pt x="2829" y="7779"/>
                  </a:cubicBezTo>
                  <a:cubicBezTo>
                    <a:pt x="2786" y="7779"/>
                    <a:pt x="2740" y="7769"/>
                    <a:pt x="2701" y="7769"/>
                  </a:cubicBezTo>
                  <a:cubicBezTo>
                    <a:pt x="2666" y="7769"/>
                    <a:pt x="2637" y="7777"/>
                    <a:pt x="2620" y="7811"/>
                  </a:cubicBezTo>
                  <a:cubicBezTo>
                    <a:pt x="2560" y="7918"/>
                    <a:pt x="2572" y="8061"/>
                    <a:pt x="2536" y="8180"/>
                  </a:cubicBezTo>
                  <a:cubicBezTo>
                    <a:pt x="2513" y="8228"/>
                    <a:pt x="2429" y="8287"/>
                    <a:pt x="2382" y="8287"/>
                  </a:cubicBezTo>
                  <a:cubicBezTo>
                    <a:pt x="2350" y="8279"/>
                    <a:pt x="2324" y="8275"/>
                    <a:pt x="2303" y="8275"/>
                  </a:cubicBezTo>
                  <a:cubicBezTo>
                    <a:pt x="2154" y="8275"/>
                    <a:pt x="2264" y="8475"/>
                    <a:pt x="2191" y="8537"/>
                  </a:cubicBezTo>
                  <a:cubicBezTo>
                    <a:pt x="2084" y="8645"/>
                    <a:pt x="1989" y="8764"/>
                    <a:pt x="1905" y="8883"/>
                  </a:cubicBezTo>
                  <a:cubicBezTo>
                    <a:pt x="1894" y="8895"/>
                    <a:pt x="1953" y="8954"/>
                    <a:pt x="1977" y="9002"/>
                  </a:cubicBezTo>
                  <a:cubicBezTo>
                    <a:pt x="1870" y="9061"/>
                    <a:pt x="1763" y="9061"/>
                    <a:pt x="1679" y="9216"/>
                  </a:cubicBezTo>
                  <a:cubicBezTo>
                    <a:pt x="1560" y="9430"/>
                    <a:pt x="1382" y="9597"/>
                    <a:pt x="1346" y="9871"/>
                  </a:cubicBezTo>
                  <a:cubicBezTo>
                    <a:pt x="1334" y="9966"/>
                    <a:pt x="1239" y="10038"/>
                    <a:pt x="1167" y="10133"/>
                  </a:cubicBezTo>
                  <a:cubicBezTo>
                    <a:pt x="1120" y="10085"/>
                    <a:pt x="1096" y="10050"/>
                    <a:pt x="1048" y="9990"/>
                  </a:cubicBezTo>
                  <a:cubicBezTo>
                    <a:pt x="917" y="10133"/>
                    <a:pt x="798" y="10264"/>
                    <a:pt x="679" y="10395"/>
                  </a:cubicBezTo>
                  <a:cubicBezTo>
                    <a:pt x="858" y="10669"/>
                    <a:pt x="453" y="10597"/>
                    <a:pt x="453" y="10776"/>
                  </a:cubicBezTo>
                  <a:cubicBezTo>
                    <a:pt x="465" y="10931"/>
                    <a:pt x="203" y="11026"/>
                    <a:pt x="322" y="11228"/>
                  </a:cubicBezTo>
                  <a:cubicBezTo>
                    <a:pt x="0" y="11324"/>
                    <a:pt x="215" y="11443"/>
                    <a:pt x="310" y="11562"/>
                  </a:cubicBezTo>
                  <a:cubicBezTo>
                    <a:pt x="334" y="11585"/>
                    <a:pt x="358" y="11609"/>
                    <a:pt x="393" y="11645"/>
                  </a:cubicBezTo>
                  <a:cubicBezTo>
                    <a:pt x="762" y="11240"/>
                    <a:pt x="1143" y="10847"/>
                    <a:pt x="1513" y="10454"/>
                  </a:cubicBezTo>
                  <a:cubicBezTo>
                    <a:pt x="1774" y="10169"/>
                    <a:pt x="2072" y="9907"/>
                    <a:pt x="2251" y="9585"/>
                  </a:cubicBezTo>
                  <a:cubicBezTo>
                    <a:pt x="2501" y="9133"/>
                    <a:pt x="3001" y="8883"/>
                    <a:pt x="3168" y="8383"/>
                  </a:cubicBezTo>
                  <a:cubicBezTo>
                    <a:pt x="3572" y="8085"/>
                    <a:pt x="3822" y="7668"/>
                    <a:pt x="4120" y="7275"/>
                  </a:cubicBezTo>
                  <a:cubicBezTo>
                    <a:pt x="4406" y="6894"/>
                    <a:pt x="4703" y="6513"/>
                    <a:pt x="4989" y="6132"/>
                  </a:cubicBezTo>
                  <a:cubicBezTo>
                    <a:pt x="5084" y="6001"/>
                    <a:pt x="5346" y="6025"/>
                    <a:pt x="5299" y="5775"/>
                  </a:cubicBezTo>
                  <a:cubicBezTo>
                    <a:pt x="5549" y="5489"/>
                    <a:pt x="5799" y="5192"/>
                    <a:pt x="6049" y="4906"/>
                  </a:cubicBezTo>
                  <a:cubicBezTo>
                    <a:pt x="6251" y="4680"/>
                    <a:pt x="6525" y="4489"/>
                    <a:pt x="6656" y="4227"/>
                  </a:cubicBezTo>
                  <a:cubicBezTo>
                    <a:pt x="6847" y="3870"/>
                    <a:pt x="7144" y="3620"/>
                    <a:pt x="7406" y="3346"/>
                  </a:cubicBezTo>
                  <a:cubicBezTo>
                    <a:pt x="7799" y="2942"/>
                    <a:pt x="8121" y="2489"/>
                    <a:pt x="8513" y="2096"/>
                  </a:cubicBezTo>
                  <a:cubicBezTo>
                    <a:pt x="8906" y="1703"/>
                    <a:pt x="9228" y="1227"/>
                    <a:pt x="9645" y="858"/>
                  </a:cubicBezTo>
                  <a:cubicBezTo>
                    <a:pt x="9871" y="656"/>
                    <a:pt x="10061" y="417"/>
                    <a:pt x="10252" y="191"/>
                  </a:cubicBezTo>
                  <a:cubicBezTo>
                    <a:pt x="10061" y="132"/>
                    <a:pt x="9859" y="60"/>
                    <a:pt x="9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329;p43">
              <a:extLst>
                <a:ext uri="{FF2B5EF4-FFF2-40B4-BE49-F238E27FC236}">
                  <a16:creationId xmlns:a16="http://schemas.microsoft.com/office/drawing/2014/main" id="{3F59226E-8565-4E1A-872A-7EAD78CDFF32}"/>
                </a:ext>
              </a:extLst>
            </p:cNvPr>
            <p:cNvSpPr/>
            <p:nvPr/>
          </p:nvSpPr>
          <p:spPr>
            <a:xfrm rot="2049276">
              <a:off x="4050312" y="2988915"/>
              <a:ext cx="283100" cy="316146"/>
            </a:xfrm>
            <a:custGeom>
              <a:avLst/>
              <a:gdLst/>
              <a:ahLst/>
              <a:cxnLst/>
              <a:rect l="l" t="t" r="r" b="b"/>
              <a:pathLst>
                <a:path w="12170" h="13610" extrusionOk="0">
                  <a:moveTo>
                    <a:pt x="11669" y="0"/>
                  </a:moveTo>
                  <a:cubicBezTo>
                    <a:pt x="11645" y="36"/>
                    <a:pt x="11621" y="96"/>
                    <a:pt x="11598" y="119"/>
                  </a:cubicBezTo>
                  <a:cubicBezTo>
                    <a:pt x="11431" y="250"/>
                    <a:pt x="11240" y="381"/>
                    <a:pt x="11086" y="524"/>
                  </a:cubicBezTo>
                  <a:cubicBezTo>
                    <a:pt x="10895" y="691"/>
                    <a:pt x="10705" y="870"/>
                    <a:pt x="10550" y="1072"/>
                  </a:cubicBezTo>
                  <a:cubicBezTo>
                    <a:pt x="10478" y="1167"/>
                    <a:pt x="10490" y="1298"/>
                    <a:pt x="10312" y="1298"/>
                  </a:cubicBezTo>
                  <a:cubicBezTo>
                    <a:pt x="10264" y="1298"/>
                    <a:pt x="10217" y="1489"/>
                    <a:pt x="10169" y="1596"/>
                  </a:cubicBezTo>
                  <a:cubicBezTo>
                    <a:pt x="10157" y="1620"/>
                    <a:pt x="10121" y="1655"/>
                    <a:pt x="10097" y="1667"/>
                  </a:cubicBezTo>
                  <a:cubicBezTo>
                    <a:pt x="9966" y="1715"/>
                    <a:pt x="9800" y="1715"/>
                    <a:pt x="9693" y="1810"/>
                  </a:cubicBezTo>
                  <a:cubicBezTo>
                    <a:pt x="9574" y="1917"/>
                    <a:pt x="9526" y="2096"/>
                    <a:pt x="9431" y="2227"/>
                  </a:cubicBezTo>
                  <a:cubicBezTo>
                    <a:pt x="9395" y="2286"/>
                    <a:pt x="9312" y="2310"/>
                    <a:pt x="9252" y="2346"/>
                  </a:cubicBezTo>
                  <a:cubicBezTo>
                    <a:pt x="9204" y="2370"/>
                    <a:pt x="9121" y="2394"/>
                    <a:pt x="9121" y="2405"/>
                  </a:cubicBezTo>
                  <a:cubicBezTo>
                    <a:pt x="9204" y="2656"/>
                    <a:pt x="8978" y="2775"/>
                    <a:pt x="8847" y="2834"/>
                  </a:cubicBezTo>
                  <a:cubicBezTo>
                    <a:pt x="8490" y="3025"/>
                    <a:pt x="8442" y="3501"/>
                    <a:pt x="8026" y="3608"/>
                  </a:cubicBezTo>
                  <a:cubicBezTo>
                    <a:pt x="8002" y="3620"/>
                    <a:pt x="8002" y="3691"/>
                    <a:pt x="7978" y="3727"/>
                  </a:cubicBezTo>
                  <a:cubicBezTo>
                    <a:pt x="7919" y="3822"/>
                    <a:pt x="7871" y="3918"/>
                    <a:pt x="7800" y="3989"/>
                  </a:cubicBezTo>
                  <a:cubicBezTo>
                    <a:pt x="7645" y="4120"/>
                    <a:pt x="7561" y="4334"/>
                    <a:pt x="7323" y="4370"/>
                  </a:cubicBezTo>
                  <a:cubicBezTo>
                    <a:pt x="7276" y="4382"/>
                    <a:pt x="7264" y="4501"/>
                    <a:pt x="7216" y="4561"/>
                  </a:cubicBezTo>
                  <a:cubicBezTo>
                    <a:pt x="7102" y="4720"/>
                    <a:pt x="7065" y="4967"/>
                    <a:pt x="6801" y="4967"/>
                  </a:cubicBezTo>
                  <a:cubicBezTo>
                    <a:pt x="6789" y="4967"/>
                    <a:pt x="6776" y="4966"/>
                    <a:pt x="6764" y="4965"/>
                  </a:cubicBezTo>
                  <a:cubicBezTo>
                    <a:pt x="6761" y="4965"/>
                    <a:pt x="6759" y="4964"/>
                    <a:pt x="6756" y="4964"/>
                  </a:cubicBezTo>
                  <a:cubicBezTo>
                    <a:pt x="6710" y="4964"/>
                    <a:pt x="6655" y="5064"/>
                    <a:pt x="6621" y="5120"/>
                  </a:cubicBezTo>
                  <a:cubicBezTo>
                    <a:pt x="6585" y="5168"/>
                    <a:pt x="6597" y="5275"/>
                    <a:pt x="6561" y="5287"/>
                  </a:cubicBezTo>
                  <a:cubicBezTo>
                    <a:pt x="6287" y="5394"/>
                    <a:pt x="6240" y="5692"/>
                    <a:pt x="6049" y="5870"/>
                  </a:cubicBezTo>
                  <a:cubicBezTo>
                    <a:pt x="5871" y="6037"/>
                    <a:pt x="5704" y="6239"/>
                    <a:pt x="5549" y="6442"/>
                  </a:cubicBezTo>
                  <a:cubicBezTo>
                    <a:pt x="5478" y="6525"/>
                    <a:pt x="5514" y="6656"/>
                    <a:pt x="5347" y="6692"/>
                  </a:cubicBezTo>
                  <a:cubicBezTo>
                    <a:pt x="5302" y="6703"/>
                    <a:pt x="5331" y="6933"/>
                    <a:pt x="5188" y="6933"/>
                  </a:cubicBezTo>
                  <a:cubicBezTo>
                    <a:pt x="5178" y="6933"/>
                    <a:pt x="5168" y="6932"/>
                    <a:pt x="5156" y="6930"/>
                  </a:cubicBezTo>
                  <a:cubicBezTo>
                    <a:pt x="5139" y="6926"/>
                    <a:pt x="5125" y="6925"/>
                    <a:pt x="5112" y="6925"/>
                  </a:cubicBezTo>
                  <a:cubicBezTo>
                    <a:pt x="4994" y="6925"/>
                    <a:pt x="5066" y="7066"/>
                    <a:pt x="5002" y="7120"/>
                  </a:cubicBezTo>
                  <a:cubicBezTo>
                    <a:pt x="4847" y="7216"/>
                    <a:pt x="4728" y="7370"/>
                    <a:pt x="4609" y="7501"/>
                  </a:cubicBezTo>
                  <a:cubicBezTo>
                    <a:pt x="4716" y="7751"/>
                    <a:pt x="4251" y="7680"/>
                    <a:pt x="4359" y="7942"/>
                  </a:cubicBezTo>
                  <a:cubicBezTo>
                    <a:pt x="4013" y="8097"/>
                    <a:pt x="3918" y="8478"/>
                    <a:pt x="3644" y="8704"/>
                  </a:cubicBezTo>
                  <a:cubicBezTo>
                    <a:pt x="3418" y="8894"/>
                    <a:pt x="3204" y="9085"/>
                    <a:pt x="3120" y="9394"/>
                  </a:cubicBezTo>
                  <a:cubicBezTo>
                    <a:pt x="3097" y="9502"/>
                    <a:pt x="2966" y="9585"/>
                    <a:pt x="2894" y="9692"/>
                  </a:cubicBezTo>
                  <a:cubicBezTo>
                    <a:pt x="2811" y="9811"/>
                    <a:pt x="2573" y="9799"/>
                    <a:pt x="2620" y="10025"/>
                  </a:cubicBezTo>
                  <a:cubicBezTo>
                    <a:pt x="2668" y="10228"/>
                    <a:pt x="2287" y="10133"/>
                    <a:pt x="2370" y="10359"/>
                  </a:cubicBezTo>
                  <a:cubicBezTo>
                    <a:pt x="2108" y="10704"/>
                    <a:pt x="1906" y="11097"/>
                    <a:pt x="1549" y="11371"/>
                  </a:cubicBezTo>
                  <a:cubicBezTo>
                    <a:pt x="1442" y="11454"/>
                    <a:pt x="1394" y="11621"/>
                    <a:pt x="1323" y="11752"/>
                  </a:cubicBezTo>
                  <a:cubicBezTo>
                    <a:pt x="1299" y="11799"/>
                    <a:pt x="1299" y="11871"/>
                    <a:pt x="1251" y="11907"/>
                  </a:cubicBezTo>
                  <a:cubicBezTo>
                    <a:pt x="1037" y="12085"/>
                    <a:pt x="870" y="12276"/>
                    <a:pt x="739" y="12538"/>
                  </a:cubicBezTo>
                  <a:cubicBezTo>
                    <a:pt x="549" y="12895"/>
                    <a:pt x="275" y="13216"/>
                    <a:pt x="1" y="13609"/>
                  </a:cubicBezTo>
                  <a:cubicBezTo>
                    <a:pt x="358" y="13609"/>
                    <a:pt x="418" y="13347"/>
                    <a:pt x="584" y="13216"/>
                  </a:cubicBezTo>
                  <a:cubicBezTo>
                    <a:pt x="834" y="13002"/>
                    <a:pt x="1144" y="12800"/>
                    <a:pt x="1263" y="12526"/>
                  </a:cubicBezTo>
                  <a:cubicBezTo>
                    <a:pt x="1454" y="12109"/>
                    <a:pt x="1977" y="11978"/>
                    <a:pt x="2049" y="11490"/>
                  </a:cubicBezTo>
                  <a:cubicBezTo>
                    <a:pt x="2049" y="11490"/>
                    <a:pt x="2073" y="11478"/>
                    <a:pt x="2085" y="11478"/>
                  </a:cubicBezTo>
                  <a:cubicBezTo>
                    <a:pt x="2090" y="11478"/>
                    <a:pt x="2096" y="11479"/>
                    <a:pt x="2101" y="11479"/>
                  </a:cubicBezTo>
                  <a:cubicBezTo>
                    <a:pt x="2275" y="11479"/>
                    <a:pt x="2278" y="11297"/>
                    <a:pt x="2370" y="11216"/>
                  </a:cubicBezTo>
                  <a:cubicBezTo>
                    <a:pt x="2466" y="11109"/>
                    <a:pt x="2608" y="11026"/>
                    <a:pt x="2680" y="10907"/>
                  </a:cubicBezTo>
                  <a:cubicBezTo>
                    <a:pt x="2930" y="10454"/>
                    <a:pt x="3287" y="10097"/>
                    <a:pt x="3632" y="9728"/>
                  </a:cubicBezTo>
                  <a:cubicBezTo>
                    <a:pt x="3835" y="9513"/>
                    <a:pt x="4097" y="9335"/>
                    <a:pt x="4216" y="9085"/>
                  </a:cubicBezTo>
                  <a:cubicBezTo>
                    <a:pt x="4382" y="8728"/>
                    <a:pt x="4668" y="8513"/>
                    <a:pt x="4894" y="8216"/>
                  </a:cubicBezTo>
                  <a:cubicBezTo>
                    <a:pt x="5359" y="7585"/>
                    <a:pt x="5895" y="7001"/>
                    <a:pt x="6407" y="6394"/>
                  </a:cubicBezTo>
                  <a:cubicBezTo>
                    <a:pt x="6466" y="6323"/>
                    <a:pt x="6514" y="6239"/>
                    <a:pt x="6585" y="6168"/>
                  </a:cubicBezTo>
                  <a:cubicBezTo>
                    <a:pt x="6847" y="5894"/>
                    <a:pt x="7145" y="5632"/>
                    <a:pt x="7395" y="5334"/>
                  </a:cubicBezTo>
                  <a:cubicBezTo>
                    <a:pt x="7788" y="4870"/>
                    <a:pt x="8204" y="4430"/>
                    <a:pt x="8585" y="3965"/>
                  </a:cubicBezTo>
                  <a:cubicBezTo>
                    <a:pt x="8966" y="3858"/>
                    <a:pt x="9026" y="3418"/>
                    <a:pt x="9347" y="3239"/>
                  </a:cubicBezTo>
                  <a:cubicBezTo>
                    <a:pt x="9347" y="2989"/>
                    <a:pt x="9645" y="3013"/>
                    <a:pt x="9740" y="2822"/>
                  </a:cubicBezTo>
                  <a:cubicBezTo>
                    <a:pt x="9836" y="2644"/>
                    <a:pt x="10002" y="2489"/>
                    <a:pt x="10157" y="2346"/>
                  </a:cubicBezTo>
                  <a:cubicBezTo>
                    <a:pt x="10276" y="2227"/>
                    <a:pt x="10431" y="2144"/>
                    <a:pt x="10478" y="1941"/>
                  </a:cubicBezTo>
                  <a:cubicBezTo>
                    <a:pt x="10514" y="1786"/>
                    <a:pt x="10669" y="1608"/>
                    <a:pt x="10812" y="1536"/>
                  </a:cubicBezTo>
                  <a:cubicBezTo>
                    <a:pt x="11217" y="1346"/>
                    <a:pt x="11419" y="929"/>
                    <a:pt x="11788" y="727"/>
                  </a:cubicBezTo>
                  <a:cubicBezTo>
                    <a:pt x="11848" y="524"/>
                    <a:pt x="12002" y="405"/>
                    <a:pt x="12169" y="298"/>
                  </a:cubicBezTo>
                  <a:cubicBezTo>
                    <a:pt x="12002" y="203"/>
                    <a:pt x="11836" y="96"/>
                    <a:pt x="11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330;p43">
              <a:extLst>
                <a:ext uri="{FF2B5EF4-FFF2-40B4-BE49-F238E27FC236}">
                  <a16:creationId xmlns:a16="http://schemas.microsoft.com/office/drawing/2014/main" id="{16236EB5-67CC-4450-8467-CEEB7F14D7E0}"/>
                </a:ext>
              </a:extLst>
            </p:cNvPr>
            <p:cNvSpPr/>
            <p:nvPr/>
          </p:nvSpPr>
          <p:spPr>
            <a:xfrm rot="2049276">
              <a:off x="4030786" y="2858202"/>
              <a:ext cx="213546" cy="246180"/>
            </a:xfrm>
            <a:custGeom>
              <a:avLst/>
              <a:gdLst/>
              <a:ahLst/>
              <a:cxnLst/>
              <a:rect l="l" t="t" r="r" b="b"/>
              <a:pathLst>
                <a:path w="9180" h="10598" extrusionOk="0">
                  <a:moveTo>
                    <a:pt x="8703" y="1"/>
                  </a:moveTo>
                  <a:cubicBezTo>
                    <a:pt x="8561" y="96"/>
                    <a:pt x="8406" y="203"/>
                    <a:pt x="8263" y="310"/>
                  </a:cubicBezTo>
                  <a:cubicBezTo>
                    <a:pt x="8275" y="322"/>
                    <a:pt x="8287" y="346"/>
                    <a:pt x="8299" y="370"/>
                  </a:cubicBezTo>
                  <a:cubicBezTo>
                    <a:pt x="8394" y="334"/>
                    <a:pt x="8501" y="310"/>
                    <a:pt x="8596" y="275"/>
                  </a:cubicBezTo>
                  <a:lnTo>
                    <a:pt x="8596" y="275"/>
                  </a:lnTo>
                  <a:cubicBezTo>
                    <a:pt x="8534" y="425"/>
                    <a:pt x="8453" y="549"/>
                    <a:pt x="8341" y="549"/>
                  </a:cubicBezTo>
                  <a:cubicBezTo>
                    <a:pt x="8303" y="549"/>
                    <a:pt x="8261" y="534"/>
                    <a:pt x="8215" y="501"/>
                  </a:cubicBezTo>
                  <a:cubicBezTo>
                    <a:pt x="8157" y="458"/>
                    <a:pt x="8113" y="440"/>
                    <a:pt x="8078" y="440"/>
                  </a:cubicBezTo>
                  <a:cubicBezTo>
                    <a:pt x="8005" y="440"/>
                    <a:pt x="7966" y="512"/>
                    <a:pt x="7894" y="584"/>
                  </a:cubicBezTo>
                  <a:cubicBezTo>
                    <a:pt x="7989" y="656"/>
                    <a:pt x="8061" y="715"/>
                    <a:pt x="8084" y="727"/>
                  </a:cubicBezTo>
                  <a:cubicBezTo>
                    <a:pt x="7953" y="870"/>
                    <a:pt x="7834" y="1001"/>
                    <a:pt x="7703" y="1144"/>
                  </a:cubicBezTo>
                  <a:cubicBezTo>
                    <a:pt x="7644" y="1120"/>
                    <a:pt x="7549" y="1096"/>
                    <a:pt x="7453" y="1060"/>
                  </a:cubicBezTo>
                  <a:cubicBezTo>
                    <a:pt x="7203" y="1251"/>
                    <a:pt x="6965" y="1596"/>
                    <a:pt x="6894" y="1858"/>
                  </a:cubicBezTo>
                  <a:cubicBezTo>
                    <a:pt x="6870" y="1930"/>
                    <a:pt x="6787" y="2001"/>
                    <a:pt x="6715" y="2013"/>
                  </a:cubicBezTo>
                  <a:cubicBezTo>
                    <a:pt x="6695" y="2019"/>
                    <a:pt x="6675" y="2021"/>
                    <a:pt x="6655" y="2021"/>
                  </a:cubicBezTo>
                  <a:cubicBezTo>
                    <a:pt x="6590" y="2021"/>
                    <a:pt x="6523" y="1998"/>
                    <a:pt x="6441" y="1989"/>
                  </a:cubicBezTo>
                  <a:lnTo>
                    <a:pt x="6441" y="1989"/>
                  </a:lnTo>
                  <a:cubicBezTo>
                    <a:pt x="6441" y="2084"/>
                    <a:pt x="6465" y="2156"/>
                    <a:pt x="6429" y="2191"/>
                  </a:cubicBezTo>
                  <a:cubicBezTo>
                    <a:pt x="6275" y="2394"/>
                    <a:pt x="6132" y="2572"/>
                    <a:pt x="6096" y="2834"/>
                  </a:cubicBezTo>
                  <a:cubicBezTo>
                    <a:pt x="6096" y="2882"/>
                    <a:pt x="5989" y="2953"/>
                    <a:pt x="5941" y="2953"/>
                  </a:cubicBezTo>
                  <a:cubicBezTo>
                    <a:pt x="5644" y="2953"/>
                    <a:pt x="5417" y="3132"/>
                    <a:pt x="5370" y="3370"/>
                  </a:cubicBezTo>
                  <a:cubicBezTo>
                    <a:pt x="5322" y="3584"/>
                    <a:pt x="5179" y="3549"/>
                    <a:pt x="5072" y="3608"/>
                  </a:cubicBezTo>
                  <a:cubicBezTo>
                    <a:pt x="5096" y="3692"/>
                    <a:pt x="5108" y="3787"/>
                    <a:pt x="5132" y="3894"/>
                  </a:cubicBezTo>
                  <a:cubicBezTo>
                    <a:pt x="4989" y="3918"/>
                    <a:pt x="4870" y="3954"/>
                    <a:pt x="4763" y="3977"/>
                  </a:cubicBezTo>
                  <a:cubicBezTo>
                    <a:pt x="4870" y="4299"/>
                    <a:pt x="4560" y="4251"/>
                    <a:pt x="4441" y="4358"/>
                  </a:cubicBezTo>
                  <a:cubicBezTo>
                    <a:pt x="4477" y="4394"/>
                    <a:pt x="4501" y="4430"/>
                    <a:pt x="4548" y="4477"/>
                  </a:cubicBezTo>
                  <a:cubicBezTo>
                    <a:pt x="4358" y="4620"/>
                    <a:pt x="4155" y="4763"/>
                    <a:pt x="3941" y="4918"/>
                  </a:cubicBezTo>
                  <a:cubicBezTo>
                    <a:pt x="3953" y="5013"/>
                    <a:pt x="3977" y="5144"/>
                    <a:pt x="4001" y="5299"/>
                  </a:cubicBezTo>
                  <a:cubicBezTo>
                    <a:pt x="3917" y="5251"/>
                    <a:pt x="3858" y="5204"/>
                    <a:pt x="3834" y="5192"/>
                  </a:cubicBezTo>
                  <a:cubicBezTo>
                    <a:pt x="3691" y="5347"/>
                    <a:pt x="3584" y="5573"/>
                    <a:pt x="3429" y="5609"/>
                  </a:cubicBezTo>
                  <a:cubicBezTo>
                    <a:pt x="3191" y="5668"/>
                    <a:pt x="3215" y="5870"/>
                    <a:pt x="3108" y="5978"/>
                  </a:cubicBezTo>
                  <a:cubicBezTo>
                    <a:pt x="3250" y="6204"/>
                    <a:pt x="2893" y="6275"/>
                    <a:pt x="2941" y="6478"/>
                  </a:cubicBezTo>
                  <a:cubicBezTo>
                    <a:pt x="2941" y="6502"/>
                    <a:pt x="2858" y="6561"/>
                    <a:pt x="2846" y="6561"/>
                  </a:cubicBezTo>
                  <a:cubicBezTo>
                    <a:pt x="2793" y="6519"/>
                    <a:pt x="2750" y="6502"/>
                    <a:pt x="2713" y="6502"/>
                  </a:cubicBezTo>
                  <a:cubicBezTo>
                    <a:pt x="2581" y="6502"/>
                    <a:pt x="2523" y="6709"/>
                    <a:pt x="2393" y="6728"/>
                  </a:cubicBezTo>
                  <a:cubicBezTo>
                    <a:pt x="2369" y="6728"/>
                    <a:pt x="2357" y="6775"/>
                    <a:pt x="2334" y="6811"/>
                  </a:cubicBezTo>
                  <a:cubicBezTo>
                    <a:pt x="2417" y="6847"/>
                    <a:pt x="2488" y="6871"/>
                    <a:pt x="2560" y="6906"/>
                  </a:cubicBezTo>
                  <a:cubicBezTo>
                    <a:pt x="2465" y="7001"/>
                    <a:pt x="2416" y="7156"/>
                    <a:pt x="2274" y="7156"/>
                  </a:cubicBezTo>
                  <a:cubicBezTo>
                    <a:pt x="2237" y="7156"/>
                    <a:pt x="2195" y="7145"/>
                    <a:pt x="2143" y="7121"/>
                  </a:cubicBezTo>
                  <a:cubicBezTo>
                    <a:pt x="2142" y="7120"/>
                    <a:pt x="2140" y="7119"/>
                    <a:pt x="2137" y="7119"/>
                  </a:cubicBezTo>
                  <a:cubicBezTo>
                    <a:pt x="2104" y="7119"/>
                    <a:pt x="1999" y="7196"/>
                    <a:pt x="1976" y="7252"/>
                  </a:cubicBezTo>
                  <a:cubicBezTo>
                    <a:pt x="1941" y="7335"/>
                    <a:pt x="2096" y="7430"/>
                    <a:pt x="1953" y="7537"/>
                  </a:cubicBezTo>
                  <a:cubicBezTo>
                    <a:pt x="1905" y="7573"/>
                    <a:pt x="1941" y="7704"/>
                    <a:pt x="1929" y="7799"/>
                  </a:cubicBezTo>
                  <a:cubicBezTo>
                    <a:pt x="1857" y="7752"/>
                    <a:pt x="1774" y="7704"/>
                    <a:pt x="1667" y="7645"/>
                  </a:cubicBezTo>
                  <a:lnTo>
                    <a:pt x="1667" y="7645"/>
                  </a:lnTo>
                  <a:cubicBezTo>
                    <a:pt x="1703" y="7764"/>
                    <a:pt x="1715" y="7847"/>
                    <a:pt x="1738" y="7942"/>
                  </a:cubicBezTo>
                  <a:cubicBezTo>
                    <a:pt x="1655" y="8002"/>
                    <a:pt x="1572" y="8061"/>
                    <a:pt x="1488" y="8133"/>
                  </a:cubicBezTo>
                  <a:cubicBezTo>
                    <a:pt x="1464" y="8073"/>
                    <a:pt x="1453" y="8014"/>
                    <a:pt x="1405" y="7918"/>
                  </a:cubicBezTo>
                  <a:cubicBezTo>
                    <a:pt x="1345" y="8502"/>
                    <a:pt x="1107" y="8918"/>
                    <a:pt x="595" y="9073"/>
                  </a:cubicBezTo>
                  <a:cubicBezTo>
                    <a:pt x="619" y="9204"/>
                    <a:pt x="679" y="9299"/>
                    <a:pt x="667" y="9395"/>
                  </a:cubicBezTo>
                  <a:cubicBezTo>
                    <a:pt x="631" y="9609"/>
                    <a:pt x="405" y="9585"/>
                    <a:pt x="262" y="9645"/>
                  </a:cubicBezTo>
                  <a:cubicBezTo>
                    <a:pt x="274" y="9764"/>
                    <a:pt x="274" y="9883"/>
                    <a:pt x="286" y="10014"/>
                  </a:cubicBezTo>
                  <a:cubicBezTo>
                    <a:pt x="167" y="9966"/>
                    <a:pt x="83" y="9942"/>
                    <a:pt x="0" y="9907"/>
                  </a:cubicBezTo>
                  <a:lnTo>
                    <a:pt x="0" y="9907"/>
                  </a:lnTo>
                  <a:cubicBezTo>
                    <a:pt x="60" y="10133"/>
                    <a:pt x="119" y="10323"/>
                    <a:pt x="202" y="10597"/>
                  </a:cubicBezTo>
                  <a:cubicBezTo>
                    <a:pt x="333" y="10454"/>
                    <a:pt x="429" y="10359"/>
                    <a:pt x="500" y="10264"/>
                  </a:cubicBezTo>
                  <a:cubicBezTo>
                    <a:pt x="560" y="10192"/>
                    <a:pt x="583" y="10050"/>
                    <a:pt x="643" y="10038"/>
                  </a:cubicBezTo>
                  <a:cubicBezTo>
                    <a:pt x="905" y="10002"/>
                    <a:pt x="893" y="9680"/>
                    <a:pt x="1107" y="9609"/>
                  </a:cubicBezTo>
                  <a:cubicBezTo>
                    <a:pt x="1334" y="9538"/>
                    <a:pt x="1274" y="9192"/>
                    <a:pt x="1560" y="9180"/>
                  </a:cubicBezTo>
                  <a:cubicBezTo>
                    <a:pt x="1584" y="9168"/>
                    <a:pt x="1607" y="9097"/>
                    <a:pt x="1631" y="9061"/>
                  </a:cubicBezTo>
                  <a:cubicBezTo>
                    <a:pt x="1715" y="8930"/>
                    <a:pt x="1786" y="8799"/>
                    <a:pt x="1893" y="8692"/>
                  </a:cubicBezTo>
                  <a:cubicBezTo>
                    <a:pt x="2024" y="8561"/>
                    <a:pt x="2191" y="8478"/>
                    <a:pt x="2215" y="8252"/>
                  </a:cubicBezTo>
                  <a:cubicBezTo>
                    <a:pt x="2226" y="8168"/>
                    <a:pt x="2322" y="8097"/>
                    <a:pt x="2381" y="8037"/>
                  </a:cubicBezTo>
                  <a:cubicBezTo>
                    <a:pt x="2477" y="7930"/>
                    <a:pt x="2584" y="7859"/>
                    <a:pt x="2679" y="7752"/>
                  </a:cubicBezTo>
                  <a:cubicBezTo>
                    <a:pt x="2750" y="7668"/>
                    <a:pt x="2810" y="7549"/>
                    <a:pt x="2893" y="7454"/>
                  </a:cubicBezTo>
                  <a:cubicBezTo>
                    <a:pt x="2965" y="7371"/>
                    <a:pt x="3096" y="7299"/>
                    <a:pt x="3143" y="7192"/>
                  </a:cubicBezTo>
                  <a:cubicBezTo>
                    <a:pt x="3239" y="6918"/>
                    <a:pt x="3667" y="6871"/>
                    <a:pt x="3631" y="6490"/>
                  </a:cubicBezTo>
                  <a:cubicBezTo>
                    <a:pt x="3893" y="6371"/>
                    <a:pt x="4036" y="6121"/>
                    <a:pt x="4203" y="5906"/>
                  </a:cubicBezTo>
                  <a:cubicBezTo>
                    <a:pt x="4572" y="5418"/>
                    <a:pt x="5144" y="5097"/>
                    <a:pt x="5394" y="4501"/>
                  </a:cubicBezTo>
                  <a:cubicBezTo>
                    <a:pt x="5405" y="4477"/>
                    <a:pt x="5429" y="4454"/>
                    <a:pt x="5453" y="4442"/>
                  </a:cubicBezTo>
                  <a:cubicBezTo>
                    <a:pt x="5810" y="4311"/>
                    <a:pt x="5953" y="3989"/>
                    <a:pt x="6179" y="3727"/>
                  </a:cubicBezTo>
                  <a:cubicBezTo>
                    <a:pt x="6525" y="3311"/>
                    <a:pt x="6941" y="2942"/>
                    <a:pt x="7287" y="2525"/>
                  </a:cubicBezTo>
                  <a:cubicBezTo>
                    <a:pt x="7513" y="2251"/>
                    <a:pt x="7834" y="2037"/>
                    <a:pt x="7989" y="1727"/>
                  </a:cubicBezTo>
                  <a:cubicBezTo>
                    <a:pt x="8108" y="1513"/>
                    <a:pt x="8334" y="1477"/>
                    <a:pt x="8442" y="1298"/>
                  </a:cubicBezTo>
                  <a:cubicBezTo>
                    <a:pt x="8620" y="1025"/>
                    <a:pt x="8954" y="870"/>
                    <a:pt x="9049" y="525"/>
                  </a:cubicBezTo>
                  <a:cubicBezTo>
                    <a:pt x="9061" y="489"/>
                    <a:pt x="9144" y="477"/>
                    <a:pt x="9180" y="453"/>
                  </a:cubicBezTo>
                  <a:cubicBezTo>
                    <a:pt x="9132" y="155"/>
                    <a:pt x="8977" y="13"/>
                    <a:pt x="8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331;p43">
              <a:extLst>
                <a:ext uri="{FF2B5EF4-FFF2-40B4-BE49-F238E27FC236}">
                  <a16:creationId xmlns:a16="http://schemas.microsoft.com/office/drawing/2014/main" id="{20A731BD-9D72-4D6F-835C-DE1F62DEDE41}"/>
                </a:ext>
              </a:extLst>
            </p:cNvPr>
            <p:cNvSpPr/>
            <p:nvPr/>
          </p:nvSpPr>
          <p:spPr>
            <a:xfrm rot="2049276">
              <a:off x="4161875" y="3313169"/>
              <a:ext cx="270352" cy="279537"/>
            </a:xfrm>
            <a:custGeom>
              <a:avLst/>
              <a:gdLst/>
              <a:ahLst/>
              <a:cxnLst/>
              <a:rect l="l" t="t" r="r" b="b"/>
              <a:pathLst>
                <a:path w="11622" h="12034" extrusionOk="0">
                  <a:moveTo>
                    <a:pt x="11348" y="0"/>
                  </a:moveTo>
                  <a:cubicBezTo>
                    <a:pt x="11145" y="227"/>
                    <a:pt x="10979" y="477"/>
                    <a:pt x="10764" y="620"/>
                  </a:cubicBezTo>
                  <a:cubicBezTo>
                    <a:pt x="10383" y="881"/>
                    <a:pt x="10205" y="1322"/>
                    <a:pt x="9800" y="1536"/>
                  </a:cubicBezTo>
                  <a:cubicBezTo>
                    <a:pt x="9633" y="1941"/>
                    <a:pt x="9312" y="2191"/>
                    <a:pt x="8954" y="2417"/>
                  </a:cubicBezTo>
                  <a:cubicBezTo>
                    <a:pt x="8943" y="2429"/>
                    <a:pt x="8931" y="2441"/>
                    <a:pt x="8919" y="2453"/>
                  </a:cubicBezTo>
                  <a:cubicBezTo>
                    <a:pt x="8597" y="2810"/>
                    <a:pt x="8288" y="3167"/>
                    <a:pt x="7907" y="3477"/>
                  </a:cubicBezTo>
                  <a:cubicBezTo>
                    <a:pt x="7442" y="3834"/>
                    <a:pt x="7061" y="4310"/>
                    <a:pt x="6645" y="4739"/>
                  </a:cubicBezTo>
                  <a:cubicBezTo>
                    <a:pt x="6418" y="4965"/>
                    <a:pt x="6192" y="5192"/>
                    <a:pt x="5954" y="5394"/>
                  </a:cubicBezTo>
                  <a:cubicBezTo>
                    <a:pt x="5775" y="5549"/>
                    <a:pt x="5680" y="5775"/>
                    <a:pt x="5430" y="5858"/>
                  </a:cubicBezTo>
                  <a:cubicBezTo>
                    <a:pt x="5346" y="5890"/>
                    <a:pt x="5458" y="6146"/>
                    <a:pt x="5277" y="6146"/>
                  </a:cubicBezTo>
                  <a:cubicBezTo>
                    <a:pt x="5254" y="6146"/>
                    <a:pt x="5226" y="6142"/>
                    <a:pt x="5192" y="6132"/>
                  </a:cubicBezTo>
                  <a:cubicBezTo>
                    <a:pt x="5049" y="6454"/>
                    <a:pt x="4692" y="6561"/>
                    <a:pt x="4525" y="6858"/>
                  </a:cubicBezTo>
                  <a:cubicBezTo>
                    <a:pt x="4442" y="7001"/>
                    <a:pt x="4359" y="7156"/>
                    <a:pt x="4240" y="7251"/>
                  </a:cubicBezTo>
                  <a:cubicBezTo>
                    <a:pt x="3823" y="7561"/>
                    <a:pt x="3585" y="8037"/>
                    <a:pt x="3156" y="8323"/>
                  </a:cubicBezTo>
                  <a:cubicBezTo>
                    <a:pt x="3049" y="8394"/>
                    <a:pt x="2966" y="8525"/>
                    <a:pt x="2894" y="8644"/>
                  </a:cubicBezTo>
                  <a:cubicBezTo>
                    <a:pt x="2835" y="8775"/>
                    <a:pt x="2787" y="8894"/>
                    <a:pt x="2620" y="8918"/>
                  </a:cubicBezTo>
                  <a:cubicBezTo>
                    <a:pt x="2585" y="8930"/>
                    <a:pt x="2561" y="8978"/>
                    <a:pt x="2537" y="9002"/>
                  </a:cubicBezTo>
                  <a:cubicBezTo>
                    <a:pt x="2275" y="9323"/>
                    <a:pt x="2025" y="9644"/>
                    <a:pt x="1763" y="9966"/>
                  </a:cubicBezTo>
                  <a:cubicBezTo>
                    <a:pt x="1727" y="10014"/>
                    <a:pt x="1668" y="10061"/>
                    <a:pt x="1608" y="10061"/>
                  </a:cubicBezTo>
                  <a:cubicBezTo>
                    <a:pt x="1362" y="10106"/>
                    <a:pt x="1452" y="10519"/>
                    <a:pt x="1177" y="10519"/>
                  </a:cubicBezTo>
                  <a:cubicBezTo>
                    <a:pt x="1160" y="10519"/>
                    <a:pt x="1141" y="10517"/>
                    <a:pt x="1120" y="10514"/>
                  </a:cubicBezTo>
                  <a:lnTo>
                    <a:pt x="1120" y="10514"/>
                  </a:lnTo>
                  <a:cubicBezTo>
                    <a:pt x="1132" y="10621"/>
                    <a:pt x="1132" y="10704"/>
                    <a:pt x="1037" y="10799"/>
                  </a:cubicBezTo>
                  <a:cubicBezTo>
                    <a:pt x="692" y="11157"/>
                    <a:pt x="346" y="11526"/>
                    <a:pt x="1" y="11895"/>
                  </a:cubicBezTo>
                  <a:cubicBezTo>
                    <a:pt x="114" y="11989"/>
                    <a:pt x="254" y="12034"/>
                    <a:pt x="381" y="12034"/>
                  </a:cubicBezTo>
                  <a:cubicBezTo>
                    <a:pt x="496" y="12034"/>
                    <a:pt x="600" y="11998"/>
                    <a:pt x="668" y="11930"/>
                  </a:cubicBezTo>
                  <a:cubicBezTo>
                    <a:pt x="965" y="11633"/>
                    <a:pt x="1418" y="11466"/>
                    <a:pt x="1549" y="11014"/>
                  </a:cubicBezTo>
                  <a:cubicBezTo>
                    <a:pt x="1549" y="11011"/>
                    <a:pt x="1554" y="11010"/>
                    <a:pt x="1563" y="11010"/>
                  </a:cubicBezTo>
                  <a:cubicBezTo>
                    <a:pt x="1578" y="11010"/>
                    <a:pt x="1604" y="11013"/>
                    <a:pt x="1626" y="11013"/>
                  </a:cubicBezTo>
                  <a:cubicBezTo>
                    <a:pt x="1646" y="11013"/>
                    <a:pt x="1663" y="11011"/>
                    <a:pt x="1668" y="11002"/>
                  </a:cubicBezTo>
                  <a:cubicBezTo>
                    <a:pt x="1787" y="10871"/>
                    <a:pt x="1894" y="10752"/>
                    <a:pt x="1977" y="10573"/>
                  </a:cubicBezTo>
                  <a:cubicBezTo>
                    <a:pt x="2049" y="10406"/>
                    <a:pt x="2299" y="10299"/>
                    <a:pt x="2466" y="10168"/>
                  </a:cubicBezTo>
                  <a:cubicBezTo>
                    <a:pt x="2418" y="9835"/>
                    <a:pt x="2775" y="9847"/>
                    <a:pt x="2906" y="9668"/>
                  </a:cubicBezTo>
                  <a:cubicBezTo>
                    <a:pt x="2966" y="9597"/>
                    <a:pt x="3132" y="9537"/>
                    <a:pt x="3120" y="9502"/>
                  </a:cubicBezTo>
                  <a:cubicBezTo>
                    <a:pt x="3049" y="9299"/>
                    <a:pt x="3263" y="9252"/>
                    <a:pt x="3335" y="9156"/>
                  </a:cubicBezTo>
                  <a:cubicBezTo>
                    <a:pt x="3442" y="9013"/>
                    <a:pt x="3632" y="8930"/>
                    <a:pt x="3692" y="8787"/>
                  </a:cubicBezTo>
                  <a:cubicBezTo>
                    <a:pt x="3740" y="8644"/>
                    <a:pt x="3954" y="8668"/>
                    <a:pt x="3966" y="8466"/>
                  </a:cubicBezTo>
                  <a:cubicBezTo>
                    <a:pt x="3966" y="8382"/>
                    <a:pt x="4263" y="8394"/>
                    <a:pt x="4180" y="8168"/>
                  </a:cubicBezTo>
                  <a:cubicBezTo>
                    <a:pt x="4466" y="8085"/>
                    <a:pt x="4490" y="7775"/>
                    <a:pt x="4668" y="7597"/>
                  </a:cubicBezTo>
                  <a:cubicBezTo>
                    <a:pt x="4728" y="7632"/>
                    <a:pt x="4775" y="7668"/>
                    <a:pt x="4799" y="7692"/>
                  </a:cubicBezTo>
                  <a:cubicBezTo>
                    <a:pt x="4906" y="7573"/>
                    <a:pt x="5085" y="7454"/>
                    <a:pt x="5085" y="7358"/>
                  </a:cubicBezTo>
                  <a:cubicBezTo>
                    <a:pt x="5061" y="7108"/>
                    <a:pt x="5264" y="7097"/>
                    <a:pt x="5371" y="6977"/>
                  </a:cubicBezTo>
                  <a:cubicBezTo>
                    <a:pt x="5463" y="6862"/>
                    <a:pt x="5488" y="6667"/>
                    <a:pt x="5708" y="6667"/>
                  </a:cubicBezTo>
                  <a:cubicBezTo>
                    <a:pt x="5715" y="6667"/>
                    <a:pt x="5721" y="6668"/>
                    <a:pt x="5728" y="6668"/>
                  </a:cubicBezTo>
                  <a:cubicBezTo>
                    <a:pt x="5764" y="6668"/>
                    <a:pt x="5859" y="6525"/>
                    <a:pt x="5835" y="6489"/>
                  </a:cubicBezTo>
                  <a:cubicBezTo>
                    <a:pt x="5740" y="6251"/>
                    <a:pt x="5895" y="6144"/>
                    <a:pt x="6061" y="6096"/>
                  </a:cubicBezTo>
                  <a:cubicBezTo>
                    <a:pt x="6151" y="6076"/>
                    <a:pt x="6140" y="5922"/>
                    <a:pt x="6254" y="5922"/>
                  </a:cubicBezTo>
                  <a:cubicBezTo>
                    <a:pt x="6276" y="5922"/>
                    <a:pt x="6302" y="5928"/>
                    <a:pt x="6335" y="5942"/>
                  </a:cubicBezTo>
                  <a:cubicBezTo>
                    <a:pt x="6359" y="5953"/>
                    <a:pt x="6379" y="5958"/>
                    <a:pt x="6396" y="5958"/>
                  </a:cubicBezTo>
                  <a:cubicBezTo>
                    <a:pt x="6506" y="5958"/>
                    <a:pt x="6491" y="5753"/>
                    <a:pt x="6573" y="5692"/>
                  </a:cubicBezTo>
                  <a:cubicBezTo>
                    <a:pt x="6680" y="5584"/>
                    <a:pt x="6799" y="5501"/>
                    <a:pt x="6895" y="5394"/>
                  </a:cubicBezTo>
                  <a:cubicBezTo>
                    <a:pt x="7002" y="5275"/>
                    <a:pt x="7085" y="5144"/>
                    <a:pt x="7180" y="5025"/>
                  </a:cubicBezTo>
                  <a:cubicBezTo>
                    <a:pt x="7288" y="4906"/>
                    <a:pt x="7407" y="4811"/>
                    <a:pt x="7502" y="4691"/>
                  </a:cubicBezTo>
                  <a:cubicBezTo>
                    <a:pt x="7585" y="4596"/>
                    <a:pt x="7633" y="4477"/>
                    <a:pt x="7728" y="4394"/>
                  </a:cubicBezTo>
                  <a:cubicBezTo>
                    <a:pt x="8145" y="4001"/>
                    <a:pt x="8597" y="3632"/>
                    <a:pt x="8919" y="3144"/>
                  </a:cubicBezTo>
                  <a:cubicBezTo>
                    <a:pt x="8931" y="3132"/>
                    <a:pt x="8943" y="3132"/>
                    <a:pt x="8954" y="3120"/>
                  </a:cubicBezTo>
                  <a:cubicBezTo>
                    <a:pt x="9431" y="2727"/>
                    <a:pt x="9776" y="2191"/>
                    <a:pt x="10312" y="1870"/>
                  </a:cubicBezTo>
                  <a:cubicBezTo>
                    <a:pt x="10395" y="1810"/>
                    <a:pt x="10467" y="1703"/>
                    <a:pt x="10502" y="1608"/>
                  </a:cubicBezTo>
                  <a:cubicBezTo>
                    <a:pt x="10574" y="1382"/>
                    <a:pt x="10705" y="1227"/>
                    <a:pt x="10931" y="1143"/>
                  </a:cubicBezTo>
                  <a:cubicBezTo>
                    <a:pt x="11014" y="1108"/>
                    <a:pt x="11121" y="1036"/>
                    <a:pt x="11145" y="965"/>
                  </a:cubicBezTo>
                  <a:cubicBezTo>
                    <a:pt x="11193" y="750"/>
                    <a:pt x="11371" y="655"/>
                    <a:pt x="11490" y="489"/>
                  </a:cubicBezTo>
                  <a:cubicBezTo>
                    <a:pt x="11621" y="310"/>
                    <a:pt x="11621" y="274"/>
                    <a:pt x="1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332;p43">
              <a:extLst>
                <a:ext uri="{FF2B5EF4-FFF2-40B4-BE49-F238E27FC236}">
                  <a16:creationId xmlns:a16="http://schemas.microsoft.com/office/drawing/2014/main" id="{FAA0BCB3-6C8E-4A0B-ADCF-02A63E0F1094}"/>
                </a:ext>
              </a:extLst>
            </p:cNvPr>
            <p:cNvSpPr/>
            <p:nvPr/>
          </p:nvSpPr>
          <p:spPr>
            <a:xfrm rot="2049276">
              <a:off x="4123086" y="3068958"/>
              <a:ext cx="250673" cy="266900"/>
            </a:xfrm>
            <a:custGeom>
              <a:avLst/>
              <a:gdLst/>
              <a:ahLst/>
              <a:cxnLst/>
              <a:rect l="l" t="t" r="r" b="b"/>
              <a:pathLst>
                <a:path w="10776" h="11490" extrusionOk="0">
                  <a:moveTo>
                    <a:pt x="10347" y="0"/>
                  </a:moveTo>
                  <a:cubicBezTo>
                    <a:pt x="10013" y="227"/>
                    <a:pt x="10013" y="238"/>
                    <a:pt x="9966" y="548"/>
                  </a:cubicBezTo>
                  <a:cubicBezTo>
                    <a:pt x="9906" y="512"/>
                    <a:pt x="9847" y="477"/>
                    <a:pt x="9799" y="441"/>
                  </a:cubicBezTo>
                  <a:cubicBezTo>
                    <a:pt x="9727" y="512"/>
                    <a:pt x="9668" y="584"/>
                    <a:pt x="9585" y="619"/>
                  </a:cubicBezTo>
                  <a:cubicBezTo>
                    <a:pt x="9370" y="727"/>
                    <a:pt x="9263" y="858"/>
                    <a:pt x="9394" y="1096"/>
                  </a:cubicBezTo>
                  <a:cubicBezTo>
                    <a:pt x="9249" y="1185"/>
                    <a:pt x="9105" y="1336"/>
                    <a:pt x="9009" y="1336"/>
                  </a:cubicBezTo>
                  <a:cubicBezTo>
                    <a:pt x="9002" y="1336"/>
                    <a:pt x="8996" y="1335"/>
                    <a:pt x="8989" y="1334"/>
                  </a:cubicBezTo>
                  <a:cubicBezTo>
                    <a:pt x="8950" y="1320"/>
                    <a:pt x="8917" y="1314"/>
                    <a:pt x="8889" y="1314"/>
                  </a:cubicBezTo>
                  <a:cubicBezTo>
                    <a:pt x="8746" y="1314"/>
                    <a:pt x="8728" y="1469"/>
                    <a:pt x="8668" y="1548"/>
                  </a:cubicBezTo>
                  <a:cubicBezTo>
                    <a:pt x="8513" y="1739"/>
                    <a:pt x="8394" y="1965"/>
                    <a:pt x="8263" y="2179"/>
                  </a:cubicBezTo>
                  <a:cubicBezTo>
                    <a:pt x="8168" y="2120"/>
                    <a:pt x="8120" y="2084"/>
                    <a:pt x="8001" y="2001"/>
                  </a:cubicBezTo>
                  <a:lnTo>
                    <a:pt x="8001" y="2001"/>
                  </a:lnTo>
                  <a:cubicBezTo>
                    <a:pt x="8032" y="2393"/>
                    <a:pt x="7866" y="2508"/>
                    <a:pt x="7556" y="2508"/>
                  </a:cubicBezTo>
                  <a:cubicBezTo>
                    <a:pt x="7509" y="2508"/>
                    <a:pt x="7459" y="2505"/>
                    <a:pt x="7406" y="2501"/>
                  </a:cubicBezTo>
                  <a:lnTo>
                    <a:pt x="7406" y="2501"/>
                  </a:lnTo>
                  <a:cubicBezTo>
                    <a:pt x="7561" y="2560"/>
                    <a:pt x="7620" y="2596"/>
                    <a:pt x="7692" y="2620"/>
                  </a:cubicBezTo>
                  <a:cubicBezTo>
                    <a:pt x="7513" y="2632"/>
                    <a:pt x="7465" y="2858"/>
                    <a:pt x="7406" y="2858"/>
                  </a:cubicBezTo>
                  <a:cubicBezTo>
                    <a:pt x="7383" y="2855"/>
                    <a:pt x="7363" y="2854"/>
                    <a:pt x="7346" y="2854"/>
                  </a:cubicBezTo>
                  <a:cubicBezTo>
                    <a:pt x="7147" y="2854"/>
                    <a:pt x="7296" y="3032"/>
                    <a:pt x="7263" y="3120"/>
                  </a:cubicBezTo>
                  <a:cubicBezTo>
                    <a:pt x="6810" y="3167"/>
                    <a:pt x="6715" y="3715"/>
                    <a:pt x="6287" y="3786"/>
                  </a:cubicBezTo>
                  <a:cubicBezTo>
                    <a:pt x="6322" y="3906"/>
                    <a:pt x="6346" y="4001"/>
                    <a:pt x="6358" y="4037"/>
                  </a:cubicBezTo>
                  <a:cubicBezTo>
                    <a:pt x="6251" y="4167"/>
                    <a:pt x="6144" y="4275"/>
                    <a:pt x="6060" y="4382"/>
                  </a:cubicBezTo>
                  <a:cubicBezTo>
                    <a:pt x="6020" y="4440"/>
                    <a:pt x="5971" y="4456"/>
                    <a:pt x="5917" y="4456"/>
                  </a:cubicBezTo>
                  <a:cubicBezTo>
                    <a:pt x="5850" y="4456"/>
                    <a:pt x="5775" y="4431"/>
                    <a:pt x="5698" y="4431"/>
                  </a:cubicBezTo>
                  <a:cubicBezTo>
                    <a:pt x="5672" y="4431"/>
                    <a:pt x="5646" y="4434"/>
                    <a:pt x="5620" y="4441"/>
                  </a:cubicBezTo>
                  <a:cubicBezTo>
                    <a:pt x="5691" y="4537"/>
                    <a:pt x="5739" y="4620"/>
                    <a:pt x="5834" y="4727"/>
                  </a:cubicBezTo>
                  <a:cubicBezTo>
                    <a:pt x="5793" y="4719"/>
                    <a:pt x="5757" y="4715"/>
                    <a:pt x="5726" y="4715"/>
                  </a:cubicBezTo>
                  <a:cubicBezTo>
                    <a:pt x="5400" y="4715"/>
                    <a:pt x="5537" y="5126"/>
                    <a:pt x="5298" y="5191"/>
                  </a:cubicBezTo>
                  <a:cubicBezTo>
                    <a:pt x="5251" y="5120"/>
                    <a:pt x="5191" y="5049"/>
                    <a:pt x="5072" y="4906"/>
                  </a:cubicBezTo>
                  <a:lnTo>
                    <a:pt x="5072" y="4906"/>
                  </a:lnTo>
                  <a:cubicBezTo>
                    <a:pt x="5120" y="5096"/>
                    <a:pt x="4894" y="5001"/>
                    <a:pt x="4965" y="5203"/>
                  </a:cubicBezTo>
                  <a:cubicBezTo>
                    <a:pt x="5025" y="5358"/>
                    <a:pt x="4917" y="5501"/>
                    <a:pt x="4774" y="5513"/>
                  </a:cubicBezTo>
                  <a:cubicBezTo>
                    <a:pt x="4608" y="5537"/>
                    <a:pt x="4691" y="5632"/>
                    <a:pt x="4667" y="5703"/>
                  </a:cubicBezTo>
                  <a:cubicBezTo>
                    <a:pt x="4655" y="5763"/>
                    <a:pt x="4620" y="5870"/>
                    <a:pt x="4596" y="5870"/>
                  </a:cubicBezTo>
                  <a:cubicBezTo>
                    <a:pt x="4578" y="5867"/>
                    <a:pt x="4561" y="5865"/>
                    <a:pt x="4545" y="5865"/>
                  </a:cubicBezTo>
                  <a:cubicBezTo>
                    <a:pt x="4331" y="5865"/>
                    <a:pt x="4309" y="6148"/>
                    <a:pt x="4132" y="6203"/>
                  </a:cubicBezTo>
                  <a:cubicBezTo>
                    <a:pt x="4001" y="6239"/>
                    <a:pt x="3905" y="6322"/>
                    <a:pt x="3965" y="6477"/>
                  </a:cubicBezTo>
                  <a:cubicBezTo>
                    <a:pt x="3977" y="6501"/>
                    <a:pt x="3905" y="6573"/>
                    <a:pt x="3858" y="6584"/>
                  </a:cubicBezTo>
                  <a:cubicBezTo>
                    <a:pt x="3584" y="6644"/>
                    <a:pt x="3501" y="6656"/>
                    <a:pt x="3477" y="6799"/>
                  </a:cubicBezTo>
                  <a:cubicBezTo>
                    <a:pt x="3429" y="7061"/>
                    <a:pt x="3239" y="7215"/>
                    <a:pt x="3060" y="7370"/>
                  </a:cubicBezTo>
                  <a:cubicBezTo>
                    <a:pt x="2929" y="7501"/>
                    <a:pt x="2798" y="7596"/>
                    <a:pt x="2858" y="7811"/>
                  </a:cubicBezTo>
                  <a:cubicBezTo>
                    <a:pt x="2858" y="7823"/>
                    <a:pt x="2810" y="7846"/>
                    <a:pt x="2750" y="7882"/>
                  </a:cubicBezTo>
                  <a:cubicBezTo>
                    <a:pt x="2715" y="7811"/>
                    <a:pt x="2679" y="7739"/>
                    <a:pt x="2643" y="7668"/>
                  </a:cubicBezTo>
                  <a:cubicBezTo>
                    <a:pt x="2584" y="7775"/>
                    <a:pt x="2524" y="7870"/>
                    <a:pt x="2465" y="7977"/>
                  </a:cubicBezTo>
                  <a:cubicBezTo>
                    <a:pt x="2500" y="8025"/>
                    <a:pt x="2536" y="8085"/>
                    <a:pt x="2584" y="8156"/>
                  </a:cubicBezTo>
                  <a:cubicBezTo>
                    <a:pt x="2346" y="8239"/>
                    <a:pt x="2358" y="8585"/>
                    <a:pt x="2048" y="8644"/>
                  </a:cubicBezTo>
                  <a:cubicBezTo>
                    <a:pt x="2060" y="8561"/>
                    <a:pt x="2060" y="8513"/>
                    <a:pt x="2072" y="8466"/>
                  </a:cubicBezTo>
                  <a:lnTo>
                    <a:pt x="2072" y="8466"/>
                  </a:lnTo>
                  <a:cubicBezTo>
                    <a:pt x="2012" y="8608"/>
                    <a:pt x="1738" y="8656"/>
                    <a:pt x="1881" y="8894"/>
                  </a:cubicBezTo>
                  <a:cubicBezTo>
                    <a:pt x="1904" y="8928"/>
                    <a:pt x="1831" y="9110"/>
                    <a:pt x="1672" y="9110"/>
                  </a:cubicBezTo>
                  <a:cubicBezTo>
                    <a:pt x="1663" y="9110"/>
                    <a:pt x="1653" y="9110"/>
                    <a:pt x="1643" y="9109"/>
                  </a:cubicBezTo>
                  <a:cubicBezTo>
                    <a:pt x="1584" y="9097"/>
                    <a:pt x="1512" y="9097"/>
                    <a:pt x="1500" y="9085"/>
                  </a:cubicBezTo>
                  <a:cubicBezTo>
                    <a:pt x="1405" y="9370"/>
                    <a:pt x="1322" y="9609"/>
                    <a:pt x="1238" y="9847"/>
                  </a:cubicBezTo>
                  <a:cubicBezTo>
                    <a:pt x="1119" y="9823"/>
                    <a:pt x="1024" y="9811"/>
                    <a:pt x="905" y="9787"/>
                  </a:cubicBezTo>
                  <a:cubicBezTo>
                    <a:pt x="822" y="10002"/>
                    <a:pt x="726" y="10204"/>
                    <a:pt x="679" y="10418"/>
                  </a:cubicBezTo>
                  <a:cubicBezTo>
                    <a:pt x="655" y="10561"/>
                    <a:pt x="607" y="10668"/>
                    <a:pt x="500" y="10692"/>
                  </a:cubicBezTo>
                  <a:cubicBezTo>
                    <a:pt x="95" y="10787"/>
                    <a:pt x="107" y="11121"/>
                    <a:pt x="0" y="11490"/>
                  </a:cubicBezTo>
                  <a:cubicBezTo>
                    <a:pt x="202" y="11347"/>
                    <a:pt x="345" y="11252"/>
                    <a:pt x="464" y="11156"/>
                  </a:cubicBezTo>
                  <a:cubicBezTo>
                    <a:pt x="572" y="11061"/>
                    <a:pt x="655" y="10954"/>
                    <a:pt x="762" y="10859"/>
                  </a:cubicBezTo>
                  <a:cubicBezTo>
                    <a:pt x="857" y="10764"/>
                    <a:pt x="941" y="10656"/>
                    <a:pt x="976" y="10525"/>
                  </a:cubicBezTo>
                  <a:cubicBezTo>
                    <a:pt x="1036" y="10371"/>
                    <a:pt x="1215" y="10478"/>
                    <a:pt x="1286" y="10371"/>
                  </a:cubicBezTo>
                  <a:cubicBezTo>
                    <a:pt x="1345" y="10287"/>
                    <a:pt x="1393" y="10192"/>
                    <a:pt x="1453" y="10097"/>
                  </a:cubicBezTo>
                  <a:cubicBezTo>
                    <a:pt x="1548" y="9978"/>
                    <a:pt x="1631" y="9763"/>
                    <a:pt x="1738" y="9751"/>
                  </a:cubicBezTo>
                  <a:cubicBezTo>
                    <a:pt x="2012" y="9740"/>
                    <a:pt x="2024" y="9454"/>
                    <a:pt x="2227" y="9382"/>
                  </a:cubicBezTo>
                  <a:cubicBezTo>
                    <a:pt x="2322" y="9347"/>
                    <a:pt x="2084" y="9251"/>
                    <a:pt x="2262" y="9180"/>
                  </a:cubicBezTo>
                  <a:cubicBezTo>
                    <a:pt x="2429" y="9120"/>
                    <a:pt x="2512" y="8918"/>
                    <a:pt x="2643" y="8811"/>
                  </a:cubicBezTo>
                  <a:cubicBezTo>
                    <a:pt x="2762" y="8704"/>
                    <a:pt x="2929" y="8644"/>
                    <a:pt x="2977" y="8442"/>
                  </a:cubicBezTo>
                  <a:cubicBezTo>
                    <a:pt x="2989" y="8418"/>
                    <a:pt x="3036" y="8394"/>
                    <a:pt x="3072" y="8358"/>
                  </a:cubicBezTo>
                  <a:cubicBezTo>
                    <a:pt x="3179" y="8275"/>
                    <a:pt x="3298" y="8204"/>
                    <a:pt x="3393" y="8108"/>
                  </a:cubicBezTo>
                  <a:cubicBezTo>
                    <a:pt x="3608" y="7870"/>
                    <a:pt x="3727" y="7537"/>
                    <a:pt x="4036" y="7382"/>
                  </a:cubicBezTo>
                  <a:cubicBezTo>
                    <a:pt x="4048" y="7370"/>
                    <a:pt x="4072" y="7335"/>
                    <a:pt x="4060" y="7311"/>
                  </a:cubicBezTo>
                  <a:cubicBezTo>
                    <a:pt x="3989" y="7108"/>
                    <a:pt x="4143" y="7084"/>
                    <a:pt x="4274" y="7025"/>
                  </a:cubicBezTo>
                  <a:cubicBezTo>
                    <a:pt x="4370" y="6989"/>
                    <a:pt x="4477" y="6930"/>
                    <a:pt x="4524" y="6846"/>
                  </a:cubicBezTo>
                  <a:cubicBezTo>
                    <a:pt x="4715" y="6513"/>
                    <a:pt x="5001" y="6251"/>
                    <a:pt x="5286" y="6013"/>
                  </a:cubicBezTo>
                  <a:cubicBezTo>
                    <a:pt x="5656" y="5703"/>
                    <a:pt x="5787" y="5191"/>
                    <a:pt x="6263" y="4989"/>
                  </a:cubicBezTo>
                  <a:cubicBezTo>
                    <a:pt x="6287" y="4977"/>
                    <a:pt x="6310" y="4941"/>
                    <a:pt x="6310" y="4906"/>
                  </a:cubicBezTo>
                  <a:cubicBezTo>
                    <a:pt x="6406" y="4525"/>
                    <a:pt x="6930" y="4477"/>
                    <a:pt x="6977" y="4060"/>
                  </a:cubicBezTo>
                  <a:cubicBezTo>
                    <a:pt x="6994" y="4062"/>
                    <a:pt x="7010" y="4063"/>
                    <a:pt x="7026" y="4063"/>
                  </a:cubicBezTo>
                  <a:cubicBezTo>
                    <a:pt x="7391" y="4063"/>
                    <a:pt x="7360" y="3547"/>
                    <a:pt x="7692" y="3513"/>
                  </a:cubicBezTo>
                  <a:cubicBezTo>
                    <a:pt x="7918" y="3120"/>
                    <a:pt x="8287" y="2858"/>
                    <a:pt x="8608" y="2548"/>
                  </a:cubicBezTo>
                  <a:cubicBezTo>
                    <a:pt x="8858" y="2310"/>
                    <a:pt x="9025" y="2012"/>
                    <a:pt x="9335" y="1822"/>
                  </a:cubicBezTo>
                  <a:cubicBezTo>
                    <a:pt x="9382" y="1786"/>
                    <a:pt x="9406" y="1691"/>
                    <a:pt x="9442" y="1631"/>
                  </a:cubicBezTo>
                  <a:cubicBezTo>
                    <a:pt x="9489" y="1572"/>
                    <a:pt x="9537" y="1500"/>
                    <a:pt x="9597" y="1453"/>
                  </a:cubicBezTo>
                  <a:cubicBezTo>
                    <a:pt x="9847" y="1262"/>
                    <a:pt x="10108" y="1072"/>
                    <a:pt x="10359" y="869"/>
                  </a:cubicBezTo>
                  <a:cubicBezTo>
                    <a:pt x="10561" y="715"/>
                    <a:pt x="10728" y="536"/>
                    <a:pt x="10775" y="286"/>
                  </a:cubicBezTo>
                  <a:cubicBezTo>
                    <a:pt x="10632" y="191"/>
                    <a:pt x="10489" y="96"/>
                    <a:pt x="10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333;p43">
              <a:extLst>
                <a:ext uri="{FF2B5EF4-FFF2-40B4-BE49-F238E27FC236}">
                  <a16:creationId xmlns:a16="http://schemas.microsoft.com/office/drawing/2014/main" id="{897FE47D-264B-483E-B66D-DDC16228C2DE}"/>
                </a:ext>
              </a:extLst>
            </p:cNvPr>
            <p:cNvSpPr/>
            <p:nvPr/>
          </p:nvSpPr>
          <p:spPr>
            <a:xfrm rot="2049276">
              <a:off x="4186471" y="3139345"/>
              <a:ext cx="220757" cy="222928"/>
            </a:xfrm>
            <a:custGeom>
              <a:avLst/>
              <a:gdLst/>
              <a:ahLst/>
              <a:cxnLst/>
              <a:rect l="l" t="t" r="r" b="b"/>
              <a:pathLst>
                <a:path w="9490" h="9597" extrusionOk="0">
                  <a:moveTo>
                    <a:pt x="9120" y="0"/>
                  </a:moveTo>
                  <a:cubicBezTo>
                    <a:pt x="9037" y="24"/>
                    <a:pt x="8966" y="72"/>
                    <a:pt x="8966" y="191"/>
                  </a:cubicBezTo>
                  <a:cubicBezTo>
                    <a:pt x="8763" y="239"/>
                    <a:pt x="8680" y="417"/>
                    <a:pt x="8537" y="524"/>
                  </a:cubicBezTo>
                  <a:cubicBezTo>
                    <a:pt x="8287" y="715"/>
                    <a:pt x="8204" y="1120"/>
                    <a:pt x="7799" y="1143"/>
                  </a:cubicBezTo>
                  <a:cubicBezTo>
                    <a:pt x="7739" y="1155"/>
                    <a:pt x="7680" y="1298"/>
                    <a:pt x="7620" y="1382"/>
                  </a:cubicBezTo>
                  <a:cubicBezTo>
                    <a:pt x="7596" y="1417"/>
                    <a:pt x="7585" y="1489"/>
                    <a:pt x="7561" y="1489"/>
                  </a:cubicBezTo>
                  <a:cubicBezTo>
                    <a:pt x="7406" y="1513"/>
                    <a:pt x="7346" y="1596"/>
                    <a:pt x="7263" y="1727"/>
                  </a:cubicBezTo>
                  <a:cubicBezTo>
                    <a:pt x="7204" y="1822"/>
                    <a:pt x="7120" y="1894"/>
                    <a:pt x="7084" y="2025"/>
                  </a:cubicBezTo>
                  <a:cubicBezTo>
                    <a:pt x="7061" y="2096"/>
                    <a:pt x="6965" y="2167"/>
                    <a:pt x="6882" y="2203"/>
                  </a:cubicBezTo>
                  <a:cubicBezTo>
                    <a:pt x="6537" y="2346"/>
                    <a:pt x="6334" y="2501"/>
                    <a:pt x="6191" y="2739"/>
                  </a:cubicBezTo>
                  <a:cubicBezTo>
                    <a:pt x="6132" y="2846"/>
                    <a:pt x="6096" y="2977"/>
                    <a:pt x="6025" y="3072"/>
                  </a:cubicBezTo>
                  <a:cubicBezTo>
                    <a:pt x="5979" y="3141"/>
                    <a:pt x="5918" y="3215"/>
                    <a:pt x="5846" y="3215"/>
                  </a:cubicBezTo>
                  <a:cubicBezTo>
                    <a:pt x="5806" y="3215"/>
                    <a:pt x="5762" y="3192"/>
                    <a:pt x="5715" y="3132"/>
                  </a:cubicBezTo>
                  <a:cubicBezTo>
                    <a:pt x="5691" y="3382"/>
                    <a:pt x="5370" y="3358"/>
                    <a:pt x="5322" y="3608"/>
                  </a:cubicBezTo>
                  <a:cubicBezTo>
                    <a:pt x="5287" y="3846"/>
                    <a:pt x="5072" y="3953"/>
                    <a:pt x="4894" y="4084"/>
                  </a:cubicBezTo>
                  <a:cubicBezTo>
                    <a:pt x="4775" y="4180"/>
                    <a:pt x="4644" y="4275"/>
                    <a:pt x="4560" y="4394"/>
                  </a:cubicBezTo>
                  <a:cubicBezTo>
                    <a:pt x="4489" y="4525"/>
                    <a:pt x="4251" y="4537"/>
                    <a:pt x="4286" y="4775"/>
                  </a:cubicBezTo>
                  <a:cubicBezTo>
                    <a:pt x="4298" y="4894"/>
                    <a:pt x="4025" y="4834"/>
                    <a:pt x="4025" y="5037"/>
                  </a:cubicBezTo>
                  <a:cubicBezTo>
                    <a:pt x="4025" y="5096"/>
                    <a:pt x="3905" y="5168"/>
                    <a:pt x="3822" y="5215"/>
                  </a:cubicBezTo>
                  <a:cubicBezTo>
                    <a:pt x="3536" y="5382"/>
                    <a:pt x="3298" y="5584"/>
                    <a:pt x="3132" y="5882"/>
                  </a:cubicBezTo>
                  <a:cubicBezTo>
                    <a:pt x="3048" y="6049"/>
                    <a:pt x="2858" y="6168"/>
                    <a:pt x="2703" y="6299"/>
                  </a:cubicBezTo>
                  <a:cubicBezTo>
                    <a:pt x="2536" y="6442"/>
                    <a:pt x="2346" y="6561"/>
                    <a:pt x="2286" y="6787"/>
                  </a:cubicBezTo>
                  <a:cubicBezTo>
                    <a:pt x="2227" y="7025"/>
                    <a:pt x="2084" y="7168"/>
                    <a:pt x="1858" y="7263"/>
                  </a:cubicBezTo>
                  <a:cubicBezTo>
                    <a:pt x="1739" y="7323"/>
                    <a:pt x="1643" y="7442"/>
                    <a:pt x="1560" y="7549"/>
                  </a:cubicBezTo>
                  <a:cubicBezTo>
                    <a:pt x="1477" y="7668"/>
                    <a:pt x="1441" y="7811"/>
                    <a:pt x="1358" y="7918"/>
                  </a:cubicBezTo>
                  <a:cubicBezTo>
                    <a:pt x="1274" y="8013"/>
                    <a:pt x="1143" y="8073"/>
                    <a:pt x="1024" y="8144"/>
                  </a:cubicBezTo>
                  <a:cubicBezTo>
                    <a:pt x="727" y="8323"/>
                    <a:pt x="607" y="8692"/>
                    <a:pt x="310" y="8883"/>
                  </a:cubicBezTo>
                  <a:cubicBezTo>
                    <a:pt x="357" y="8930"/>
                    <a:pt x="393" y="8954"/>
                    <a:pt x="405" y="8978"/>
                  </a:cubicBezTo>
                  <a:cubicBezTo>
                    <a:pt x="286" y="9097"/>
                    <a:pt x="167" y="9240"/>
                    <a:pt x="0" y="9406"/>
                  </a:cubicBezTo>
                  <a:cubicBezTo>
                    <a:pt x="191" y="9478"/>
                    <a:pt x="334" y="9525"/>
                    <a:pt x="524" y="9597"/>
                  </a:cubicBezTo>
                  <a:cubicBezTo>
                    <a:pt x="619" y="9525"/>
                    <a:pt x="738" y="9454"/>
                    <a:pt x="822" y="9371"/>
                  </a:cubicBezTo>
                  <a:cubicBezTo>
                    <a:pt x="1024" y="9144"/>
                    <a:pt x="1203" y="8906"/>
                    <a:pt x="1405" y="8668"/>
                  </a:cubicBezTo>
                  <a:cubicBezTo>
                    <a:pt x="1584" y="8466"/>
                    <a:pt x="1881" y="8359"/>
                    <a:pt x="1941" y="8037"/>
                  </a:cubicBezTo>
                  <a:cubicBezTo>
                    <a:pt x="2381" y="7990"/>
                    <a:pt x="2274" y="7359"/>
                    <a:pt x="2727" y="7299"/>
                  </a:cubicBezTo>
                  <a:cubicBezTo>
                    <a:pt x="2822" y="7287"/>
                    <a:pt x="2893" y="7097"/>
                    <a:pt x="2989" y="6989"/>
                  </a:cubicBezTo>
                  <a:cubicBezTo>
                    <a:pt x="3072" y="6882"/>
                    <a:pt x="3155" y="6751"/>
                    <a:pt x="3274" y="6692"/>
                  </a:cubicBezTo>
                  <a:cubicBezTo>
                    <a:pt x="3417" y="6620"/>
                    <a:pt x="3560" y="6585"/>
                    <a:pt x="3644" y="6442"/>
                  </a:cubicBezTo>
                  <a:cubicBezTo>
                    <a:pt x="3453" y="6251"/>
                    <a:pt x="3703" y="6227"/>
                    <a:pt x="3763" y="6144"/>
                  </a:cubicBezTo>
                  <a:cubicBezTo>
                    <a:pt x="3834" y="6049"/>
                    <a:pt x="3953" y="5918"/>
                    <a:pt x="4048" y="5918"/>
                  </a:cubicBezTo>
                  <a:cubicBezTo>
                    <a:pt x="4263" y="5918"/>
                    <a:pt x="4096" y="5739"/>
                    <a:pt x="4215" y="5656"/>
                  </a:cubicBezTo>
                  <a:cubicBezTo>
                    <a:pt x="4477" y="5489"/>
                    <a:pt x="4656" y="5203"/>
                    <a:pt x="4918" y="5025"/>
                  </a:cubicBezTo>
                  <a:cubicBezTo>
                    <a:pt x="5179" y="4834"/>
                    <a:pt x="5394" y="4644"/>
                    <a:pt x="5489" y="4334"/>
                  </a:cubicBezTo>
                  <a:cubicBezTo>
                    <a:pt x="5500" y="4302"/>
                    <a:pt x="5580" y="4249"/>
                    <a:pt x="5612" y="4249"/>
                  </a:cubicBezTo>
                  <a:cubicBezTo>
                    <a:pt x="5615" y="4249"/>
                    <a:pt x="5618" y="4250"/>
                    <a:pt x="5620" y="4251"/>
                  </a:cubicBezTo>
                  <a:cubicBezTo>
                    <a:pt x="5643" y="4259"/>
                    <a:pt x="5662" y="4262"/>
                    <a:pt x="5679" y="4262"/>
                  </a:cubicBezTo>
                  <a:cubicBezTo>
                    <a:pt x="5768" y="4262"/>
                    <a:pt x="5784" y="4170"/>
                    <a:pt x="5834" y="4120"/>
                  </a:cubicBezTo>
                  <a:cubicBezTo>
                    <a:pt x="6084" y="3894"/>
                    <a:pt x="6263" y="3596"/>
                    <a:pt x="6584" y="3453"/>
                  </a:cubicBezTo>
                  <a:cubicBezTo>
                    <a:pt x="6608" y="3441"/>
                    <a:pt x="6656" y="3418"/>
                    <a:pt x="6656" y="3406"/>
                  </a:cubicBezTo>
                  <a:cubicBezTo>
                    <a:pt x="6561" y="3084"/>
                    <a:pt x="6870" y="3037"/>
                    <a:pt x="7025" y="2882"/>
                  </a:cubicBezTo>
                  <a:cubicBezTo>
                    <a:pt x="7275" y="2620"/>
                    <a:pt x="7596" y="2394"/>
                    <a:pt x="7835" y="2120"/>
                  </a:cubicBezTo>
                  <a:cubicBezTo>
                    <a:pt x="7989" y="1929"/>
                    <a:pt x="8204" y="1834"/>
                    <a:pt x="8358" y="1644"/>
                  </a:cubicBezTo>
                  <a:cubicBezTo>
                    <a:pt x="8597" y="1322"/>
                    <a:pt x="8882" y="1036"/>
                    <a:pt x="9132" y="727"/>
                  </a:cubicBezTo>
                  <a:cubicBezTo>
                    <a:pt x="9263" y="572"/>
                    <a:pt x="9370" y="405"/>
                    <a:pt x="9490" y="239"/>
                  </a:cubicBezTo>
                  <a:cubicBezTo>
                    <a:pt x="9359" y="167"/>
                    <a:pt x="9239" y="84"/>
                    <a:pt x="9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334;p43">
              <a:extLst>
                <a:ext uri="{FF2B5EF4-FFF2-40B4-BE49-F238E27FC236}">
                  <a16:creationId xmlns:a16="http://schemas.microsoft.com/office/drawing/2014/main" id="{CF1329D8-8D2C-4219-88EC-01D780BF4F2E}"/>
                </a:ext>
              </a:extLst>
            </p:cNvPr>
            <p:cNvSpPr/>
            <p:nvPr/>
          </p:nvSpPr>
          <p:spPr>
            <a:xfrm rot="2049276">
              <a:off x="4209890" y="3381370"/>
              <a:ext cx="241531" cy="246993"/>
            </a:xfrm>
            <a:custGeom>
              <a:avLst/>
              <a:gdLst/>
              <a:ahLst/>
              <a:cxnLst/>
              <a:rect l="l" t="t" r="r" b="b"/>
              <a:pathLst>
                <a:path w="10383" h="10633" extrusionOk="0">
                  <a:moveTo>
                    <a:pt x="10038" y="1"/>
                  </a:moveTo>
                  <a:cubicBezTo>
                    <a:pt x="9883" y="144"/>
                    <a:pt x="9728" y="298"/>
                    <a:pt x="9573" y="429"/>
                  </a:cubicBezTo>
                  <a:cubicBezTo>
                    <a:pt x="9359" y="620"/>
                    <a:pt x="9038" y="703"/>
                    <a:pt x="8966" y="1037"/>
                  </a:cubicBezTo>
                  <a:cubicBezTo>
                    <a:pt x="8954" y="1072"/>
                    <a:pt x="8895" y="1096"/>
                    <a:pt x="8847" y="1108"/>
                  </a:cubicBezTo>
                  <a:cubicBezTo>
                    <a:pt x="8680" y="1144"/>
                    <a:pt x="8609" y="1287"/>
                    <a:pt x="8502" y="1406"/>
                  </a:cubicBezTo>
                  <a:cubicBezTo>
                    <a:pt x="8240" y="1703"/>
                    <a:pt x="7954" y="1989"/>
                    <a:pt x="7668" y="2263"/>
                  </a:cubicBezTo>
                  <a:cubicBezTo>
                    <a:pt x="7585" y="2346"/>
                    <a:pt x="7478" y="2406"/>
                    <a:pt x="7383" y="2477"/>
                  </a:cubicBezTo>
                  <a:cubicBezTo>
                    <a:pt x="7287" y="2572"/>
                    <a:pt x="7192" y="2680"/>
                    <a:pt x="7097" y="2787"/>
                  </a:cubicBezTo>
                  <a:cubicBezTo>
                    <a:pt x="7002" y="2906"/>
                    <a:pt x="6894" y="3025"/>
                    <a:pt x="6787" y="3144"/>
                  </a:cubicBezTo>
                  <a:cubicBezTo>
                    <a:pt x="6692" y="3251"/>
                    <a:pt x="6537" y="3346"/>
                    <a:pt x="6490" y="3489"/>
                  </a:cubicBezTo>
                  <a:cubicBezTo>
                    <a:pt x="6430" y="3704"/>
                    <a:pt x="6192" y="3596"/>
                    <a:pt x="6109" y="3739"/>
                  </a:cubicBezTo>
                  <a:cubicBezTo>
                    <a:pt x="5966" y="3989"/>
                    <a:pt x="5751" y="4168"/>
                    <a:pt x="5561" y="4358"/>
                  </a:cubicBezTo>
                  <a:cubicBezTo>
                    <a:pt x="5085" y="4811"/>
                    <a:pt x="4644" y="5299"/>
                    <a:pt x="4180" y="5775"/>
                  </a:cubicBezTo>
                  <a:cubicBezTo>
                    <a:pt x="3954" y="6001"/>
                    <a:pt x="3716" y="6228"/>
                    <a:pt x="3501" y="6466"/>
                  </a:cubicBezTo>
                  <a:cubicBezTo>
                    <a:pt x="3299" y="6692"/>
                    <a:pt x="3108" y="6930"/>
                    <a:pt x="2894" y="7156"/>
                  </a:cubicBezTo>
                  <a:cubicBezTo>
                    <a:pt x="2453" y="7633"/>
                    <a:pt x="1953" y="8061"/>
                    <a:pt x="1596" y="8621"/>
                  </a:cubicBezTo>
                  <a:cubicBezTo>
                    <a:pt x="1513" y="8740"/>
                    <a:pt x="1418" y="8883"/>
                    <a:pt x="1287" y="8954"/>
                  </a:cubicBezTo>
                  <a:cubicBezTo>
                    <a:pt x="929" y="9157"/>
                    <a:pt x="798" y="9538"/>
                    <a:pt x="513" y="9800"/>
                  </a:cubicBezTo>
                  <a:cubicBezTo>
                    <a:pt x="298" y="10014"/>
                    <a:pt x="167" y="10312"/>
                    <a:pt x="1" y="10562"/>
                  </a:cubicBezTo>
                  <a:cubicBezTo>
                    <a:pt x="108" y="10585"/>
                    <a:pt x="227" y="10609"/>
                    <a:pt x="334" y="10633"/>
                  </a:cubicBezTo>
                  <a:cubicBezTo>
                    <a:pt x="417" y="10514"/>
                    <a:pt x="477" y="10407"/>
                    <a:pt x="560" y="10323"/>
                  </a:cubicBezTo>
                  <a:cubicBezTo>
                    <a:pt x="858" y="10026"/>
                    <a:pt x="1144" y="9728"/>
                    <a:pt x="1465" y="9466"/>
                  </a:cubicBezTo>
                  <a:cubicBezTo>
                    <a:pt x="1799" y="9180"/>
                    <a:pt x="2049" y="8788"/>
                    <a:pt x="2453" y="8597"/>
                  </a:cubicBezTo>
                  <a:cubicBezTo>
                    <a:pt x="2549" y="8549"/>
                    <a:pt x="2656" y="8442"/>
                    <a:pt x="2680" y="8359"/>
                  </a:cubicBezTo>
                  <a:cubicBezTo>
                    <a:pt x="2739" y="8049"/>
                    <a:pt x="2989" y="7906"/>
                    <a:pt x="3204" y="7740"/>
                  </a:cubicBezTo>
                  <a:cubicBezTo>
                    <a:pt x="3323" y="7645"/>
                    <a:pt x="3454" y="7573"/>
                    <a:pt x="3537" y="7406"/>
                  </a:cubicBezTo>
                  <a:cubicBezTo>
                    <a:pt x="3596" y="7287"/>
                    <a:pt x="3751" y="7228"/>
                    <a:pt x="3846" y="7097"/>
                  </a:cubicBezTo>
                  <a:cubicBezTo>
                    <a:pt x="4061" y="6740"/>
                    <a:pt x="4382" y="6466"/>
                    <a:pt x="4668" y="6156"/>
                  </a:cubicBezTo>
                  <a:cubicBezTo>
                    <a:pt x="4882" y="5930"/>
                    <a:pt x="5097" y="5656"/>
                    <a:pt x="5406" y="5537"/>
                  </a:cubicBezTo>
                  <a:cubicBezTo>
                    <a:pt x="5597" y="5466"/>
                    <a:pt x="5335" y="5228"/>
                    <a:pt x="5585" y="5168"/>
                  </a:cubicBezTo>
                  <a:cubicBezTo>
                    <a:pt x="5775" y="5120"/>
                    <a:pt x="5811" y="4799"/>
                    <a:pt x="6073" y="4799"/>
                  </a:cubicBezTo>
                  <a:cubicBezTo>
                    <a:pt x="6085" y="4549"/>
                    <a:pt x="6371" y="4513"/>
                    <a:pt x="6442" y="4370"/>
                  </a:cubicBezTo>
                  <a:cubicBezTo>
                    <a:pt x="6573" y="4120"/>
                    <a:pt x="6764" y="3918"/>
                    <a:pt x="6978" y="3775"/>
                  </a:cubicBezTo>
                  <a:cubicBezTo>
                    <a:pt x="7216" y="3632"/>
                    <a:pt x="7347" y="3394"/>
                    <a:pt x="7537" y="3215"/>
                  </a:cubicBezTo>
                  <a:cubicBezTo>
                    <a:pt x="7609" y="3156"/>
                    <a:pt x="7680" y="3108"/>
                    <a:pt x="7752" y="3049"/>
                  </a:cubicBezTo>
                  <a:cubicBezTo>
                    <a:pt x="7799" y="3013"/>
                    <a:pt x="7883" y="2989"/>
                    <a:pt x="7895" y="2942"/>
                  </a:cubicBezTo>
                  <a:cubicBezTo>
                    <a:pt x="7930" y="2727"/>
                    <a:pt x="8085" y="2644"/>
                    <a:pt x="8240" y="2537"/>
                  </a:cubicBezTo>
                  <a:cubicBezTo>
                    <a:pt x="8371" y="2441"/>
                    <a:pt x="8371" y="2227"/>
                    <a:pt x="8549" y="2144"/>
                  </a:cubicBezTo>
                  <a:cubicBezTo>
                    <a:pt x="8704" y="2060"/>
                    <a:pt x="8847" y="1930"/>
                    <a:pt x="8990" y="1822"/>
                  </a:cubicBezTo>
                  <a:cubicBezTo>
                    <a:pt x="9109" y="1739"/>
                    <a:pt x="9073" y="1572"/>
                    <a:pt x="9228" y="1465"/>
                  </a:cubicBezTo>
                  <a:cubicBezTo>
                    <a:pt x="9609" y="1168"/>
                    <a:pt x="9942" y="822"/>
                    <a:pt x="10276" y="477"/>
                  </a:cubicBezTo>
                  <a:cubicBezTo>
                    <a:pt x="10323" y="429"/>
                    <a:pt x="10347" y="370"/>
                    <a:pt x="10383" y="310"/>
                  </a:cubicBezTo>
                  <a:cubicBezTo>
                    <a:pt x="10264" y="227"/>
                    <a:pt x="10145" y="120"/>
                    <a:pt x="10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335;p43">
              <a:extLst>
                <a:ext uri="{FF2B5EF4-FFF2-40B4-BE49-F238E27FC236}">
                  <a16:creationId xmlns:a16="http://schemas.microsoft.com/office/drawing/2014/main" id="{826E5AF0-5239-4CA4-9EDA-1DDD26642121}"/>
                </a:ext>
              </a:extLst>
            </p:cNvPr>
            <p:cNvSpPr/>
            <p:nvPr/>
          </p:nvSpPr>
          <p:spPr>
            <a:xfrm rot="2049276">
              <a:off x="4019619" y="2831257"/>
              <a:ext cx="154274" cy="198584"/>
            </a:xfrm>
            <a:custGeom>
              <a:avLst/>
              <a:gdLst/>
              <a:ahLst/>
              <a:cxnLst/>
              <a:rect l="l" t="t" r="r" b="b"/>
              <a:pathLst>
                <a:path w="6632" h="8549" extrusionOk="0">
                  <a:moveTo>
                    <a:pt x="6072" y="0"/>
                  </a:moveTo>
                  <a:cubicBezTo>
                    <a:pt x="5798" y="286"/>
                    <a:pt x="5536" y="560"/>
                    <a:pt x="5275" y="834"/>
                  </a:cubicBezTo>
                  <a:cubicBezTo>
                    <a:pt x="5227" y="881"/>
                    <a:pt x="5167" y="941"/>
                    <a:pt x="5155" y="1012"/>
                  </a:cubicBezTo>
                  <a:cubicBezTo>
                    <a:pt x="5108" y="1238"/>
                    <a:pt x="4917" y="1334"/>
                    <a:pt x="4774" y="1465"/>
                  </a:cubicBezTo>
                  <a:cubicBezTo>
                    <a:pt x="4703" y="1524"/>
                    <a:pt x="4620" y="1572"/>
                    <a:pt x="4572" y="1643"/>
                  </a:cubicBezTo>
                  <a:cubicBezTo>
                    <a:pt x="4215" y="2143"/>
                    <a:pt x="3870" y="2655"/>
                    <a:pt x="3501" y="3143"/>
                  </a:cubicBezTo>
                  <a:cubicBezTo>
                    <a:pt x="3346" y="3358"/>
                    <a:pt x="3215" y="3572"/>
                    <a:pt x="3143" y="3822"/>
                  </a:cubicBezTo>
                  <a:cubicBezTo>
                    <a:pt x="3036" y="4191"/>
                    <a:pt x="2905" y="4370"/>
                    <a:pt x="2572" y="4620"/>
                  </a:cubicBezTo>
                  <a:cubicBezTo>
                    <a:pt x="2536" y="4644"/>
                    <a:pt x="2488" y="4691"/>
                    <a:pt x="2488" y="4727"/>
                  </a:cubicBezTo>
                  <a:cubicBezTo>
                    <a:pt x="2417" y="5013"/>
                    <a:pt x="2227" y="5191"/>
                    <a:pt x="2024" y="5382"/>
                  </a:cubicBezTo>
                  <a:cubicBezTo>
                    <a:pt x="1881" y="5525"/>
                    <a:pt x="1726" y="5715"/>
                    <a:pt x="1631" y="5894"/>
                  </a:cubicBezTo>
                  <a:cubicBezTo>
                    <a:pt x="1453" y="6191"/>
                    <a:pt x="1262" y="6465"/>
                    <a:pt x="1048" y="6727"/>
                  </a:cubicBezTo>
                  <a:cubicBezTo>
                    <a:pt x="869" y="6965"/>
                    <a:pt x="524" y="7084"/>
                    <a:pt x="524" y="7489"/>
                  </a:cubicBezTo>
                  <a:cubicBezTo>
                    <a:pt x="524" y="7596"/>
                    <a:pt x="202" y="7680"/>
                    <a:pt x="262" y="7870"/>
                  </a:cubicBezTo>
                  <a:cubicBezTo>
                    <a:pt x="345" y="8096"/>
                    <a:pt x="0" y="8144"/>
                    <a:pt x="95" y="8346"/>
                  </a:cubicBezTo>
                  <a:cubicBezTo>
                    <a:pt x="262" y="8406"/>
                    <a:pt x="429" y="8465"/>
                    <a:pt x="655" y="8549"/>
                  </a:cubicBezTo>
                  <a:cubicBezTo>
                    <a:pt x="905" y="8239"/>
                    <a:pt x="1167" y="7930"/>
                    <a:pt x="1417" y="7596"/>
                  </a:cubicBezTo>
                  <a:cubicBezTo>
                    <a:pt x="1881" y="6953"/>
                    <a:pt x="2334" y="6299"/>
                    <a:pt x="2846" y="5679"/>
                  </a:cubicBezTo>
                  <a:cubicBezTo>
                    <a:pt x="3000" y="5489"/>
                    <a:pt x="3108" y="5263"/>
                    <a:pt x="3262" y="5060"/>
                  </a:cubicBezTo>
                  <a:cubicBezTo>
                    <a:pt x="3512" y="4739"/>
                    <a:pt x="3798" y="4441"/>
                    <a:pt x="4048" y="4108"/>
                  </a:cubicBezTo>
                  <a:cubicBezTo>
                    <a:pt x="4334" y="3751"/>
                    <a:pt x="4596" y="3358"/>
                    <a:pt x="4834" y="3024"/>
                  </a:cubicBezTo>
                  <a:cubicBezTo>
                    <a:pt x="4858" y="2822"/>
                    <a:pt x="4620" y="2679"/>
                    <a:pt x="4798" y="2512"/>
                  </a:cubicBezTo>
                  <a:cubicBezTo>
                    <a:pt x="4894" y="2441"/>
                    <a:pt x="4989" y="2405"/>
                    <a:pt x="4965" y="2238"/>
                  </a:cubicBezTo>
                  <a:cubicBezTo>
                    <a:pt x="4965" y="2167"/>
                    <a:pt x="5120" y="2072"/>
                    <a:pt x="5215" y="2000"/>
                  </a:cubicBezTo>
                  <a:cubicBezTo>
                    <a:pt x="5251" y="1965"/>
                    <a:pt x="5298" y="1905"/>
                    <a:pt x="5334" y="1905"/>
                  </a:cubicBezTo>
                  <a:cubicBezTo>
                    <a:pt x="5355" y="1909"/>
                    <a:pt x="5373" y="1911"/>
                    <a:pt x="5390" y="1911"/>
                  </a:cubicBezTo>
                  <a:cubicBezTo>
                    <a:pt x="5521" y="1911"/>
                    <a:pt x="5554" y="1798"/>
                    <a:pt x="5596" y="1703"/>
                  </a:cubicBezTo>
                  <a:cubicBezTo>
                    <a:pt x="5656" y="1596"/>
                    <a:pt x="5703" y="1500"/>
                    <a:pt x="5775" y="1417"/>
                  </a:cubicBezTo>
                  <a:cubicBezTo>
                    <a:pt x="6072" y="1060"/>
                    <a:pt x="6382" y="714"/>
                    <a:pt x="6632" y="417"/>
                  </a:cubicBezTo>
                  <a:cubicBezTo>
                    <a:pt x="6632" y="205"/>
                    <a:pt x="6567" y="107"/>
                    <a:pt x="6433" y="107"/>
                  </a:cubicBezTo>
                  <a:cubicBezTo>
                    <a:pt x="6394" y="107"/>
                    <a:pt x="6349" y="115"/>
                    <a:pt x="6298" y="131"/>
                  </a:cubicBezTo>
                  <a:cubicBezTo>
                    <a:pt x="6293" y="133"/>
                    <a:pt x="6288" y="134"/>
                    <a:pt x="6282" y="134"/>
                  </a:cubicBezTo>
                  <a:cubicBezTo>
                    <a:pt x="6222" y="134"/>
                    <a:pt x="6137" y="33"/>
                    <a:pt x="6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336;p43">
              <a:extLst>
                <a:ext uri="{FF2B5EF4-FFF2-40B4-BE49-F238E27FC236}">
                  <a16:creationId xmlns:a16="http://schemas.microsoft.com/office/drawing/2014/main" id="{0CC126F3-1295-4754-B681-A2DD364148F0}"/>
                </a:ext>
              </a:extLst>
            </p:cNvPr>
            <p:cNvSpPr/>
            <p:nvPr/>
          </p:nvSpPr>
          <p:spPr>
            <a:xfrm rot="2049276">
              <a:off x="4269251" y="3456374"/>
              <a:ext cx="199705" cy="199978"/>
            </a:xfrm>
            <a:custGeom>
              <a:avLst/>
              <a:gdLst/>
              <a:ahLst/>
              <a:cxnLst/>
              <a:rect l="l" t="t" r="r" b="b"/>
              <a:pathLst>
                <a:path w="8585" h="8609" extrusionOk="0">
                  <a:moveTo>
                    <a:pt x="8227" y="1"/>
                  </a:moveTo>
                  <a:lnTo>
                    <a:pt x="8227" y="1"/>
                  </a:lnTo>
                  <a:cubicBezTo>
                    <a:pt x="8073" y="84"/>
                    <a:pt x="7894" y="167"/>
                    <a:pt x="7727" y="274"/>
                  </a:cubicBezTo>
                  <a:cubicBezTo>
                    <a:pt x="7656" y="322"/>
                    <a:pt x="7644" y="513"/>
                    <a:pt x="7596" y="524"/>
                  </a:cubicBezTo>
                  <a:cubicBezTo>
                    <a:pt x="7394" y="560"/>
                    <a:pt x="7358" y="691"/>
                    <a:pt x="7299" y="846"/>
                  </a:cubicBezTo>
                  <a:cubicBezTo>
                    <a:pt x="7275" y="917"/>
                    <a:pt x="7168" y="1001"/>
                    <a:pt x="7096" y="1013"/>
                  </a:cubicBezTo>
                  <a:cubicBezTo>
                    <a:pt x="6834" y="1036"/>
                    <a:pt x="6715" y="1179"/>
                    <a:pt x="6668" y="1429"/>
                  </a:cubicBezTo>
                  <a:cubicBezTo>
                    <a:pt x="6656" y="1501"/>
                    <a:pt x="6572" y="1620"/>
                    <a:pt x="6501" y="1632"/>
                  </a:cubicBezTo>
                  <a:cubicBezTo>
                    <a:pt x="6322" y="1667"/>
                    <a:pt x="6191" y="1691"/>
                    <a:pt x="6096" y="1894"/>
                  </a:cubicBezTo>
                  <a:cubicBezTo>
                    <a:pt x="6037" y="2025"/>
                    <a:pt x="5870" y="2108"/>
                    <a:pt x="5763" y="2227"/>
                  </a:cubicBezTo>
                  <a:cubicBezTo>
                    <a:pt x="5608" y="2394"/>
                    <a:pt x="5489" y="2668"/>
                    <a:pt x="5310" y="2727"/>
                  </a:cubicBezTo>
                  <a:cubicBezTo>
                    <a:pt x="5048" y="2799"/>
                    <a:pt x="4977" y="3061"/>
                    <a:pt x="4751" y="3168"/>
                  </a:cubicBezTo>
                  <a:cubicBezTo>
                    <a:pt x="4548" y="3263"/>
                    <a:pt x="4346" y="3406"/>
                    <a:pt x="4334" y="3680"/>
                  </a:cubicBezTo>
                  <a:cubicBezTo>
                    <a:pt x="4322" y="3727"/>
                    <a:pt x="4239" y="3775"/>
                    <a:pt x="4179" y="3811"/>
                  </a:cubicBezTo>
                  <a:cubicBezTo>
                    <a:pt x="3762" y="4025"/>
                    <a:pt x="3489" y="4406"/>
                    <a:pt x="3167" y="4715"/>
                  </a:cubicBezTo>
                  <a:cubicBezTo>
                    <a:pt x="3006" y="4865"/>
                    <a:pt x="3034" y="5217"/>
                    <a:pt x="2700" y="5217"/>
                  </a:cubicBezTo>
                  <a:cubicBezTo>
                    <a:pt x="2690" y="5217"/>
                    <a:pt x="2679" y="5216"/>
                    <a:pt x="2667" y="5216"/>
                  </a:cubicBezTo>
                  <a:lnTo>
                    <a:pt x="2667" y="5216"/>
                  </a:lnTo>
                  <a:cubicBezTo>
                    <a:pt x="2786" y="5430"/>
                    <a:pt x="2369" y="5323"/>
                    <a:pt x="2453" y="5561"/>
                  </a:cubicBezTo>
                  <a:cubicBezTo>
                    <a:pt x="2489" y="5668"/>
                    <a:pt x="2346" y="5811"/>
                    <a:pt x="2179" y="5823"/>
                  </a:cubicBezTo>
                  <a:cubicBezTo>
                    <a:pt x="2119" y="5835"/>
                    <a:pt x="2012" y="5870"/>
                    <a:pt x="2012" y="5894"/>
                  </a:cubicBezTo>
                  <a:cubicBezTo>
                    <a:pt x="2000" y="6192"/>
                    <a:pt x="1691" y="6168"/>
                    <a:pt x="1572" y="6347"/>
                  </a:cubicBezTo>
                  <a:cubicBezTo>
                    <a:pt x="1524" y="6442"/>
                    <a:pt x="1381" y="6513"/>
                    <a:pt x="1369" y="6597"/>
                  </a:cubicBezTo>
                  <a:cubicBezTo>
                    <a:pt x="1334" y="6906"/>
                    <a:pt x="1084" y="7025"/>
                    <a:pt x="881" y="7180"/>
                  </a:cubicBezTo>
                  <a:cubicBezTo>
                    <a:pt x="774" y="7263"/>
                    <a:pt x="655" y="7287"/>
                    <a:pt x="691" y="7466"/>
                  </a:cubicBezTo>
                  <a:cubicBezTo>
                    <a:pt x="703" y="7513"/>
                    <a:pt x="631" y="7597"/>
                    <a:pt x="572" y="7621"/>
                  </a:cubicBezTo>
                  <a:cubicBezTo>
                    <a:pt x="286" y="7787"/>
                    <a:pt x="119" y="8037"/>
                    <a:pt x="0" y="8323"/>
                  </a:cubicBezTo>
                  <a:cubicBezTo>
                    <a:pt x="0" y="8347"/>
                    <a:pt x="24" y="8371"/>
                    <a:pt x="60" y="8371"/>
                  </a:cubicBezTo>
                  <a:cubicBezTo>
                    <a:pt x="143" y="8442"/>
                    <a:pt x="238" y="8514"/>
                    <a:pt x="345" y="8609"/>
                  </a:cubicBezTo>
                  <a:cubicBezTo>
                    <a:pt x="345" y="8121"/>
                    <a:pt x="857" y="8002"/>
                    <a:pt x="1000" y="7621"/>
                  </a:cubicBezTo>
                  <a:cubicBezTo>
                    <a:pt x="1155" y="7585"/>
                    <a:pt x="1357" y="7668"/>
                    <a:pt x="1465" y="7466"/>
                  </a:cubicBezTo>
                  <a:cubicBezTo>
                    <a:pt x="1500" y="7371"/>
                    <a:pt x="1679" y="7359"/>
                    <a:pt x="1607" y="7204"/>
                  </a:cubicBezTo>
                  <a:cubicBezTo>
                    <a:pt x="1703" y="7180"/>
                    <a:pt x="1798" y="7156"/>
                    <a:pt x="1893" y="7121"/>
                  </a:cubicBezTo>
                  <a:cubicBezTo>
                    <a:pt x="1929" y="7109"/>
                    <a:pt x="1965" y="7049"/>
                    <a:pt x="2000" y="7001"/>
                  </a:cubicBezTo>
                  <a:lnTo>
                    <a:pt x="2000" y="7001"/>
                  </a:lnTo>
                  <a:cubicBezTo>
                    <a:pt x="1857" y="7013"/>
                    <a:pt x="1750" y="7025"/>
                    <a:pt x="1548" y="7049"/>
                  </a:cubicBezTo>
                  <a:cubicBezTo>
                    <a:pt x="2096" y="6751"/>
                    <a:pt x="2096" y="6763"/>
                    <a:pt x="2334" y="6275"/>
                  </a:cubicBezTo>
                  <a:cubicBezTo>
                    <a:pt x="2382" y="6179"/>
                    <a:pt x="2422" y="6137"/>
                    <a:pt x="2511" y="6137"/>
                  </a:cubicBezTo>
                  <a:cubicBezTo>
                    <a:pt x="2532" y="6137"/>
                    <a:pt x="2556" y="6140"/>
                    <a:pt x="2584" y="6144"/>
                  </a:cubicBezTo>
                  <a:cubicBezTo>
                    <a:pt x="2585" y="6144"/>
                    <a:pt x="2586" y="6145"/>
                    <a:pt x="2587" y="6145"/>
                  </a:cubicBezTo>
                  <a:cubicBezTo>
                    <a:pt x="2634" y="6145"/>
                    <a:pt x="2704" y="5870"/>
                    <a:pt x="2762" y="5870"/>
                  </a:cubicBezTo>
                  <a:cubicBezTo>
                    <a:pt x="3024" y="5870"/>
                    <a:pt x="3048" y="5668"/>
                    <a:pt x="3131" y="5513"/>
                  </a:cubicBezTo>
                  <a:cubicBezTo>
                    <a:pt x="3131" y="5489"/>
                    <a:pt x="3179" y="5477"/>
                    <a:pt x="3203" y="5466"/>
                  </a:cubicBezTo>
                  <a:cubicBezTo>
                    <a:pt x="3251" y="5501"/>
                    <a:pt x="3298" y="5537"/>
                    <a:pt x="3310" y="5561"/>
                  </a:cubicBezTo>
                  <a:cubicBezTo>
                    <a:pt x="3429" y="5477"/>
                    <a:pt x="3560" y="5418"/>
                    <a:pt x="3655" y="5323"/>
                  </a:cubicBezTo>
                  <a:cubicBezTo>
                    <a:pt x="3751" y="5204"/>
                    <a:pt x="3786" y="5049"/>
                    <a:pt x="3882" y="4930"/>
                  </a:cubicBezTo>
                  <a:cubicBezTo>
                    <a:pt x="3929" y="4870"/>
                    <a:pt x="4036" y="4858"/>
                    <a:pt x="4120" y="4823"/>
                  </a:cubicBezTo>
                  <a:cubicBezTo>
                    <a:pt x="4060" y="4489"/>
                    <a:pt x="4060" y="4489"/>
                    <a:pt x="4298" y="4394"/>
                  </a:cubicBezTo>
                  <a:cubicBezTo>
                    <a:pt x="4405" y="4346"/>
                    <a:pt x="4513" y="4334"/>
                    <a:pt x="4608" y="4287"/>
                  </a:cubicBezTo>
                  <a:cubicBezTo>
                    <a:pt x="4739" y="4215"/>
                    <a:pt x="4870" y="4132"/>
                    <a:pt x="5025" y="4037"/>
                  </a:cubicBezTo>
                  <a:cubicBezTo>
                    <a:pt x="4822" y="3965"/>
                    <a:pt x="4822" y="3965"/>
                    <a:pt x="4834" y="3787"/>
                  </a:cubicBezTo>
                  <a:lnTo>
                    <a:pt x="4834" y="3787"/>
                  </a:lnTo>
                  <a:cubicBezTo>
                    <a:pt x="4896" y="3813"/>
                    <a:pt x="4947" y="3825"/>
                    <a:pt x="4990" y="3825"/>
                  </a:cubicBezTo>
                  <a:cubicBezTo>
                    <a:pt x="5213" y="3825"/>
                    <a:pt x="5192" y="3502"/>
                    <a:pt x="5322" y="3382"/>
                  </a:cubicBezTo>
                  <a:cubicBezTo>
                    <a:pt x="5393" y="3439"/>
                    <a:pt x="5456" y="3505"/>
                    <a:pt x="5516" y="3505"/>
                  </a:cubicBezTo>
                  <a:cubicBezTo>
                    <a:pt x="5555" y="3505"/>
                    <a:pt x="5594" y="3475"/>
                    <a:pt x="5632" y="3394"/>
                  </a:cubicBezTo>
                  <a:cubicBezTo>
                    <a:pt x="5656" y="3346"/>
                    <a:pt x="5644" y="3239"/>
                    <a:pt x="5679" y="3227"/>
                  </a:cubicBezTo>
                  <a:cubicBezTo>
                    <a:pt x="6060" y="3096"/>
                    <a:pt x="6096" y="2763"/>
                    <a:pt x="6168" y="2429"/>
                  </a:cubicBezTo>
                  <a:cubicBezTo>
                    <a:pt x="6263" y="2501"/>
                    <a:pt x="6334" y="2549"/>
                    <a:pt x="6358" y="2560"/>
                  </a:cubicBezTo>
                  <a:cubicBezTo>
                    <a:pt x="6461" y="2481"/>
                    <a:pt x="6552" y="2357"/>
                    <a:pt x="6623" y="2357"/>
                  </a:cubicBezTo>
                  <a:cubicBezTo>
                    <a:pt x="6626" y="2357"/>
                    <a:pt x="6629" y="2358"/>
                    <a:pt x="6632" y="2358"/>
                  </a:cubicBezTo>
                  <a:cubicBezTo>
                    <a:pt x="6650" y="2360"/>
                    <a:pt x="6666" y="2362"/>
                    <a:pt x="6679" y="2362"/>
                  </a:cubicBezTo>
                  <a:cubicBezTo>
                    <a:pt x="6870" y="2362"/>
                    <a:pt x="6629" y="2142"/>
                    <a:pt x="6763" y="2120"/>
                  </a:cubicBezTo>
                  <a:cubicBezTo>
                    <a:pt x="7013" y="2084"/>
                    <a:pt x="7049" y="1822"/>
                    <a:pt x="7203" y="1703"/>
                  </a:cubicBezTo>
                  <a:cubicBezTo>
                    <a:pt x="7346" y="1584"/>
                    <a:pt x="7501" y="1501"/>
                    <a:pt x="7656" y="1406"/>
                  </a:cubicBezTo>
                  <a:cubicBezTo>
                    <a:pt x="7632" y="1370"/>
                    <a:pt x="7596" y="1310"/>
                    <a:pt x="7549" y="1239"/>
                  </a:cubicBezTo>
                  <a:cubicBezTo>
                    <a:pt x="7751" y="1167"/>
                    <a:pt x="7989" y="1191"/>
                    <a:pt x="8049" y="929"/>
                  </a:cubicBezTo>
                  <a:lnTo>
                    <a:pt x="8049" y="929"/>
                  </a:lnTo>
                  <a:cubicBezTo>
                    <a:pt x="7953" y="953"/>
                    <a:pt x="7870" y="965"/>
                    <a:pt x="7775" y="977"/>
                  </a:cubicBezTo>
                  <a:cubicBezTo>
                    <a:pt x="7775" y="965"/>
                    <a:pt x="7763" y="941"/>
                    <a:pt x="7763" y="917"/>
                  </a:cubicBezTo>
                  <a:cubicBezTo>
                    <a:pt x="7953" y="822"/>
                    <a:pt x="8144" y="727"/>
                    <a:pt x="8382" y="608"/>
                  </a:cubicBezTo>
                  <a:cubicBezTo>
                    <a:pt x="8168" y="429"/>
                    <a:pt x="8585" y="191"/>
                    <a:pt x="8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337;p43">
              <a:extLst>
                <a:ext uri="{FF2B5EF4-FFF2-40B4-BE49-F238E27FC236}">
                  <a16:creationId xmlns:a16="http://schemas.microsoft.com/office/drawing/2014/main" id="{A51FCA31-933C-4964-8183-BE84B15F289C}"/>
                </a:ext>
              </a:extLst>
            </p:cNvPr>
            <p:cNvSpPr/>
            <p:nvPr/>
          </p:nvSpPr>
          <p:spPr>
            <a:xfrm rot="2049276">
              <a:off x="4281275" y="3521749"/>
              <a:ext cx="178095" cy="161813"/>
            </a:xfrm>
            <a:custGeom>
              <a:avLst/>
              <a:gdLst/>
              <a:ahLst/>
              <a:cxnLst/>
              <a:rect l="l" t="t" r="r" b="b"/>
              <a:pathLst>
                <a:path w="7656" h="6966" extrusionOk="0">
                  <a:moveTo>
                    <a:pt x="7430" y="0"/>
                  </a:moveTo>
                  <a:cubicBezTo>
                    <a:pt x="7227" y="119"/>
                    <a:pt x="7120" y="286"/>
                    <a:pt x="6894" y="322"/>
                  </a:cubicBezTo>
                  <a:cubicBezTo>
                    <a:pt x="6751" y="346"/>
                    <a:pt x="6561" y="548"/>
                    <a:pt x="6537" y="691"/>
                  </a:cubicBezTo>
                  <a:cubicBezTo>
                    <a:pt x="6525" y="834"/>
                    <a:pt x="6453" y="881"/>
                    <a:pt x="6382" y="941"/>
                  </a:cubicBezTo>
                  <a:cubicBezTo>
                    <a:pt x="6144" y="1167"/>
                    <a:pt x="5763" y="1179"/>
                    <a:pt x="5596" y="1536"/>
                  </a:cubicBezTo>
                  <a:cubicBezTo>
                    <a:pt x="5549" y="1632"/>
                    <a:pt x="5299" y="1596"/>
                    <a:pt x="5179" y="1691"/>
                  </a:cubicBezTo>
                  <a:cubicBezTo>
                    <a:pt x="5072" y="1774"/>
                    <a:pt x="5060" y="1977"/>
                    <a:pt x="4941" y="2048"/>
                  </a:cubicBezTo>
                  <a:cubicBezTo>
                    <a:pt x="4751" y="2179"/>
                    <a:pt x="4477" y="2203"/>
                    <a:pt x="4441" y="2501"/>
                  </a:cubicBezTo>
                  <a:cubicBezTo>
                    <a:pt x="4425" y="2497"/>
                    <a:pt x="4410" y="2495"/>
                    <a:pt x="4395" y="2495"/>
                  </a:cubicBezTo>
                  <a:cubicBezTo>
                    <a:pt x="4224" y="2495"/>
                    <a:pt x="4199" y="2742"/>
                    <a:pt x="4001" y="2775"/>
                  </a:cubicBezTo>
                  <a:cubicBezTo>
                    <a:pt x="3751" y="2810"/>
                    <a:pt x="3644" y="3132"/>
                    <a:pt x="3394" y="3239"/>
                  </a:cubicBezTo>
                  <a:cubicBezTo>
                    <a:pt x="3310" y="3275"/>
                    <a:pt x="3274" y="3441"/>
                    <a:pt x="3191" y="3501"/>
                  </a:cubicBezTo>
                  <a:cubicBezTo>
                    <a:pt x="2989" y="3644"/>
                    <a:pt x="2893" y="3894"/>
                    <a:pt x="2643" y="4001"/>
                  </a:cubicBezTo>
                  <a:cubicBezTo>
                    <a:pt x="2501" y="4060"/>
                    <a:pt x="2370" y="4203"/>
                    <a:pt x="2262" y="4334"/>
                  </a:cubicBezTo>
                  <a:cubicBezTo>
                    <a:pt x="2227" y="4382"/>
                    <a:pt x="2310" y="4489"/>
                    <a:pt x="2179" y="4549"/>
                  </a:cubicBezTo>
                  <a:cubicBezTo>
                    <a:pt x="2012" y="4644"/>
                    <a:pt x="1822" y="4751"/>
                    <a:pt x="1762" y="4906"/>
                  </a:cubicBezTo>
                  <a:cubicBezTo>
                    <a:pt x="1667" y="5096"/>
                    <a:pt x="1477" y="5144"/>
                    <a:pt x="1369" y="5287"/>
                  </a:cubicBezTo>
                  <a:cubicBezTo>
                    <a:pt x="1155" y="5573"/>
                    <a:pt x="881" y="5811"/>
                    <a:pt x="643" y="6073"/>
                  </a:cubicBezTo>
                  <a:cubicBezTo>
                    <a:pt x="679" y="6120"/>
                    <a:pt x="727" y="6192"/>
                    <a:pt x="810" y="6299"/>
                  </a:cubicBezTo>
                  <a:cubicBezTo>
                    <a:pt x="667" y="6275"/>
                    <a:pt x="584" y="6263"/>
                    <a:pt x="488" y="6251"/>
                  </a:cubicBezTo>
                  <a:cubicBezTo>
                    <a:pt x="429" y="6370"/>
                    <a:pt x="381" y="6608"/>
                    <a:pt x="286" y="6620"/>
                  </a:cubicBezTo>
                  <a:cubicBezTo>
                    <a:pt x="84" y="6668"/>
                    <a:pt x="60" y="6787"/>
                    <a:pt x="0" y="6966"/>
                  </a:cubicBezTo>
                  <a:cubicBezTo>
                    <a:pt x="42" y="6960"/>
                    <a:pt x="72" y="6960"/>
                    <a:pt x="94" y="6960"/>
                  </a:cubicBezTo>
                  <a:cubicBezTo>
                    <a:pt x="116" y="6960"/>
                    <a:pt x="131" y="6960"/>
                    <a:pt x="143" y="6954"/>
                  </a:cubicBezTo>
                  <a:cubicBezTo>
                    <a:pt x="524" y="6716"/>
                    <a:pt x="893" y="6465"/>
                    <a:pt x="1274" y="6227"/>
                  </a:cubicBezTo>
                  <a:cubicBezTo>
                    <a:pt x="1298" y="6204"/>
                    <a:pt x="1346" y="6144"/>
                    <a:pt x="1346" y="6120"/>
                  </a:cubicBezTo>
                  <a:cubicBezTo>
                    <a:pt x="1298" y="5965"/>
                    <a:pt x="1381" y="5930"/>
                    <a:pt x="1512" y="5906"/>
                  </a:cubicBezTo>
                  <a:cubicBezTo>
                    <a:pt x="1572" y="5906"/>
                    <a:pt x="1631" y="5834"/>
                    <a:pt x="1679" y="5787"/>
                  </a:cubicBezTo>
                  <a:cubicBezTo>
                    <a:pt x="1810" y="5644"/>
                    <a:pt x="1905" y="5406"/>
                    <a:pt x="2060" y="5358"/>
                  </a:cubicBezTo>
                  <a:cubicBezTo>
                    <a:pt x="2261" y="5305"/>
                    <a:pt x="2255" y="5009"/>
                    <a:pt x="2459" y="5009"/>
                  </a:cubicBezTo>
                  <a:cubicBezTo>
                    <a:pt x="2485" y="5009"/>
                    <a:pt x="2514" y="5014"/>
                    <a:pt x="2548" y="5025"/>
                  </a:cubicBezTo>
                  <a:cubicBezTo>
                    <a:pt x="2584" y="4811"/>
                    <a:pt x="2786" y="4763"/>
                    <a:pt x="2929" y="4656"/>
                  </a:cubicBezTo>
                  <a:cubicBezTo>
                    <a:pt x="2853" y="4470"/>
                    <a:pt x="2957" y="4404"/>
                    <a:pt x="3095" y="4404"/>
                  </a:cubicBezTo>
                  <a:cubicBezTo>
                    <a:pt x="3107" y="4404"/>
                    <a:pt x="3119" y="4405"/>
                    <a:pt x="3132" y="4406"/>
                  </a:cubicBezTo>
                  <a:cubicBezTo>
                    <a:pt x="3429" y="4406"/>
                    <a:pt x="3489" y="4144"/>
                    <a:pt x="3620" y="3977"/>
                  </a:cubicBezTo>
                  <a:cubicBezTo>
                    <a:pt x="3691" y="3894"/>
                    <a:pt x="3691" y="3763"/>
                    <a:pt x="3846" y="3739"/>
                  </a:cubicBezTo>
                  <a:cubicBezTo>
                    <a:pt x="3906" y="3727"/>
                    <a:pt x="3965" y="3668"/>
                    <a:pt x="4013" y="3620"/>
                  </a:cubicBezTo>
                  <a:cubicBezTo>
                    <a:pt x="4072" y="3560"/>
                    <a:pt x="4132" y="3489"/>
                    <a:pt x="4191" y="3429"/>
                  </a:cubicBezTo>
                  <a:cubicBezTo>
                    <a:pt x="4501" y="3120"/>
                    <a:pt x="4953" y="2953"/>
                    <a:pt x="5096" y="2489"/>
                  </a:cubicBezTo>
                  <a:cubicBezTo>
                    <a:pt x="5120" y="2429"/>
                    <a:pt x="5215" y="2358"/>
                    <a:pt x="5287" y="2358"/>
                  </a:cubicBezTo>
                  <a:cubicBezTo>
                    <a:pt x="5331" y="2358"/>
                    <a:pt x="5373" y="2370"/>
                    <a:pt x="5408" y="2370"/>
                  </a:cubicBezTo>
                  <a:cubicBezTo>
                    <a:pt x="5456" y="2370"/>
                    <a:pt x="5489" y="2346"/>
                    <a:pt x="5489" y="2227"/>
                  </a:cubicBezTo>
                  <a:cubicBezTo>
                    <a:pt x="5489" y="2191"/>
                    <a:pt x="5680" y="2144"/>
                    <a:pt x="5775" y="2084"/>
                  </a:cubicBezTo>
                  <a:cubicBezTo>
                    <a:pt x="5822" y="2060"/>
                    <a:pt x="5870" y="2013"/>
                    <a:pt x="5858" y="1977"/>
                  </a:cubicBezTo>
                  <a:cubicBezTo>
                    <a:pt x="5834" y="1691"/>
                    <a:pt x="6049" y="1727"/>
                    <a:pt x="6215" y="1715"/>
                  </a:cubicBezTo>
                  <a:cubicBezTo>
                    <a:pt x="6203" y="1632"/>
                    <a:pt x="6203" y="1548"/>
                    <a:pt x="6192" y="1393"/>
                  </a:cubicBezTo>
                  <a:lnTo>
                    <a:pt x="6192" y="1393"/>
                  </a:lnTo>
                  <a:cubicBezTo>
                    <a:pt x="6234" y="1405"/>
                    <a:pt x="6272" y="1411"/>
                    <a:pt x="6307" y="1411"/>
                  </a:cubicBezTo>
                  <a:cubicBezTo>
                    <a:pt x="6578" y="1411"/>
                    <a:pt x="6607" y="1071"/>
                    <a:pt x="6787" y="965"/>
                  </a:cubicBezTo>
                  <a:cubicBezTo>
                    <a:pt x="6858" y="1024"/>
                    <a:pt x="6894" y="1048"/>
                    <a:pt x="6965" y="1096"/>
                  </a:cubicBezTo>
                  <a:cubicBezTo>
                    <a:pt x="7001" y="667"/>
                    <a:pt x="7477" y="739"/>
                    <a:pt x="7656" y="393"/>
                  </a:cubicBezTo>
                  <a:cubicBezTo>
                    <a:pt x="7596" y="274"/>
                    <a:pt x="7513" y="143"/>
                    <a:pt x="7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338;p43">
              <a:extLst>
                <a:ext uri="{FF2B5EF4-FFF2-40B4-BE49-F238E27FC236}">
                  <a16:creationId xmlns:a16="http://schemas.microsoft.com/office/drawing/2014/main" id="{0BFC0CC8-C323-4DEF-9AED-18DF3ED5C632}"/>
                </a:ext>
              </a:extLst>
            </p:cNvPr>
            <p:cNvSpPr/>
            <p:nvPr/>
          </p:nvSpPr>
          <p:spPr>
            <a:xfrm rot="2049276">
              <a:off x="4036917" y="2810093"/>
              <a:ext cx="109425" cy="125320"/>
            </a:xfrm>
            <a:custGeom>
              <a:avLst/>
              <a:gdLst/>
              <a:ahLst/>
              <a:cxnLst/>
              <a:rect l="l" t="t" r="r" b="b"/>
              <a:pathLst>
                <a:path w="4704" h="5395" extrusionOk="0">
                  <a:moveTo>
                    <a:pt x="4228" y="1"/>
                  </a:moveTo>
                  <a:cubicBezTo>
                    <a:pt x="3870" y="1"/>
                    <a:pt x="3597" y="156"/>
                    <a:pt x="3478" y="549"/>
                  </a:cubicBezTo>
                  <a:cubicBezTo>
                    <a:pt x="3454" y="644"/>
                    <a:pt x="3347" y="703"/>
                    <a:pt x="3287" y="787"/>
                  </a:cubicBezTo>
                  <a:cubicBezTo>
                    <a:pt x="3192" y="894"/>
                    <a:pt x="3108" y="1001"/>
                    <a:pt x="3025" y="1108"/>
                  </a:cubicBezTo>
                  <a:cubicBezTo>
                    <a:pt x="2835" y="1370"/>
                    <a:pt x="2632" y="1620"/>
                    <a:pt x="2442" y="1870"/>
                  </a:cubicBezTo>
                  <a:cubicBezTo>
                    <a:pt x="2418" y="1906"/>
                    <a:pt x="2370" y="1942"/>
                    <a:pt x="2382" y="1965"/>
                  </a:cubicBezTo>
                  <a:cubicBezTo>
                    <a:pt x="2394" y="2180"/>
                    <a:pt x="2239" y="2275"/>
                    <a:pt x="2120" y="2394"/>
                  </a:cubicBezTo>
                  <a:cubicBezTo>
                    <a:pt x="1977" y="2549"/>
                    <a:pt x="1823" y="2704"/>
                    <a:pt x="1787" y="2942"/>
                  </a:cubicBezTo>
                  <a:cubicBezTo>
                    <a:pt x="1787" y="3013"/>
                    <a:pt x="1692" y="3085"/>
                    <a:pt x="1632" y="3156"/>
                  </a:cubicBezTo>
                  <a:cubicBezTo>
                    <a:pt x="1584" y="3239"/>
                    <a:pt x="1489" y="3299"/>
                    <a:pt x="1465" y="3382"/>
                  </a:cubicBezTo>
                  <a:cubicBezTo>
                    <a:pt x="1346" y="3775"/>
                    <a:pt x="1108" y="4073"/>
                    <a:pt x="811" y="4347"/>
                  </a:cubicBezTo>
                  <a:cubicBezTo>
                    <a:pt x="668" y="4490"/>
                    <a:pt x="549" y="4680"/>
                    <a:pt x="406" y="4835"/>
                  </a:cubicBezTo>
                  <a:cubicBezTo>
                    <a:pt x="370" y="4882"/>
                    <a:pt x="334" y="4918"/>
                    <a:pt x="287" y="4930"/>
                  </a:cubicBezTo>
                  <a:cubicBezTo>
                    <a:pt x="25" y="5013"/>
                    <a:pt x="1" y="5204"/>
                    <a:pt x="13" y="5394"/>
                  </a:cubicBezTo>
                  <a:cubicBezTo>
                    <a:pt x="191" y="5347"/>
                    <a:pt x="358" y="5299"/>
                    <a:pt x="430" y="5275"/>
                  </a:cubicBezTo>
                  <a:cubicBezTo>
                    <a:pt x="668" y="5002"/>
                    <a:pt x="846" y="4799"/>
                    <a:pt x="1037" y="4573"/>
                  </a:cubicBezTo>
                  <a:cubicBezTo>
                    <a:pt x="1094" y="4614"/>
                    <a:pt x="1150" y="4634"/>
                    <a:pt x="1200" y="4634"/>
                  </a:cubicBezTo>
                  <a:cubicBezTo>
                    <a:pt x="1293" y="4634"/>
                    <a:pt x="1362" y="4563"/>
                    <a:pt x="1370" y="4430"/>
                  </a:cubicBezTo>
                  <a:cubicBezTo>
                    <a:pt x="1394" y="4228"/>
                    <a:pt x="1573" y="4132"/>
                    <a:pt x="1620" y="3966"/>
                  </a:cubicBezTo>
                  <a:cubicBezTo>
                    <a:pt x="1894" y="3954"/>
                    <a:pt x="1894" y="3656"/>
                    <a:pt x="2049" y="3537"/>
                  </a:cubicBezTo>
                  <a:cubicBezTo>
                    <a:pt x="2168" y="3442"/>
                    <a:pt x="2204" y="3287"/>
                    <a:pt x="2370" y="3204"/>
                  </a:cubicBezTo>
                  <a:cubicBezTo>
                    <a:pt x="2573" y="3085"/>
                    <a:pt x="2692" y="2847"/>
                    <a:pt x="2870" y="2680"/>
                  </a:cubicBezTo>
                  <a:cubicBezTo>
                    <a:pt x="2978" y="2573"/>
                    <a:pt x="2835" y="2418"/>
                    <a:pt x="2906" y="2394"/>
                  </a:cubicBezTo>
                  <a:cubicBezTo>
                    <a:pt x="3180" y="2323"/>
                    <a:pt x="3204" y="2025"/>
                    <a:pt x="3406" y="1882"/>
                  </a:cubicBezTo>
                  <a:cubicBezTo>
                    <a:pt x="3585" y="1763"/>
                    <a:pt x="3620" y="1442"/>
                    <a:pt x="3787" y="1334"/>
                  </a:cubicBezTo>
                  <a:cubicBezTo>
                    <a:pt x="4001" y="1203"/>
                    <a:pt x="3966" y="870"/>
                    <a:pt x="4251" y="846"/>
                  </a:cubicBezTo>
                  <a:cubicBezTo>
                    <a:pt x="4275" y="846"/>
                    <a:pt x="4311" y="799"/>
                    <a:pt x="4299" y="775"/>
                  </a:cubicBezTo>
                  <a:cubicBezTo>
                    <a:pt x="4251" y="501"/>
                    <a:pt x="4454" y="441"/>
                    <a:pt x="4644" y="358"/>
                  </a:cubicBezTo>
                  <a:cubicBezTo>
                    <a:pt x="4680" y="346"/>
                    <a:pt x="4692" y="263"/>
                    <a:pt x="4704" y="227"/>
                  </a:cubicBezTo>
                  <a:cubicBezTo>
                    <a:pt x="4537" y="144"/>
                    <a:pt x="4394" y="84"/>
                    <a:pt x="4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339;p43">
              <a:extLst>
                <a:ext uri="{FF2B5EF4-FFF2-40B4-BE49-F238E27FC236}">
                  <a16:creationId xmlns:a16="http://schemas.microsoft.com/office/drawing/2014/main" id="{604E86E1-6774-474D-A88F-4F9F03D3E774}"/>
                </a:ext>
              </a:extLst>
            </p:cNvPr>
            <p:cNvSpPr/>
            <p:nvPr/>
          </p:nvSpPr>
          <p:spPr>
            <a:xfrm rot="2049276">
              <a:off x="4317867" y="3593326"/>
              <a:ext cx="137107" cy="117794"/>
            </a:xfrm>
            <a:custGeom>
              <a:avLst/>
              <a:gdLst/>
              <a:ahLst/>
              <a:cxnLst/>
              <a:rect l="l" t="t" r="r" b="b"/>
              <a:pathLst>
                <a:path w="5894" h="5071" extrusionOk="0">
                  <a:moveTo>
                    <a:pt x="5399" y="1"/>
                  </a:moveTo>
                  <a:cubicBezTo>
                    <a:pt x="5319" y="1"/>
                    <a:pt x="5245" y="49"/>
                    <a:pt x="5144" y="141"/>
                  </a:cubicBezTo>
                  <a:cubicBezTo>
                    <a:pt x="4882" y="367"/>
                    <a:pt x="4560" y="522"/>
                    <a:pt x="4382" y="855"/>
                  </a:cubicBezTo>
                  <a:cubicBezTo>
                    <a:pt x="4322" y="951"/>
                    <a:pt x="4179" y="986"/>
                    <a:pt x="4060" y="1034"/>
                  </a:cubicBezTo>
                  <a:cubicBezTo>
                    <a:pt x="4059" y="1035"/>
                    <a:pt x="4057" y="1035"/>
                    <a:pt x="4055" y="1035"/>
                  </a:cubicBezTo>
                  <a:cubicBezTo>
                    <a:pt x="4030" y="1035"/>
                    <a:pt x="3984" y="959"/>
                    <a:pt x="3918" y="903"/>
                  </a:cubicBezTo>
                  <a:cubicBezTo>
                    <a:pt x="3870" y="986"/>
                    <a:pt x="3787" y="1046"/>
                    <a:pt x="3763" y="1129"/>
                  </a:cubicBezTo>
                  <a:cubicBezTo>
                    <a:pt x="3751" y="1224"/>
                    <a:pt x="3787" y="1332"/>
                    <a:pt x="3798" y="1427"/>
                  </a:cubicBezTo>
                  <a:cubicBezTo>
                    <a:pt x="3596" y="1510"/>
                    <a:pt x="3382" y="1546"/>
                    <a:pt x="3239" y="1665"/>
                  </a:cubicBezTo>
                  <a:cubicBezTo>
                    <a:pt x="3096" y="1796"/>
                    <a:pt x="3036" y="1998"/>
                    <a:pt x="2941" y="2177"/>
                  </a:cubicBezTo>
                  <a:cubicBezTo>
                    <a:pt x="2870" y="2129"/>
                    <a:pt x="2798" y="2082"/>
                    <a:pt x="2775" y="2058"/>
                  </a:cubicBezTo>
                  <a:cubicBezTo>
                    <a:pt x="2560" y="2236"/>
                    <a:pt x="2358" y="2403"/>
                    <a:pt x="2143" y="2582"/>
                  </a:cubicBezTo>
                  <a:cubicBezTo>
                    <a:pt x="2227" y="2629"/>
                    <a:pt x="2286" y="2677"/>
                    <a:pt x="2334" y="2713"/>
                  </a:cubicBezTo>
                  <a:cubicBezTo>
                    <a:pt x="2263" y="2784"/>
                    <a:pt x="2179" y="2856"/>
                    <a:pt x="2108" y="2915"/>
                  </a:cubicBezTo>
                  <a:cubicBezTo>
                    <a:pt x="1994" y="2848"/>
                    <a:pt x="1930" y="2810"/>
                    <a:pt x="1890" y="2810"/>
                  </a:cubicBezTo>
                  <a:cubicBezTo>
                    <a:pt x="1839" y="2810"/>
                    <a:pt x="1830" y="2874"/>
                    <a:pt x="1810" y="3022"/>
                  </a:cubicBezTo>
                  <a:cubicBezTo>
                    <a:pt x="1798" y="3094"/>
                    <a:pt x="1786" y="3177"/>
                    <a:pt x="1739" y="3225"/>
                  </a:cubicBezTo>
                  <a:cubicBezTo>
                    <a:pt x="1580" y="3362"/>
                    <a:pt x="1450" y="3556"/>
                    <a:pt x="1222" y="3556"/>
                  </a:cubicBezTo>
                  <a:cubicBezTo>
                    <a:pt x="1194" y="3556"/>
                    <a:pt x="1163" y="3553"/>
                    <a:pt x="1131" y="3546"/>
                  </a:cubicBezTo>
                  <a:lnTo>
                    <a:pt x="1131" y="3546"/>
                  </a:lnTo>
                  <a:cubicBezTo>
                    <a:pt x="1143" y="3630"/>
                    <a:pt x="1167" y="3737"/>
                    <a:pt x="1143" y="3749"/>
                  </a:cubicBezTo>
                  <a:cubicBezTo>
                    <a:pt x="965" y="3856"/>
                    <a:pt x="762" y="3939"/>
                    <a:pt x="572" y="4034"/>
                  </a:cubicBezTo>
                  <a:cubicBezTo>
                    <a:pt x="596" y="4130"/>
                    <a:pt x="619" y="4225"/>
                    <a:pt x="643" y="4284"/>
                  </a:cubicBezTo>
                  <a:cubicBezTo>
                    <a:pt x="489" y="4392"/>
                    <a:pt x="322" y="4451"/>
                    <a:pt x="238" y="4570"/>
                  </a:cubicBezTo>
                  <a:cubicBezTo>
                    <a:pt x="131" y="4701"/>
                    <a:pt x="0" y="4868"/>
                    <a:pt x="48" y="5070"/>
                  </a:cubicBezTo>
                  <a:cubicBezTo>
                    <a:pt x="381" y="4987"/>
                    <a:pt x="381" y="4987"/>
                    <a:pt x="548" y="4773"/>
                  </a:cubicBezTo>
                  <a:cubicBezTo>
                    <a:pt x="608" y="4689"/>
                    <a:pt x="691" y="4618"/>
                    <a:pt x="786" y="4558"/>
                  </a:cubicBezTo>
                  <a:cubicBezTo>
                    <a:pt x="917" y="4451"/>
                    <a:pt x="1072" y="4380"/>
                    <a:pt x="1203" y="4272"/>
                  </a:cubicBezTo>
                  <a:cubicBezTo>
                    <a:pt x="1346" y="4177"/>
                    <a:pt x="1453" y="4022"/>
                    <a:pt x="1608" y="3963"/>
                  </a:cubicBezTo>
                  <a:cubicBezTo>
                    <a:pt x="1762" y="3891"/>
                    <a:pt x="1786" y="3713"/>
                    <a:pt x="1953" y="3641"/>
                  </a:cubicBezTo>
                  <a:cubicBezTo>
                    <a:pt x="2084" y="3594"/>
                    <a:pt x="2167" y="3403"/>
                    <a:pt x="2298" y="3296"/>
                  </a:cubicBezTo>
                  <a:cubicBezTo>
                    <a:pt x="2429" y="3189"/>
                    <a:pt x="2632" y="3129"/>
                    <a:pt x="2739" y="2998"/>
                  </a:cubicBezTo>
                  <a:cubicBezTo>
                    <a:pt x="3072" y="2606"/>
                    <a:pt x="3489" y="2308"/>
                    <a:pt x="3870" y="1986"/>
                  </a:cubicBezTo>
                  <a:cubicBezTo>
                    <a:pt x="4263" y="1653"/>
                    <a:pt x="4680" y="1367"/>
                    <a:pt x="5049" y="1022"/>
                  </a:cubicBezTo>
                  <a:cubicBezTo>
                    <a:pt x="5203" y="891"/>
                    <a:pt x="5346" y="760"/>
                    <a:pt x="5513" y="653"/>
                  </a:cubicBezTo>
                  <a:cubicBezTo>
                    <a:pt x="5656" y="570"/>
                    <a:pt x="5763" y="439"/>
                    <a:pt x="5894" y="331"/>
                  </a:cubicBezTo>
                  <a:cubicBezTo>
                    <a:pt x="5646" y="105"/>
                    <a:pt x="5516" y="1"/>
                    <a:pt x="5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340;p43">
              <a:extLst>
                <a:ext uri="{FF2B5EF4-FFF2-40B4-BE49-F238E27FC236}">
                  <a16:creationId xmlns:a16="http://schemas.microsoft.com/office/drawing/2014/main" id="{1367170A-5D4A-41CF-94C3-8F9455E5E42C}"/>
                </a:ext>
              </a:extLst>
            </p:cNvPr>
            <p:cNvSpPr/>
            <p:nvPr/>
          </p:nvSpPr>
          <p:spPr>
            <a:xfrm rot="2049276">
              <a:off x="4017687" y="3240291"/>
              <a:ext cx="106936" cy="101719"/>
            </a:xfrm>
            <a:custGeom>
              <a:avLst/>
              <a:gdLst/>
              <a:ahLst/>
              <a:cxnLst/>
              <a:rect l="l" t="t" r="r" b="b"/>
              <a:pathLst>
                <a:path w="4597" h="4379" extrusionOk="0">
                  <a:moveTo>
                    <a:pt x="4584" y="1"/>
                  </a:moveTo>
                  <a:lnTo>
                    <a:pt x="4584" y="1"/>
                  </a:lnTo>
                  <a:cubicBezTo>
                    <a:pt x="4465" y="60"/>
                    <a:pt x="4382" y="108"/>
                    <a:pt x="4298" y="167"/>
                  </a:cubicBezTo>
                  <a:cubicBezTo>
                    <a:pt x="4037" y="358"/>
                    <a:pt x="3775" y="584"/>
                    <a:pt x="3489" y="739"/>
                  </a:cubicBezTo>
                  <a:cubicBezTo>
                    <a:pt x="3179" y="917"/>
                    <a:pt x="2941" y="1132"/>
                    <a:pt x="2870" y="1501"/>
                  </a:cubicBezTo>
                  <a:cubicBezTo>
                    <a:pt x="2786" y="1441"/>
                    <a:pt x="2715" y="1406"/>
                    <a:pt x="2620" y="1334"/>
                  </a:cubicBezTo>
                  <a:lnTo>
                    <a:pt x="2620" y="1334"/>
                  </a:lnTo>
                  <a:cubicBezTo>
                    <a:pt x="2632" y="1584"/>
                    <a:pt x="2513" y="1715"/>
                    <a:pt x="2346" y="1822"/>
                  </a:cubicBezTo>
                  <a:cubicBezTo>
                    <a:pt x="2108" y="1989"/>
                    <a:pt x="1893" y="2179"/>
                    <a:pt x="1679" y="2346"/>
                  </a:cubicBezTo>
                  <a:cubicBezTo>
                    <a:pt x="1703" y="2453"/>
                    <a:pt x="1715" y="2525"/>
                    <a:pt x="1739" y="2632"/>
                  </a:cubicBezTo>
                  <a:cubicBezTo>
                    <a:pt x="1596" y="2584"/>
                    <a:pt x="1501" y="2549"/>
                    <a:pt x="1370" y="2501"/>
                  </a:cubicBezTo>
                  <a:lnTo>
                    <a:pt x="1370" y="2501"/>
                  </a:lnTo>
                  <a:cubicBezTo>
                    <a:pt x="1393" y="2620"/>
                    <a:pt x="1405" y="2691"/>
                    <a:pt x="1429" y="2799"/>
                  </a:cubicBezTo>
                  <a:cubicBezTo>
                    <a:pt x="1334" y="2846"/>
                    <a:pt x="1250" y="2799"/>
                    <a:pt x="1155" y="2906"/>
                  </a:cubicBezTo>
                  <a:cubicBezTo>
                    <a:pt x="917" y="3180"/>
                    <a:pt x="655" y="3453"/>
                    <a:pt x="358" y="3668"/>
                  </a:cubicBezTo>
                  <a:cubicBezTo>
                    <a:pt x="131" y="3846"/>
                    <a:pt x="0" y="4013"/>
                    <a:pt x="84" y="4287"/>
                  </a:cubicBezTo>
                  <a:cubicBezTo>
                    <a:pt x="238" y="4346"/>
                    <a:pt x="347" y="4379"/>
                    <a:pt x="437" y="4379"/>
                  </a:cubicBezTo>
                  <a:cubicBezTo>
                    <a:pt x="585" y="4379"/>
                    <a:pt x="683" y="4291"/>
                    <a:pt x="846" y="4084"/>
                  </a:cubicBezTo>
                  <a:cubicBezTo>
                    <a:pt x="929" y="3977"/>
                    <a:pt x="1024" y="3882"/>
                    <a:pt x="1120" y="3787"/>
                  </a:cubicBezTo>
                  <a:cubicBezTo>
                    <a:pt x="1274" y="3632"/>
                    <a:pt x="1477" y="3513"/>
                    <a:pt x="1596" y="3334"/>
                  </a:cubicBezTo>
                  <a:cubicBezTo>
                    <a:pt x="1727" y="3156"/>
                    <a:pt x="1965" y="3096"/>
                    <a:pt x="2060" y="2906"/>
                  </a:cubicBezTo>
                  <a:cubicBezTo>
                    <a:pt x="2239" y="2549"/>
                    <a:pt x="2572" y="2346"/>
                    <a:pt x="2822" y="2049"/>
                  </a:cubicBezTo>
                  <a:cubicBezTo>
                    <a:pt x="3036" y="1810"/>
                    <a:pt x="3298" y="1584"/>
                    <a:pt x="3501" y="1334"/>
                  </a:cubicBezTo>
                  <a:cubicBezTo>
                    <a:pt x="3834" y="906"/>
                    <a:pt x="4156" y="489"/>
                    <a:pt x="4572" y="144"/>
                  </a:cubicBezTo>
                  <a:cubicBezTo>
                    <a:pt x="4596" y="132"/>
                    <a:pt x="4584" y="84"/>
                    <a:pt x="4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341;p43">
              <a:extLst>
                <a:ext uri="{FF2B5EF4-FFF2-40B4-BE49-F238E27FC236}">
                  <a16:creationId xmlns:a16="http://schemas.microsoft.com/office/drawing/2014/main" id="{CBD8B0DC-B4DF-4D40-911B-F0E3E810CE1E}"/>
                </a:ext>
              </a:extLst>
            </p:cNvPr>
            <p:cNvSpPr/>
            <p:nvPr/>
          </p:nvSpPr>
          <p:spPr>
            <a:xfrm rot="2049276">
              <a:off x="4036519" y="2795372"/>
              <a:ext cx="77300" cy="78305"/>
            </a:xfrm>
            <a:custGeom>
              <a:avLst/>
              <a:gdLst/>
              <a:ahLst/>
              <a:cxnLst/>
              <a:rect l="l" t="t" r="r" b="b"/>
              <a:pathLst>
                <a:path w="3323" h="3371" extrusionOk="0">
                  <a:moveTo>
                    <a:pt x="3048" y="1"/>
                  </a:moveTo>
                  <a:cubicBezTo>
                    <a:pt x="2834" y="132"/>
                    <a:pt x="2656" y="239"/>
                    <a:pt x="2429" y="370"/>
                  </a:cubicBezTo>
                  <a:cubicBezTo>
                    <a:pt x="2417" y="405"/>
                    <a:pt x="2394" y="513"/>
                    <a:pt x="2370" y="620"/>
                  </a:cubicBezTo>
                  <a:cubicBezTo>
                    <a:pt x="2251" y="643"/>
                    <a:pt x="2144" y="667"/>
                    <a:pt x="2108" y="667"/>
                  </a:cubicBezTo>
                  <a:cubicBezTo>
                    <a:pt x="1905" y="894"/>
                    <a:pt x="1739" y="1072"/>
                    <a:pt x="1596" y="1263"/>
                  </a:cubicBezTo>
                  <a:cubicBezTo>
                    <a:pt x="1405" y="1513"/>
                    <a:pt x="1108" y="1691"/>
                    <a:pt x="1084" y="2060"/>
                  </a:cubicBezTo>
                  <a:cubicBezTo>
                    <a:pt x="1072" y="2120"/>
                    <a:pt x="1024" y="2179"/>
                    <a:pt x="977" y="2215"/>
                  </a:cubicBezTo>
                  <a:cubicBezTo>
                    <a:pt x="655" y="2513"/>
                    <a:pt x="334" y="2822"/>
                    <a:pt x="0" y="3132"/>
                  </a:cubicBezTo>
                  <a:cubicBezTo>
                    <a:pt x="108" y="3203"/>
                    <a:pt x="203" y="3275"/>
                    <a:pt x="358" y="3370"/>
                  </a:cubicBezTo>
                  <a:cubicBezTo>
                    <a:pt x="477" y="3227"/>
                    <a:pt x="655" y="3096"/>
                    <a:pt x="703" y="2941"/>
                  </a:cubicBezTo>
                  <a:cubicBezTo>
                    <a:pt x="762" y="2727"/>
                    <a:pt x="881" y="2596"/>
                    <a:pt x="1001" y="2489"/>
                  </a:cubicBezTo>
                  <a:cubicBezTo>
                    <a:pt x="1143" y="2501"/>
                    <a:pt x="1227" y="2501"/>
                    <a:pt x="1334" y="2513"/>
                  </a:cubicBezTo>
                  <a:lnTo>
                    <a:pt x="1334" y="2334"/>
                  </a:lnTo>
                  <a:cubicBezTo>
                    <a:pt x="1465" y="2263"/>
                    <a:pt x="1584" y="2203"/>
                    <a:pt x="1703" y="2120"/>
                  </a:cubicBezTo>
                  <a:cubicBezTo>
                    <a:pt x="1834" y="2037"/>
                    <a:pt x="1953" y="1929"/>
                    <a:pt x="2072" y="1822"/>
                  </a:cubicBezTo>
                  <a:cubicBezTo>
                    <a:pt x="2036" y="1786"/>
                    <a:pt x="1977" y="1739"/>
                    <a:pt x="1989" y="1739"/>
                  </a:cubicBezTo>
                  <a:cubicBezTo>
                    <a:pt x="2132" y="1548"/>
                    <a:pt x="2322" y="1394"/>
                    <a:pt x="2501" y="1263"/>
                  </a:cubicBezTo>
                  <a:cubicBezTo>
                    <a:pt x="2691" y="1132"/>
                    <a:pt x="2822" y="977"/>
                    <a:pt x="2989" y="834"/>
                  </a:cubicBezTo>
                  <a:cubicBezTo>
                    <a:pt x="3203" y="643"/>
                    <a:pt x="3227" y="441"/>
                    <a:pt x="3227" y="191"/>
                  </a:cubicBezTo>
                  <a:cubicBezTo>
                    <a:pt x="3227" y="167"/>
                    <a:pt x="3287" y="143"/>
                    <a:pt x="3322" y="108"/>
                  </a:cubicBezTo>
                  <a:cubicBezTo>
                    <a:pt x="3203" y="60"/>
                    <a:pt x="3108" y="24"/>
                    <a:pt x="3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342;p43">
              <a:extLst>
                <a:ext uri="{FF2B5EF4-FFF2-40B4-BE49-F238E27FC236}">
                  <a16:creationId xmlns:a16="http://schemas.microsoft.com/office/drawing/2014/main" id="{BE378D53-6D99-46FE-A225-BDA8A19E99EE}"/>
                </a:ext>
              </a:extLst>
            </p:cNvPr>
            <p:cNvSpPr/>
            <p:nvPr/>
          </p:nvSpPr>
          <p:spPr>
            <a:xfrm rot="2049276">
              <a:off x="4001708" y="3227356"/>
              <a:ext cx="45175" cy="55076"/>
            </a:xfrm>
            <a:custGeom>
              <a:avLst/>
              <a:gdLst/>
              <a:ahLst/>
              <a:cxnLst/>
              <a:rect l="l" t="t" r="r" b="b"/>
              <a:pathLst>
                <a:path w="1942" h="2371" extrusionOk="0">
                  <a:moveTo>
                    <a:pt x="1930" y="1"/>
                  </a:moveTo>
                  <a:cubicBezTo>
                    <a:pt x="1928" y="6"/>
                    <a:pt x="1926" y="11"/>
                    <a:pt x="1924" y="16"/>
                  </a:cubicBezTo>
                  <a:lnTo>
                    <a:pt x="1924" y="16"/>
                  </a:lnTo>
                  <a:cubicBezTo>
                    <a:pt x="1930" y="15"/>
                    <a:pt x="1936" y="14"/>
                    <a:pt x="1942" y="13"/>
                  </a:cubicBezTo>
                  <a:lnTo>
                    <a:pt x="1930" y="1"/>
                  </a:lnTo>
                  <a:close/>
                  <a:moveTo>
                    <a:pt x="1924" y="16"/>
                  </a:moveTo>
                  <a:lnTo>
                    <a:pt x="1924" y="16"/>
                  </a:lnTo>
                  <a:cubicBezTo>
                    <a:pt x="1799" y="34"/>
                    <a:pt x="1676" y="9"/>
                    <a:pt x="1596" y="180"/>
                  </a:cubicBezTo>
                  <a:cubicBezTo>
                    <a:pt x="1555" y="284"/>
                    <a:pt x="1495" y="452"/>
                    <a:pt x="1336" y="452"/>
                  </a:cubicBezTo>
                  <a:cubicBezTo>
                    <a:pt x="1314" y="452"/>
                    <a:pt x="1289" y="449"/>
                    <a:pt x="1263" y="442"/>
                  </a:cubicBezTo>
                  <a:cubicBezTo>
                    <a:pt x="1251" y="442"/>
                    <a:pt x="1215" y="501"/>
                    <a:pt x="1203" y="537"/>
                  </a:cubicBezTo>
                  <a:cubicBezTo>
                    <a:pt x="1108" y="739"/>
                    <a:pt x="1025" y="930"/>
                    <a:pt x="941" y="1108"/>
                  </a:cubicBezTo>
                  <a:cubicBezTo>
                    <a:pt x="822" y="1096"/>
                    <a:pt x="739" y="1084"/>
                    <a:pt x="727" y="1084"/>
                  </a:cubicBezTo>
                  <a:cubicBezTo>
                    <a:pt x="465" y="1477"/>
                    <a:pt x="239" y="1811"/>
                    <a:pt x="1" y="2156"/>
                  </a:cubicBezTo>
                  <a:cubicBezTo>
                    <a:pt x="60" y="2216"/>
                    <a:pt x="144" y="2287"/>
                    <a:pt x="239" y="2370"/>
                  </a:cubicBezTo>
                  <a:cubicBezTo>
                    <a:pt x="310" y="2275"/>
                    <a:pt x="406" y="2192"/>
                    <a:pt x="394" y="2132"/>
                  </a:cubicBezTo>
                  <a:cubicBezTo>
                    <a:pt x="366" y="2033"/>
                    <a:pt x="389" y="2011"/>
                    <a:pt x="428" y="2011"/>
                  </a:cubicBezTo>
                  <a:cubicBezTo>
                    <a:pt x="460" y="2011"/>
                    <a:pt x="503" y="2027"/>
                    <a:pt x="534" y="2027"/>
                  </a:cubicBezTo>
                  <a:cubicBezTo>
                    <a:pt x="559" y="2027"/>
                    <a:pt x="576" y="2016"/>
                    <a:pt x="572" y="1977"/>
                  </a:cubicBezTo>
                  <a:cubicBezTo>
                    <a:pt x="572" y="1930"/>
                    <a:pt x="549" y="1858"/>
                    <a:pt x="537" y="1775"/>
                  </a:cubicBezTo>
                  <a:cubicBezTo>
                    <a:pt x="656" y="1727"/>
                    <a:pt x="799" y="1775"/>
                    <a:pt x="870" y="1608"/>
                  </a:cubicBezTo>
                  <a:cubicBezTo>
                    <a:pt x="918" y="1489"/>
                    <a:pt x="1025" y="1382"/>
                    <a:pt x="1108" y="1275"/>
                  </a:cubicBezTo>
                  <a:cubicBezTo>
                    <a:pt x="1367" y="851"/>
                    <a:pt x="1743" y="496"/>
                    <a:pt x="192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343;p43">
              <a:extLst>
                <a:ext uri="{FF2B5EF4-FFF2-40B4-BE49-F238E27FC236}">
                  <a16:creationId xmlns:a16="http://schemas.microsoft.com/office/drawing/2014/main" id="{67BB3356-12C0-4B68-9238-AD24F767DB70}"/>
                </a:ext>
              </a:extLst>
            </p:cNvPr>
            <p:cNvSpPr/>
            <p:nvPr/>
          </p:nvSpPr>
          <p:spPr>
            <a:xfrm rot="2049276">
              <a:off x="4216815" y="3572913"/>
              <a:ext cx="15539" cy="17166"/>
            </a:xfrm>
            <a:custGeom>
              <a:avLst/>
              <a:gdLst/>
              <a:ahLst/>
              <a:cxnLst/>
              <a:rect l="l" t="t" r="r" b="b"/>
              <a:pathLst>
                <a:path w="668" h="739" extrusionOk="0">
                  <a:moveTo>
                    <a:pt x="560" y="0"/>
                  </a:moveTo>
                  <a:cubicBezTo>
                    <a:pt x="191" y="119"/>
                    <a:pt x="108" y="429"/>
                    <a:pt x="1" y="738"/>
                  </a:cubicBezTo>
                  <a:cubicBezTo>
                    <a:pt x="227" y="583"/>
                    <a:pt x="441" y="429"/>
                    <a:pt x="667" y="274"/>
                  </a:cubicBezTo>
                  <a:cubicBezTo>
                    <a:pt x="643" y="191"/>
                    <a:pt x="632" y="119"/>
                    <a:pt x="620" y="48"/>
                  </a:cubicBezTo>
                  <a:cubicBezTo>
                    <a:pt x="584" y="48"/>
                    <a:pt x="560" y="24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344;p43">
              <a:extLst>
                <a:ext uri="{FF2B5EF4-FFF2-40B4-BE49-F238E27FC236}">
                  <a16:creationId xmlns:a16="http://schemas.microsoft.com/office/drawing/2014/main" id="{B74D8923-B241-48A5-92E8-DEB0A2141853}"/>
                </a:ext>
              </a:extLst>
            </p:cNvPr>
            <p:cNvSpPr/>
            <p:nvPr/>
          </p:nvSpPr>
          <p:spPr>
            <a:xfrm rot="2049276">
              <a:off x="4431284" y="3284279"/>
              <a:ext cx="8607" cy="8060"/>
            </a:xfrm>
            <a:custGeom>
              <a:avLst/>
              <a:gdLst/>
              <a:ahLst/>
              <a:cxnLst/>
              <a:rect l="l" t="t" r="r" b="b"/>
              <a:pathLst>
                <a:path w="370" h="347" extrusionOk="0">
                  <a:moveTo>
                    <a:pt x="369" y="1"/>
                  </a:moveTo>
                  <a:lnTo>
                    <a:pt x="369" y="1"/>
                  </a:lnTo>
                  <a:cubicBezTo>
                    <a:pt x="231" y="105"/>
                    <a:pt x="14" y="52"/>
                    <a:pt x="12" y="266"/>
                  </a:cubicBezTo>
                  <a:lnTo>
                    <a:pt x="12" y="266"/>
                  </a:lnTo>
                  <a:cubicBezTo>
                    <a:pt x="8" y="265"/>
                    <a:pt x="4" y="264"/>
                    <a:pt x="0" y="263"/>
                  </a:cubicBezTo>
                  <a:lnTo>
                    <a:pt x="0" y="263"/>
                  </a:lnTo>
                  <a:lnTo>
                    <a:pt x="12" y="287"/>
                  </a:lnTo>
                  <a:cubicBezTo>
                    <a:pt x="12" y="279"/>
                    <a:pt x="12" y="272"/>
                    <a:pt x="12" y="266"/>
                  </a:cubicBezTo>
                  <a:lnTo>
                    <a:pt x="12" y="266"/>
                  </a:lnTo>
                  <a:cubicBezTo>
                    <a:pt x="104" y="289"/>
                    <a:pt x="208" y="312"/>
                    <a:pt x="322" y="346"/>
                  </a:cubicBezTo>
                  <a:cubicBezTo>
                    <a:pt x="346" y="227"/>
                    <a:pt x="358" y="13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345;p43">
              <a:extLst>
                <a:ext uri="{FF2B5EF4-FFF2-40B4-BE49-F238E27FC236}">
                  <a16:creationId xmlns:a16="http://schemas.microsoft.com/office/drawing/2014/main" id="{49575E76-4E7B-45A1-8BD3-66D90ADF8934}"/>
                </a:ext>
              </a:extLst>
            </p:cNvPr>
            <p:cNvSpPr/>
            <p:nvPr/>
          </p:nvSpPr>
          <p:spPr>
            <a:xfrm rot="2049276">
              <a:off x="4486513" y="3582638"/>
              <a:ext cx="7793" cy="9152"/>
            </a:xfrm>
            <a:custGeom>
              <a:avLst/>
              <a:gdLst/>
              <a:ahLst/>
              <a:cxnLst/>
              <a:rect l="l" t="t" r="r" b="b"/>
              <a:pathLst>
                <a:path w="335" h="394" extrusionOk="0">
                  <a:moveTo>
                    <a:pt x="1" y="1"/>
                  </a:moveTo>
                  <a:cubicBezTo>
                    <a:pt x="72" y="132"/>
                    <a:pt x="132" y="227"/>
                    <a:pt x="227" y="394"/>
                  </a:cubicBezTo>
                  <a:cubicBezTo>
                    <a:pt x="275" y="215"/>
                    <a:pt x="298" y="120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346;p43">
              <a:extLst>
                <a:ext uri="{FF2B5EF4-FFF2-40B4-BE49-F238E27FC236}">
                  <a16:creationId xmlns:a16="http://schemas.microsoft.com/office/drawing/2014/main" id="{EB561D59-32EE-4E7B-BAF1-37785C73E3B1}"/>
                </a:ext>
              </a:extLst>
            </p:cNvPr>
            <p:cNvSpPr/>
            <p:nvPr/>
          </p:nvSpPr>
          <p:spPr>
            <a:xfrm rot="2049276">
              <a:off x="4059039" y="3239199"/>
              <a:ext cx="8328" cy="8316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275" y="1"/>
                  </a:moveTo>
                  <a:cubicBezTo>
                    <a:pt x="180" y="48"/>
                    <a:pt x="84" y="84"/>
                    <a:pt x="1" y="120"/>
                  </a:cubicBezTo>
                  <a:cubicBezTo>
                    <a:pt x="12" y="207"/>
                    <a:pt x="33" y="275"/>
                    <a:pt x="45" y="341"/>
                  </a:cubicBezTo>
                  <a:lnTo>
                    <a:pt x="45" y="341"/>
                  </a:lnTo>
                  <a:cubicBezTo>
                    <a:pt x="288" y="189"/>
                    <a:pt x="357" y="95"/>
                    <a:pt x="275" y="1"/>
                  </a:cubicBezTo>
                  <a:close/>
                  <a:moveTo>
                    <a:pt x="45" y="341"/>
                  </a:moveTo>
                  <a:lnTo>
                    <a:pt x="45" y="341"/>
                  </a:lnTo>
                  <a:cubicBezTo>
                    <a:pt x="43" y="342"/>
                    <a:pt x="40" y="344"/>
                    <a:pt x="37" y="346"/>
                  </a:cubicBezTo>
                  <a:lnTo>
                    <a:pt x="49" y="358"/>
                  </a:lnTo>
                  <a:cubicBezTo>
                    <a:pt x="48" y="352"/>
                    <a:pt x="47" y="346"/>
                    <a:pt x="45" y="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347;p43">
              <a:extLst>
                <a:ext uri="{FF2B5EF4-FFF2-40B4-BE49-F238E27FC236}">
                  <a16:creationId xmlns:a16="http://schemas.microsoft.com/office/drawing/2014/main" id="{781D5A45-41CD-4CDC-A4F5-DBB13754D022}"/>
                </a:ext>
              </a:extLst>
            </p:cNvPr>
            <p:cNvSpPr/>
            <p:nvPr/>
          </p:nvSpPr>
          <p:spPr>
            <a:xfrm rot="2049276">
              <a:off x="4151540" y="3534438"/>
              <a:ext cx="8328" cy="9988"/>
            </a:xfrm>
            <a:custGeom>
              <a:avLst/>
              <a:gdLst/>
              <a:ahLst/>
              <a:cxnLst/>
              <a:rect l="l" t="t" r="r" b="b"/>
              <a:pathLst>
                <a:path w="358" h="430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35" y="11"/>
                    <a:pt x="336" y="22"/>
                    <a:pt x="338" y="33"/>
                  </a:cubicBezTo>
                  <a:lnTo>
                    <a:pt x="338" y="33"/>
                  </a:lnTo>
                  <a:cubicBezTo>
                    <a:pt x="344" y="26"/>
                    <a:pt x="351" y="19"/>
                    <a:pt x="358" y="12"/>
                  </a:cubicBezTo>
                  <a:lnTo>
                    <a:pt x="334" y="1"/>
                  </a:lnTo>
                  <a:close/>
                  <a:moveTo>
                    <a:pt x="338" y="33"/>
                  </a:moveTo>
                  <a:cubicBezTo>
                    <a:pt x="225" y="144"/>
                    <a:pt x="114" y="245"/>
                    <a:pt x="12" y="358"/>
                  </a:cubicBezTo>
                  <a:cubicBezTo>
                    <a:pt x="1" y="370"/>
                    <a:pt x="12" y="417"/>
                    <a:pt x="12" y="429"/>
                  </a:cubicBezTo>
                  <a:cubicBezTo>
                    <a:pt x="120" y="382"/>
                    <a:pt x="227" y="334"/>
                    <a:pt x="358" y="262"/>
                  </a:cubicBezTo>
                  <a:cubicBezTo>
                    <a:pt x="347" y="199"/>
                    <a:pt x="346" y="117"/>
                    <a:pt x="338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348;p43">
              <a:extLst>
                <a:ext uri="{FF2B5EF4-FFF2-40B4-BE49-F238E27FC236}">
                  <a16:creationId xmlns:a16="http://schemas.microsoft.com/office/drawing/2014/main" id="{B40B1BF1-B1BC-4D4C-A4A3-27809AFA3958}"/>
                </a:ext>
              </a:extLst>
            </p:cNvPr>
            <p:cNvSpPr/>
            <p:nvPr/>
          </p:nvSpPr>
          <p:spPr>
            <a:xfrm rot="2049276">
              <a:off x="4195312" y="3323005"/>
              <a:ext cx="8886" cy="6643"/>
            </a:xfrm>
            <a:custGeom>
              <a:avLst/>
              <a:gdLst/>
              <a:ahLst/>
              <a:cxnLst/>
              <a:rect l="l" t="t" r="r" b="b"/>
              <a:pathLst>
                <a:path w="382" h="286" extrusionOk="0">
                  <a:moveTo>
                    <a:pt x="250" y="0"/>
                  </a:moveTo>
                  <a:cubicBezTo>
                    <a:pt x="155" y="107"/>
                    <a:pt x="95" y="167"/>
                    <a:pt x="0" y="274"/>
                  </a:cubicBezTo>
                  <a:lnTo>
                    <a:pt x="364" y="274"/>
                  </a:lnTo>
                  <a:cubicBezTo>
                    <a:pt x="330" y="194"/>
                    <a:pt x="295" y="102"/>
                    <a:pt x="250" y="0"/>
                  </a:cubicBezTo>
                  <a:close/>
                  <a:moveTo>
                    <a:pt x="364" y="274"/>
                  </a:moveTo>
                  <a:lnTo>
                    <a:pt x="364" y="274"/>
                  </a:lnTo>
                  <a:cubicBezTo>
                    <a:pt x="366" y="278"/>
                    <a:pt x="367" y="282"/>
                    <a:pt x="369" y="286"/>
                  </a:cubicBezTo>
                  <a:lnTo>
                    <a:pt x="381" y="2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349;p43">
              <a:extLst>
                <a:ext uri="{FF2B5EF4-FFF2-40B4-BE49-F238E27FC236}">
                  <a16:creationId xmlns:a16="http://schemas.microsoft.com/office/drawing/2014/main" id="{E2E04315-93CA-47C8-AF4A-5C5E09892327}"/>
                </a:ext>
              </a:extLst>
            </p:cNvPr>
            <p:cNvSpPr/>
            <p:nvPr/>
          </p:nvSpPr>
          <p:spPr>
            <a:xfrm rot="2049276">
              <a:off x="5183480" y="3263326"/>
              <a:ext cx="202753" cy="143369"/>
            </a:xfrm>
            <a:custGeom>
              <a:avLst/>
              <a:gdLst/>
              <a:ahLst/>
              <a:cxnLst/>
              <a:rect l="l" t="t" r="r" b="b"/>
              <a:pathLst>
                <a:path w="8716" h="6172" extrusionOk="0">
                  <a:moveTo>
                    <a:pt x="8715" y="0"/>
                  </a:moveTo>
                  <a:lnTo>
                    <a:pt x="8715" y="0"/>
                  </a:lnTo>
                  <a:cubicBezTo>
                    <a:pt x="8430" y="239"/>
                    <a:pt x="8096" y="96"/>
                    <a:pt x="7989" y="405"/>
                  </a:cubicBezTo>
                  <a:cubicBezTo>
                    <a:pt x="7846" y="370"/>
                    <a:pt x="7727" y="346"/>
                    <a:pt x="7608" y="310"/>
                  </a:cubicBezTo>
                  <a:cubicBezTo>
                    <a:pt x="7489" y="489"/>
                    <a:pt x="7382" y="655"/>
                    <a:pt x="7275" y="810"/>
                  </a:cubicBezTo>
                  <a:cubicBezTo>
                    <a:pt x="7263" y="822"/>
                    <a:pt x="7227" y="834"/>
                    <a:pt x="7203" y="834"/>
                  </a:cubicBezTo>
                  <a:cubicBezTo>
                    <a:pt x="7191" y="762"/>
                    <a:pt x="7168" y="703"/>
                    <a:pt x="7156" y="643"/>
                  </a:cubicBezTo>
                  <a:cubicBezTo>
                    <a:pt x="6953" y="786"/>
                    <a:pt x="6656" y="822"/>
                    <a:pt x="6703" y="1132"/>
                  </a:cubicBezTo>
                  <a:cubicBezTo>
                    <a:pt x="6625" y="1132"/>
                    <a:pt x="6535" y="1106"/>
                    <a:pt x="6482" y="1106"/>
                  </a:cubicBezTo>
                  <a:cubicBezTo>
                    <a:pt x="6462" y="1106"/>
                    <a:pt x="6448" y="1110"/>
                    <a:pt x="6441" y="1120"/>
                  </a:cubicBezTo>
                  <a:cubicBezTo>
                    <a:pt x="6191" y="1417"/>
                    <a:pt x="5822" y="1513"/>
                    <a:pt x="5513" y="1703"/>
                  </a:cubicBezTo>
                  <a:cubicBezTo>
                    <a:pt x="5513" y="1822"/>
                    <a:pt x="5513" y="1929"/>
                    <a:pt x="5513" y="2072"/>
                  </a:cubicBezTo>
                  <a:cubicBezTo>
                    <a:pt x="5370" y="1989"/>
                    <a:pt x="5286" y="1941"/>
                    <a:pt x="5203" y="1894"/>
                  </a:cubicBezTo>
                  <a:cubicBezTo>
                    <a:pt x="5188" y="2219"/>
                    <a:pt x="5139" y="2333"/>
                    <a:pt x="4962" y="2333"/>
                  </a:cubicBezTo>
                  <a:cubicBezTo>
                    <a:pt x="4860" y="2333"/>
                    <a:pt x="4716" y="2295"/>
                    <a:pt x="4512" y="2239"/>
                  </a:cubicBezTo>
                  <a:lnTo>
                    <a:pt x="4512" y="2239"/>
                  </a:lnTo>
                  <a:cubicBezTo>
                    <a:pt x="4591" y="2451"/>
                    <a:pt x="4627" y="2695"/>
                    <a:pt x="4445" y="2695"/>
                  </a:cubicBezTo>
                  <a:cubicBezTo>
                    <a:pt x="4432" y="2695"/>
                    <a:pt x="4419" y="2693"/>
                    <a:pt x="4405" y="2691"/>
                  </a:cubicBezTo>
                  <a:cubicBezTo>
                    <a:pt x="4372" y="2686"/>
                    <a:pt x="4341" y="2684"/>
                    <a:pt x="4311" y="2684"/>
                  </a:cubicBezTo>
                  <a:cubicBezTo>
                    <a:pt x="3980" y="2684"/>
                    <a:pt x="3797" y="2960"/>
                    <a:pt x="3524" y="3037"/>
                  </a:cubicBezTo>
                  <a:cubicBezTo>
                    <a:pt x="3203" y="3132"/>
                    <a:pt x="3096" y="3370"/>
                    <a:pt x="2988" y="3632"/>
                  </a:cubicBezTo>
                  <a:cubicBezTo>
                    <a:pt x="2965" y="3679"/>
                    <a:pt x="2965" y="3751"/>
                    <a:pt x="2929" y="3930"/>
                  </a:cubicBezTo>
                  <a:cubicBezTo>
                    <a:pt x="2834" y="3751"/>
                    <a:pt x="2810" y="3644"/>
                    <a:pt x="2750" y="3608"/>
                  </a:cubicBezTo>
                  <a:cubicBezTo>
                    <a:pt x="2704" y="3572"/>
                    <a:pt x="2651" y="3551"/>
                    <a:pt x="2600" y="3551"/>
                  </a:cubicBezTo>
                  <a:cubicBezTo>
                    <a:pt x="2533" y="3551"/>
                    <a:pt x="2469" y="3587"/>
                    <a:pt x="2429" y="3668"/>
                  </a:cubicBezTo>
                  <a:cubicBezTo>
                    <a:pt x="2322" y="3870"/>
                    <a:pt x="2584" y="3834"/>
                    <a:pt x="2631" y="3965"/>
                  </a:cubicBezTo>
                  <a:cubicBezTo>
                    <a:pt x="2334" y="4001"/>
                    <a:pt x="2096" y="4132"/>
                    <a:pt x="1881" y="4465"/>
                  </a:cubicBezTo>
                  <a:cubicBezTo>
                    <a:pt x="1857" y="4263"/>
                    <a:pt x="1845" y="4168"/>
                    <a:pt x="1834" y="4025"/>
                  </a:cubicBezTo>
                  <a:cubicBezTo>
                    <a:pt x="1631" y="4120"/>
                    <a:pt x="1667" y="4418"/>
                    <a:pt x="1441" y="4418"/>
                  </a:cubicBezTo>
                  <a:cubicBezTo>
                    <a:pt x="1453" y="4501"/>
                    <a:pt x="1464" y="4584"/>
                    <a:pt x="1488" y="4703"/>
                  </a:cubicBezTo>
                  <a:cubicBezTo>
                    <a:pt x="1274" y="4692"/>
                    <a:pt x="1119" y="4668"/>
                    <a:pt x="941" y="4656"/>
                  </a:cubicBezTo>
                  <a:lnTo>
                    <a:pt x="941" y="4656"/>
                  </a:lnTo>
                  <a:cubicBezTo>
                    <a:pt x="988" y="5132"/>
                    <a:pt x="988" y="5132"/>
                    <a:pt x="512" y="5168"/>
                  </a:cubicBezTo>
                  <a:cubicBezTo>
                    <a:pt x="393" y="5180"/>
                    <a:pt x="286" y="5251"/>
                    <a:pt x="167" y="5287"/>
                  </a:cubicBezTo>
                  <a:cubicBezTo>
                    <a:pt x="191" y="5513"/>
                    <a:pt x="191" y="5513"/>
                    <a:pt x="0" y="5596"/>
                  </a:cubicBezTo>
                  <a:cubicBezTo>
                    <a:pt x="36" y="5787"/>
                    <a:pt x="83" y="5965"/>
                    <a:pt x="107" y="6144"/>
                  </a:cubicBezTo>
                  <a:cubicBezTo>
                    <a:pt x="155" y="6154"/>
                    <a:pt x="196" y="6171"/>
                    <a:pt x="222" y="6171"/>
                  </a:cubicBezTo>
                  <a:cubicBezTo>
                    <a:pt x="228" y="6171"/>
                    <a:pt x="234" y="6170"/>
                    <a:pt x="238" y="6168"/>
                  </a:cubicBezTo>
                  <a:cubicBezTo>
                    <a:pt x="393" y="6085"/>
                    <a:pt x="548" y="5989"/>
                    <a:pt x="702" y="5918"/>
                  </a:cubicBezTo>
                  <a:cubicBezTo>
                    <a:pt x="869" y="5835"/>
                    <a:pt x="1060" y="5787"/>
                    <a:pt x="1214" y="5692"/>
                  </a:cubicBezTo>
                  <a:cubicBezTo>
                    <a:pt x="1369" y="5620"/>
                    <a:pt x="1548" y="5525"/>
                    <a:pt x="1619" y="5394"/>
                  </a:cubicBezTo>
                  <a:cubicBezTo>
                    <a:pt x="1715" y="5192"/>
                    <a:pt x="1917" y="5215"/>
                    <a:pt x="2048" y="5120"/>
                  </a:cubicBezTo>
                  <a:cubicBezTo>
                    <a:pt x="2417" y="4846"/>
                    <a:pt x="2798" y="4608"/>
                    <a:pt x="3167" y="4346"/>
                  </a:cubicBezTo>
                  <a:cubicBezTo>
                    <a:pt x="3239" y="4299"/>
                    <a:pt x="3369" y="4275"/>
                    <a:pt x="3381" y="4215"/>
                  </a:cubicBezTo>
                  <a:cubicBezTo>
                    <a:pt x="3417" y="3977"/>
                    <a:pt x="3631" y="3894"/>
                    <a:pt x="3774" y="3846"/>
                  </a:cubicBezTo>
                  <a:cubicBezTo>
                    <a:pt x="4274" y="3703"/>
                    <a:pt x="4596" y="3287"/>
                    <a:pt x="5024" y="3037"/>
                  </a:cubicBezTo>
                  <a:cubicBezTo>
                    <a:pt x="5286" y="2882"/>
                    <a:pt x="5477" y="2572"/>
                    <a:pt x="5751" y="2477"/>
                  </a:cubicBezTo>
                  <a:cubicBezTo>
                    <a:pt x="6096" y="2358"/>
                    <a:pt x="6263" y="2048"/>
                    <a:pt x="6584" y="1929"/>
                  </a:cubicBezTo>
                  <a:cubicBezTo>
                    <a:pt x="6691" y="1894"/>
                    <a:pt x="6763" y="1774"/>
                    <a:pt x="6858" y="1703"/>
                  </a:cubicBezTo>
                  <a:cubicBezTo>
                    <a:pt x="7060" y="1536"/>
                    <a:pt x="7251" y="1358"/>
                    <a:pt x="7465" y="1215"/>
                  </a:cubicBezTo>
                  <a:cubicBezTo>
                    <a:pt x="7727" y="1024"/>
                    <a:pt x="8108" y="965"/>
                    <a:pt x="8180" y="572"/>
                  </a:cubicBezTo>
                  <a:cubicBezTo>
                    <a:pt x="8180" y="548"/>
                    <a:pt x="8227" y="536"/>
                    <a:pt x="8251" y="512"/>
                  </a:cubicBezTo>
                  <a:cubicBezTo>
                    <a:pt x="8418" y="429"/>
                    <a:pt x="8561" y="286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350;p43">
              <a:extLst>
                <a:ext uri="{FF2B5EF4-FFF2-40B4-BE49-F238E27FC236}">
                  <a16:creationId xmlns:a16="http://schemas.microsoft.com/office/drawing/2014/main" id="{1FF595E0-EB00-48AF-9F9E-52D0E236FD37}"/>
                </a:ext>
              </a:extLst>
            </p:cNvPr>
            <p:cNvSpPr/>
            <p:nvPr/>
          </p:nvSpPr>
          <p:spPr>
            <a:xfrm rot="2049276">
              <a:off x="5229344" y="3146925"/>
              <a:ext cx="193611" cy="140001"/>
            </a:xfrm>
            <a:custGeom>
              <a:avLst/>
              <a:gdLst/>
              <a:ahLst/>
              <a:cxnLst/>
              <a:rect l="l" t="t" r="r" b="b"/>
              <a:pathLst>
                <a:path w="8323" h="6027" extrusionOk="0">
                  <a:moveTo>
                    <a:pt x="7882" y="1"/>
                  </a:moveTo>
                  <a:cubicBezTo>
                    <a:pt x="7668" y="144"/>
                    <a:pt x="7478" y="299"/>
                    <a:pt x="7251" y="394"/>
                  </a:cubicBezTo>
                  <a:cubicBezTo>
                    <a:pt x="6870" y="549"/>
                    <a:pt x="6525" y="727"/>
                    <a:pt x="6275" y="1061"/>
                  </a:cubicBezTo>
                  <a:cubicBezTo>
                    <a:pt x="6192" y="1171"/>
                    <a:pt x="6094" y="1196"/>
                    <a:pt x="5988" y="1196"/>
                  </a:cubicBezTo>
                  <a:cubicBezTo>
                    <a:pt x="5957" y="1196"/>
                    <a:pt x="5926" y="1194"/>
                    <a:pt x="5894" y="1191"/>
                  </a:cubicBezTo>
                  <a:cubicBezTo>
                    <a:pt x="5835" y="1191"/>
                    <a:pt x="5763" y="1227"/>
                    <a:pt x="5692" y="1251"/>
                  </a:cubicBezTo>
                  <a:cubicBezTo>
                    <a:pt x="5644" y="1382"/>
                    <a:pt x="5596" y="1501"/>
                    <a:pt x="5549" y="1632"/>
                  </a:cubicBezTo>
                  <a:cubicBezTo>
                    <a:pt x="5382" y="1656"/>
                    <a:pt x="5096" y="1632"/>
                    <a:pt x="5037" y="1727"/>
                  </a:cubicBezTo>
                  <a:cubicBezTo>
                    <a:pt x="4930" y="1906"/>
                    <a:pt x="4799" y="2037"/>
                    <a:pt x="4644" y="2168"/>
                  </a:cubicBezTo>
                  <a:cubicBezTo>
                    <a:pt x="4584" y="2215"/>
                    <a:pt x="4501" y="2299"/>
                    <a:pt x="4453" y="2299"/>
                  </a:cubicBezTo>
                  <a:cubicBezTo>
                    <a:pt x="4423" y="2292"/>
                    <a:pt x="4395" y="2289"/>
                    <a:pt x="4370" y="2289"/>
                  </a:cubicBezTo>
                  <a:cubicBezTo>
                    <a:pt x="4202" y="2289"/>
                    <a:pt x="4119" y="2415"/>
                    <a:pt x="4037" y="2549"/>
                  </a:cubicBezTo>
                  <a:cubicBezTo>
                    <a:pt x="3965" y="2668"/>
                    <a:pt x="3322" y="3144"/>
                    <a:pt x="3203" y="3192"/>
                  </a:cubicBezTo>
                  <a:cubicBezTo>
                    <a:pt x="3144" y="3216"/>
                    <a:pt x="3037" y="3251"/>
                    <a:pt x="3037" y="3275"/>
                  </a:cubicBezTo>
                  <a:cubicBezTo>
                    <a:pt x="3072" y="3537"/>
                    <a:pt x="2834" y="3525"/>
                    <a:pt x="2703" y="3608"/>
                  </a:cubicBezTo>
                  <a:cubicBezTo>
                    <a:pt x="2489" y="3716"/>
                    <a:pt x="2179" y="3692"/>
                    <a:pt x="2156" y="4037"/>
                  </a:cubicBezTo>
                  <a:cubicBezTo>
                    <a:pt x="2156" y="4043"/>
                    <a:pt x="2129" y="4043"/>
                    <a:pt x="2094" y="4043"/>
                  </a:cubicBezTo>
                  <a:cubicBezTo>
                    <a:pt x="2060" y="4043"/>
                    <a:pt x="2019" y="4043"/>
                    <a:pt x="1989" y="4049"/>
                  </a:cubicBezTo>
                  <a:cubicBezTo>
                    <a:pt x="1917" y="4073"/>
                    <a:pt x="1846" y="4109"/>
                    <a:pt x="1775" y="4132"/>
                  </a:cubicBezTo>
                  <a:cubicBezTo>
                    <a:pt x="1822" y="4192"/>
                    <a:pt x="1846" y="4228"/>
                    <a:pt x="1894" y="4287"/>
                  </a:cubicBezTo>
                  <a:cubicBezTo>
                    <a:pt x="1524" y="4430"/>
                    <a:pt x="1215" y="4620"/>
                    <a:pt x="977" y="4906"/>
                  </a:cubicBezTo>
                  <a:cubicBezTo>
                    <a:pt x="930" y="4962"/>
                    <a:pt x="891" y="5047"/>
                    <a:pt x="802" y="5047"/>
                  </a:cubicBezTo>
                  <a:cubicBezTo>
                    <a:pt x="777" y="5047"/>
                    <a:pt x="748" y="5041"/>
                    <a:pt x="715" y="5025"/>
                  </a:cubicBezTo>
                  <a:cubicBezTo>
                    <a:pt x="711" y="5023"/>
                    <a:pt x="706" y="5022"/>
                    <a:pt x="700" y="5022"/>
                  </a:cubicBezTo>
                  <a:cubicBezTo>
                    <a:pt x="650" y="5022"/>
                    <a:pt x="534" y="5103"/>
                    <a:pt x="512" y="5156"/>
                  </a:cubicBezTo>
                  <a:cubicBezTo>
                    <a:pt x="441" y="5418"/>
                    <a:pt x="227" y="5490"/>
                    <a:pt x="36" y="5525"/>
                  </a:cubicBezTo>
                  <a:cubicBezTo>
                    <a:pt x="24" y="5704"/>
                    <a:pt x="12" y="5835"/>
                    <a:pt x="0" y="5966"/>
                  </a:cubicBezTo>
                  <a:cubicBezTo>
                    <a:pt x="101" y="6008"/>
                    <a:pt x="200" y="6026"/>
                    <a:pt x="295" y="6026"/>
                  </a:cubicBezTo>
                  <a:cubicBezTo>
                    <a:pt x="523" y="6026"/>
                    <a:pt x="723" y="5919"/>
                    <a:pt x="858" y="5775"/>
                  </a:cubicBezTo>
                  <a:cubicBezTo>
                    <a:pt x="1048" y="5573"/>
                    <a:pt x="1370" y="5561"/>
                    <a:pt x="1513" y="5275"/>
                  </a:cubicBezTo>
                  <a:cubicBezTo>
                    <a:pt x="1596" y="5109"/>
                    <a:pt x="1870" y="5049"/>
                    <a:pt x="2036" y="4930"/>
                  </a:cubicBezTo>
                  <a:cubicBezTo>
                    <a:pt x="2203" y="4799"/>
                    <a:pt x="2334" y="4573"/>
                    <a:pt x="2513" y="4525"/>
                  </a:cubicBezTo>
                  <a:cubicBezTo>
                    <a:pt x="2739" y="4466"/>
                    <a:pt x="2798" y="4275"/>
                    <a:pt x="2941" y="4180"/>
                  </a:cubicBezTo>
                  <a:cubicBezTo>
                    <a:pt x="3275" y="3978"/>
                    <a:pt x="3644" y="3835"/>
                    <a:pt x="3882" y="3501"/>
                  </a:cubicBezTo>
                  <a:cubicBezTo>
                    <a:pt x="3906" y="3466"/>
                    <a:pt x="3977" y="3477"/>
                    <a:pt x="4025" y="3454"/>
                  </a:cubicBezTo>
                  <a:cubicBezTo>
                    <a:pt x="4132" y="3382"/>
                    <a:pt x="4251" y="3323"/>
                    <a:pt x="4358" y="3251"/>
                  </a:cubicBezTo>
                  <a:cubicBezTo>
                    <a:pt x="4489" y="3168"/>
                    <a:pt x="4596" y="3049"/>
                    <a:pt x="4727" y="2954"/>
                  </a:cubicBezTo>
                  <a:cubicBezTo>
                    <a:pt x="5049" y="2739"/>
                    <a:pt x="5370" y="2513"/>
                    <a:pt x="5680" y="2299"/>
                  </a:cubicBezTo>
                  <a:cubicBezTo>
                    <a:pt x="5870" y="2168"/>
                    <a:pt x="6037" y="1942"/>
                    <a:pt x="6239" y="1906"/>
                  </a:cubicBezTo>
                  <a:cubicBezTo>
                    <a:pt x="6489" y="1846"/>
                    <a:pt x="6561" y="1632"/>
                    <a:pt x="6751" y="1525"/>
                  </a:cubicBezTo>
                  <a:cubicBezTo>
                    <a:pt x="6966" y="1406"/>
                    <a:pt x="7156" y="1251"/>
                    <a:pt x="7347" y="1108"/>
                  </a:cubicBezTo>
                  <a:cubicBezTo>
                    <a:pt x="7537" y="977"/>
                    <a:pt x="7704" y="810"/>
                    <a:pt x="7894" y="691"/>
                  </a:cubicBezTo>
                  <a:cubicBezTo>
                    <a:pt x="8097" y="572"/>
                    <a:pt x="8228" y="394"/>
                    <a:pt x="8323" y="156"/>
                  </a:cubicBezTo>
                  <a:cubicBezTo>
                    <a:pt x="8144" y="96"/>
                    <a:pt x="8001" y="37"/>
                    <a:pt x="7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351;p43">
              <a:extLst>
                <a:ext uri="{FF2B5EF4-FFF2-40B4-BE49-F238E27FC236}">
                  <a16:creationId xmlns:a16="http://schemas.microsoft.com/office/drawing/2014/main" id="{7E08A55A-0842-4C07-903E-0C44AA478BCE}"/>
                </a:ext>
              </a:extLst>
            </p:cNvPr>
            <p:cNvSpPr/>
            <p:nvPr/>
          </p:nvSpPr>
          <p:spPr>
            <a:xfrm rot="2049276">
              <a:off x="5214846" y="3217336"/>
              <a:ext cx="179490" cy="128479"/>
            </a:xfrm>
            <a:custGeom>
              <a:avLst/>
              <a:gdLst/>
              <a:ahLst/>
              <a:cxnLst/>
              <a:rect l="l" t="t" r="r" b="b"/>
              <a:pathLst>
                <a:path w="7716" h="5531" extrusionOk="0">
                  <a:moveTo>
                    <a:pt x="7478" y="1"/>
                  </a:moveTo>
                  <a:cubicBezTo>
                    <a:pt x="7430" y="48"/>
                    <a:pt x="7395" y="108"/>
                    <a:pt x="7347" y="132"/>
                  </a:cubicBezTo>
                  <a:cubicBezTo>
                    <a:pt x="7133" y="263"/>
                    <a:pt x="6918" y="382"/>
                    <a:pt x="6716" y="501"/>
                  </a:cubicBezTo>
                  <a:cubicBezTo>
                    <a:pt x="6657" y="475"/>
                    <a:pt x="6609" y="464"/>
                    <a:pt x="6567" y="464"/>
                  </a:cubicBezTo>
                  <a:cubicBezTo>
                    <a:pt x="6340" y="464"/>
                    <a:pt x="6338" y="797"/>
                    <a:pt x="6156" y="858"/>
                  </a:cubicBezTo>
                  <a:cubicBezTo>
                    <a:pt x="6138" y="870"/>
                    <a:pt x="6115" y="873"/>
                    <a:pt x="6091" y="873"/>
                  </a:cubicBezTo>
                  <a:cubicBezTo>
                    <a:pt x="6067" y="873"/>
                    <a:pt x="6043" y="870"/>
                    <a:pt x="6025" y="870"/>
                  </a:cubicBezTo>
                  <a:cubicBezTo>
                    <a:pt x="5585" y="953"/>
                    <a:pt x="5192" y="1156"/>
                    <a:pt x="4918" y="1489"/>
                  </a:cubicBezTo>
                  <a:cubicBezTo>
                    <a:pt x="4791" y="1645"/>
                    <a:pt x="4736" y="1826"/>
                    <a:pt x="4549" y="1826"/>
                  </a:cubicBezTo>
                  <a:cubicBezTo>
                    <a:pt x="4508" y="1826"/>
                    <a:pt x="4461" y="1818"/>
                    <a:pt x="4406" y="1799"/>
                  </a:cubicBezTo>
                  <a:cubicBezTo>
                    <a:pt x="4402" y="1797"/>
                    <a:pt x="4398" y="1797"/>
                    <a:pt x="4394" y="1797"/>
                  </a:cubicBezTo>
                  <a:cubicBezTo>
                    <a:pt x="4356" y="1797"/>
                    <a:pt x="4296" y="1839"/>
                    <a:pt x="4275" y="1882"/>
                  </a:cubicBezTo>
                  <a:cubicBezTo>
                    <a:pt x="4108" y="2168"/>
                    <a:pt x="3787" y="2239"/>
                    <a:pt x="3525" y="2394"/>
                  </a:cubicBezTo>
                  <a:cubicBezTo>
                    <a:pt x="3418" y="2441"/>
                    <a:pt x="3263" y="2537"/>
                    <a:pt x="3263" y="2620"/>
                  </a:cubicBezTo>
                  <a:cubicBezTo>
                    <a:pt x="3263" y="2756"/>
                    <a:pt x="3241" y="2801"/>
                    <a:pt x="3176" y="2801"/>
                  </a:cubicBezTo>
                  <a:cubicBezTo>
                    <a:pt x="3145" y="2801"/>
                    <a:pt x="3103" y="2790"/>
                    <a:pt x="3049" y="2775"/>
                  </a:cubicBezTo>
                  <a:cubicBezTo>
                    <a:pt x="3045" y="2774"/>
                    <a:pt x="3042" y="2774"/>
                    <a:pt x="3038" y="2774"/>
                  </a:cubicBezTo>
                  <a:cubicBezTo>
                    <a:pt x="2967" y="2774"/>
                    <a:pt x="2867" y="2885"/>
                    <a:pt x="2799" y="2953"/>
                  </a:cubicBezTo>
                  <a:cubicBezTo>
                    <a:pt x="2751" y="3001"/>
                    <a:pt x="2775" y="3108"/>
                    <a:pt x="2727" y="3132"/>
                  </a:cubicBezTo>
                  <a:cubicBezTo>
                    <a:pt x="2584" y="3215"/>
                    <a:pt x="2442" y="3334"/>
                    <a:pt x="2299" y="3346"/>
                  </a:cubicBezTo>
                  <a:cubicBezTo>
                    <a:pt x="2061" y="3358"/>
                    <a:pt x="2144" y="3680"/>
                    <a:pt x="1965" y="3680"/>
                  </a:cubicBezTo>
                  <a:cubicBezTo>
                    <a:pt x="1961" y="3680"/>
                    <a:pt x="1957" y="3679"/>
                    <a:pt x="1953" y="3679"/>
                  </a:cubicBezTo>
                  <a:cubicBezTo>
                    <a:pt x="1674" y="3679"/>
                    <a:pt x="1611" y="4054"/>
                    <a:pt x="1345" y="4054"/>
                  </a:cubicBezTo>
                  <a:cubicBezTo>
                    <a:pt x="1326" y="4054"/>
                    <a:pt x="1307" y="4053"/>
                    <a:pt x="1287" y="4049"/>
                  </a:cubicBezTo>
                  <a:cubicBezTo>
                    <a:pt x="1275" y="4049"/>
                    <a:pt x="1251" y="4108"/>
                    <a:pt x="1239" y="4132"/>
                  </a:cubicBezTo>
                  <a:cubicBezTo>
                    <a:pt x="1191" y="4346"/>
                    <a:pt x="1037" y="4394"/>
                    <a:pt x="858" y="4454"/>
                  </a:cubicBezTo>
                  <a:cubicBezTo>
                    <a:pt x="477" y="4585"/>
                    <a:pt x="108" y="4739"/>
                    <a:pt x="60" y="5228"/>
                  </a:cubicBezTo>
                  <a:cubicBezTo>
                    <a:pt x="48" y="5263"/>
                    <a:pt x="13" y="5311"/>
                    <a:pt x="1" y="5347"/>
                  </a:cubicBezTo>
                  <a:cubicBezTo>
                    <a:pt x="227" y="5467"/>
                    <a:pt x="385" y="5530"/>
                    <a:pt x="499" y="5530"/>
                  </a:cubicBezTo>
                  <a:cubicBezTo>
                    <a:pt x="656" y="5530"/>
                    <a:pt x="731" y="5411"/>
                    <a:pt x="787" y="5156"/>
                  </a:cubicBezTo>
                  <a:cubicBezTo>
                    <a:pt x="858" y="5189"/>
                    <a:pt x="929" y="5212"/>
                    <a:pt x="999" y="5212"/>
                  </a:cubicBezTo>
                  <a:cubicBezTo>
                    <a:pt x="1081" y="5212"/>
                    <a:pt x="1162" y="5180"/>
                    <a:pt x="1239" y="5097"/>
                  </a:cubicBezTo>
                  <a:cubicBezTo>
                    <a:pt x="1334" y="4989"/>
                    <a:pt x="1465" y="4870"/>
                    <a:pt x="1584" y="4847"/>
                  </a:cubicBezTo>
                  <a:cubicBezTo>
                    <a:pt x="1811" y="4811"/>
                    <a:pt x="1680" y="4525"/>
                    <a:pt x="1858" y="4477"/>
                  </a:cubicBezTo>
                  <a:cubicBezTo>
                    <a:pt x="1918" y="4537"/>
                    <a:pt x="1953" y="4585"/>
                    <a:pt x="1989" y="4632"/>
                  </a:cubicBezTo>
                  <a:cubicBezTo>
                    <a:pt x="2156" y="4442"/>
                    <a:pt x="2322" y="4251"/>
                    <a:pt x="2489" y="4061"/>
                  </a:cubicBezTo>
                  <a:cubicBezTo>
                    <a:pt x="2529" y="4140"/>
                    <a:pt x="2594" y="4182"/>
                    <a:pt x="2654" y="4182"/>
                  </a:cubicBezTo>
                  <a:cubicBezTo>
                    <a:pt x="2703" y="4182"/>
                    <a:pt x="2748" y="4155"/>
                    <a:pt x="2775" y="4096"/>
                  </a:cubicBezTo>
                  <a:cubicBezTo>
                    <a:pt x="2942" y="3751"/>
                    <a:pt x="3561" y="3858"/>
                    <a:pt x="3537" y="3334"/>
                  </a:cubicBezTo>
                  <a:lnTo>
                    <a:pt x="3537" y="3334"/>
                  </a:lnTo>
                  <a:cubicBezTo>
                    <a:pt x="3582" y="3362"/>
                    <a:pt x="3618" y="3373"/>
                    <a:pt x="3649" y="3373"/>
                  </a:cubicBezTo>
                  <a:cubicBezTo>
                    <a:pt x="3765" y="3373"/>
                    <a:pt x="3800" y="3212"/>
                    <a:pt x="3894" y="3156"/>
                  </a:cubicBezTo>
                  <a:cubicBezTo>
                    <a:pt x="4013" y="3072"/>
                    <a:pt x="4180" y="3049"/>
                    <a:pt x="4311" y="2965"/>
                  </a:cubicBezTo>
                  <a:cubicBezTo>
                    <a:pt x="4513" y="2834"/>
                    <a:pt x="4692" y="2680"/>
                    <a:pt x="4882" y="2537"/>
                  </a:cubicBezTo>
                  <a:cubicBezTo>
                    <a:pt x="4859" y="2477"/>
                    <a:pt x="4787" y="2370"/>
                    <a:pt x="4799" y="2346"/>
                  </a:cubicBezTo>
                  <a:cubicBezTo>
                    <a:pt x="4839" y="2304"/>
                    <a:pt x="4870" y="2287"/>
                    <a:pt x="4898" y="2287"/>
                  </a:cubicBezTo>
                  <a:cubicBezTo>
                    <a:pt x="4979" y="2287"/>
                    <a:pt x="5026" y="2424"/>
                    <a:pt x="5132" y="2441"/>
                  </a:cubicBezTo>
                  <a:cubicBezTo>
                    <a:pt x="5442" y="2215"/>
                    <a:pt x="5740" y="2001"/>
                    <a:pt x="6037" y="1775"/>
                  </a:cubicBezTo>
                  <a:cubicBezTo>
                    <a:pt x="6025" y="1691"/>
                    <a:pt x="6013" y="1620"/>
                    <a:pt x="6002" y="1525"/>
                  </a:cubicBezTo>
                  <a:cubicBezTo>
                    <a:pt x="6097" y="1525"/>
                    <a:pt x="6181" y="1541"/>
                    <a:pt x="6259" y="1541"/>
                  </a:cubicBezTo>
                  <a:cubicBezTo>
                    <a:pt x="6298" y="1541"/>
                    <a:pt x="6335" y="1537"/>
                    <a:pt x="6371" y="1525"/>
                  </a:cubicBezTo>
                  <a:cubicBezTo>
                    <a:pt x="6585" y="1453"/>
                    <a:pt x="6597" y="1120"/>
                    <a:pt x="6871" y="1108"/>
                  </a:cubicBezTo>
                  <a:cubicBezTo>
                    <a:pt x="6906" y="1108"/>
                    <a:pt x="6942" y="1001"/>
                    <a:pt x="6978" y="941"/>
                  </a:cubicBezTo>
                  <a:cubicBezTo>
                    <a:pt x="7014" y="870"/>
                    <a:pt x="7049" y="727"/>
                    <a:pt x="7097" y="727"/>
                  </a:cubicBezTo>
                  <a:cubicBezTo>
                    <a:pt x="7466" y="703"/>
                    <a:pt x="7466" y="322"/>
                    <a:pt x="7716" y="167"/>
                  </a:cubicBezTo>
                  <a:cubicBezTo>
                    <a:pt x="7621" y="96"/>
                    <a:pt x="7561" y="60"/>
                    <a:pt x="7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352;p43">
              <a:extLst>
                <a:ext uri="{FF2B5EF4-FFF2-40B4-BE49-F238E27FC236}">
                  <a16:creationId xmlns:a16="http://schemas.microsoft.com/office/drawing/2014/main" id="{807F737E-B137-4C18-909C-C59C2567D19B}"/>
                </a:ext>
              </a:extLst>
            </p:cNvPr>
            <p:cNvSpPr/>
            <p:nvPr/>
          </p:nvSpPr>
          <p:spPr>
            <a:xfrm rot="2049276">
              <a:off x="5168350" y="3379783"/>
              <a:ext cx="169255" cy="115076"/>
            </a:xfrm>
            <a:custGeom>
              <a:avLst/>
              <a:gdLst/>
              <a:ahLst/>
              <a:cxnLst/>
              <a:rect l="l" t="t" r="r" b="b"/>
              <a:pathLst>
                <a:path w="7276" h="4954" extrusionOk="0">
                  <a:moveTo>
                    <a:pt x="7228" y="1"/>
                  </a:moveTo>
                  <a:lnTo>
                    <a:pt x="7228" y="1"/>
                  </a:lnTo>
                  <a:cubicBezTo>
                    <a:pt x="7002" y="72"/>
                    <a:pt x="6752" y="108"/>
                    <a:pt x="6632" y="322"/>
                  </a:cubicBezTo>
                  <a:cubicBezTo>
                    <a:pt x="6502" y="572"/>
                    <a:pt x="6025" y="477"/>
                    <a:pt x="6121" y="906"/>
                  </a:cubicBezTo>
                  <a:cubicBezTo>
                    <a:pt x="5870" y="941"/>
                    <a:pt x="5668" y="1132"/>
                    <a:pt x="5454" y="1180"/>
                  </a:cubicBezTo>
                  <a:cubicBezTo>
                    <a:pt x="5192" y="1227"/>
                    <a:pt x="5049" y="1382"/>
                    <a:pt x="4858" y="1489"/>
                  </a:cubicBezTo>
                  <a:cubicBezTo>
                    <a:pt x="4751" y="1549"/>
                    <a:pt x="4668" y="1680"/>
                    <a:pt x="4561" y="1692"/>
                  </a:cubicBezTo>
                  <a:cubicBezTo>
                    <a:pt x="4299" y="1751"/>
                    <a:pt x="4085" y="1906"/>
                    <a:pt x="3846" y="2013"/>
                  </a:cubicBezTo>
                  <a:cubicBezTo>
                    <a:pt x="3382" y="2239"/>
                    <a:pt x="2906" y="2477"/>
                    <a:pt x="2561" y="2894"/>
                  </a:cubicBezTo>
                  <a:cubicBezTo>
                    <a:pt x="2497" y="2972"/>
                    <a:pt x="2430" y="3012"/>
                    <a:pt x="2355" y="3012"/>
                  </a:cubicBezTo>
                  <a:cubicBezTo>
                    <a:pt x="2304" y="3012"/>
                    <a:pt x="2250" y="2993"/>
                    <a:pt x="2191" y="2954"/>
                  </a:cubicBezTo>
                  <a:cubicBezTo>
                    <a:pt x="2025" y="3311"/>
                    <a:pt x="2025" y="3311"/>
                    <a:pt x="1429" y="3430"/>
                  </a:cubicBezTo>
                  <a:cubicBezTo>
                    <a:pt x="1489" y="3466"/>
                    <a:pt x="1549" y="3501"/>
                    <a:pt x="1596" y="3525"/>
                  </a:cubicBezTo>
                  <a:cubicBezTo>
                    <a:pt x="1453" y="3608"/>
                    <a:pt x="1298" y="3668"/>
                    <a:pt x="1179" y="3775"/>
                  </a:cubicBezTo>
                  <a:cubicBezTo>
                    <a:pt x="1097" y="3847"/>
                    <a:pt x="1041" y="3911"/>
                    <a:pt x="935" y="3911"/>
                  </a:cubicBezTo>
                  <a:cubicBezTo>
                    <a:pt x="918" y="3911"/>
                    <a:pt x="901" y="3909"/>
                    <a:pt x="882" y="3906"/>
                  </a:cubicBezTo>
                  <a:cubicBezTo>
                    <a:pt x="878" y="3906"/>
                    <a:pt x="874" y="3905"/>
                    <a:pt x="870" y="3905"/>
                  </a:cubicBezTo>
                  <a:cubicBezTo>
                    <a:pt x="797" y="3905"/>
                    <a:pt x="678" y="4005"/>
                    <a:pt x="644" y="4073"/>
                  </a:cubicBezTo>
                  <a:cubicBezTo>
                    <a:pt x="560" y="4311"/>
                    <a:pt x="417" y="4454"/>
                    <a:pt x="191" y="4549"/>
                  </a:cubicBezTo>
                  <a:cubicBezTo>
                    <a:pt x="1" y="4632"/>
                    <a:pt x="1" y="4787"/>
                    <a:pt x="96" y="4954"/>
                  </a:cubicBezTo>
                  <a:cubicBezTo>
                    <a:pt x="739" y="4954"/>
                    <a:pt x="1191" y="4501"/>
                    <a:pt x="1739" y="4263"/>
                  </a:cubicBezTo>
                  <a:cubicBezTo>
                    <a:pt x="2168" y="4073"/>
                    <a:pt x="2465" y="3620"/>
                    <a:pt x="2977" y="3561"/>
                  </a:cubicBezTo>
                  <a:cubicBezTo>
                    <a:pt x="3025" y="3549"/>
                    <a:pt x="3084" y="3466"/>
                    <a:pt x="3120" y="3406"/>
                  </a:cubicBezTo>
                  <a:cubicBezTo>
                    <a:pt x="3239" y="3156"/>
                    <a:pt x="3477" y="3061"/>
                    <a:pt x="3704" y="2966"/>
                  </a:cubicBezTo>
                  <a:cubicBezTo>
                    <a:pt x="3977" y="2858"/>
                    <a:pt x="4239" y="2763"/>
                    <a:pt x="4454" y="2561"/>
                  </a:cubicBezTo>
                  <a:cubicBezTo>
                    <a:pt x="4799" y="2239"/>
                    <a:pt x="5180" y="1965"/>
                    <a:pt x="5597" y="1751"/>
                  </a:cubicBezTo>
                  <a:cubicBezTo>
                    <a:pt x="5775" y="1644"/>
                    <a:pt x="6013" y="1632"/>
                    <a:pt x="6109" y="1406"/>
                  </a:cubicBezTo>
                  <a:cubicBezTo>
                    <a:pt x="6466" y="1382"/>
                    <a:pt x="6632" y="1108"/>
                    <a:pt x="6835" y="882"/>
                  </a:cubicBezTo>
                  <a:cubicBezTo>
                    <a:pt x="6867" y="850"/>
                    <a:pt x="6927" y="809"/>
                    <a:pt x="6965" y="809"/>
                  </a:cubicBezTo>
                  <a:cubicBezTo>
                    <a:pt x="6970" y="809"/>
                    <a:pt x="6974" y="809"/>
                    <a:pt x="6978" y="811"/>
                  </a:cubicBezTo>
                  <a:cubicBezTo>
                    <a:pt x="7026" y="828"/>
                    <a:pt x="7069" y="836"/>
                    <a:pt x="7108" y="836"/>
                  </a:cubicBezTo>
                  <a:cubicBezTo>
                    <a:pt x="7175" y="836"/>
                    <a:pt x="7230" y="812"/>
                    <a:pt x="7275" y="775"/>
                  </a:cubicBezTo>
                  <a:cubicBezTo>
                    <a:pt x="7264" y="739"/>
                    <a:pt x="7252" y="715"/>
                    <a:pt x="7252" y="680"/>
                  </a:cubicBezTo>
                  <a:cubicBezTo>
                    <a:pt x="7228" y="453"/>
                    <a:pt x="7204" y="227"/>
                    <a:pt x="7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353;p43">
              <a:extLst>
                <a:ext uri="{FF2B5EF4-FFF2-40B4-BE49-F238E27FC236}">
                  <a16:creationId xmlns:a16="http://schemas.microsoft.com/office/drawing/2014/main" id="{9C95A8F9-5EDA-4EFD-AD98-705A48408C83}"/>
                </a:ext>
              </a:extLst>
            </p:cNvPr>
            <p:cNvSpPr/>
            <p:nvPr/>
          </p:nvSpPr>
          <p:spPr>
            <a:xfrm rot="2049276">
              <a:off x="5278917" y="3086773"/>
              <a:ext cx="165091" cy="128061"/>
            </a:xfrm>
            <a:custGeom>
              <a:avLst/>
              <a:gdLst/>
              <a:ahLst/>
              <a:cxnLst/>
              <a:rect l="l" t="t" r="r" b="b"/>
              <a:pathLst>
                <a:path w="7097" h="5513" extrusionOk="0">
                  <a:moveTo>
                    <a:pt x="6454" y="0"/>
                  </a:moveTo>
                  <a:cubicBezTo>
                    <a:pt x="6349" y="128"/>
                    <a:pt x="6200" y="346"/>
                    <a:pt x="6170" y="346"/>
                  </a:cubicBezTo>
                  <a:cubicBezTo>
                    <a:pt x="6169" y="346"/>
                    <a:pt x="6168" y="346"/>
                    <a:pt x="6168" y="345"/>
                  </a:cubicBezTo>
                  <a:cubicBezTo>
                    <a:pt x="6118" y="322"/>
                    <a:pt x="6078" y="312"/>
                    <a:pt x="6044" y="312"/>
                  </a:cubicBezTo>
                  <a:cubicBezTo>
                    <a:pt x="5939" y="312"/>
                    <a:pt x="5894" y="404"/>
                    <a:pt x="5823" y="476"/>
                  </a:cubicBezTo>
                  <a:cubicBezTo>
                    <a:pt x="5715" y="595"/>
                    <a:pt x="5573" y="679"/>
                    <a:pt x="5430" y="750"/>
                  </a:cubicBezTo>
                  <a:cubicBezTo>
                    <a:pt x="5227" y="834"/>
                    <a:pt x="5072" y="941"/>
                    <a:pt x="4930" y="1119"/>
                  </a:cubicBezTo>
                  <a:cubicBezTo>
                    <a:pt x="4799" y="1274"/>
                    <a:pt x="4537" y="1310"/>
                    <a:pt x="4346" y="1417"/>
                  </a:cubicBezTo>
                  <a:cubicBezTo>
                    <a:pt x="4275" y="1465"/>
                    <a:pt x="4239" y="1548"/>
                    <a:pt x="4180" y="1619"/>
                  </a:cubicBezTo>
                  <a:cubicBezTo>
                    <a:pt x="4144" y="1667"/>
                    <a:pt x="4108" y="1762"/>
                    <a:pt x="4060" y="1774"/>
                  </a:cubicBezTo>
                  <a:cubicBezTo>
                    <a:pt x="3632" y="1893"/>
                    <a:pt x="3477" y="2405"/>
                    <a:pt x="3037" y="2500"/>
                  </a:cubicBezTo>
                  <a:cubicBezTo>
                    <a:pt x="2858" y="3012"/>
                    <a:pt x="2275" y="3024"/>
                    <a:pt x="1953" y="3370"/>
                  </a:cubicBezTo>
                  <a:cubicBezTo>
                    <a:pt x="1834" y="3489"/>
                    <a:pt x="1620" y="3501"/>
                    <a:pt x="1667" y="3739"/>
                  </a:cubicBezTo>
                  <a:cubicBezTo>
                    <a:pt x="1536" y="3762"/>
                    <a:pt x="1358" y="3739"/>
                    <a:pt x="1322" y="3929"/>
                  </a:cubicBezTo>
                  <a:cubicBezTo>
                    <a:pt x="1274" y="4179"/>
                    <a:pt x="1084" y="4263"/>
                    <a:pt x="893" y="4370"/>
                  </a:cubicBezTo>
                  <a:cubicBezTo>
                    <a:pt x="786" y="4441"/>
                    <a:pt x="667" y="4489"/>
                    <a:pt x="596" y="4584"/>
                  </a:cubicBezTo>
                  <a:cubicBezTo>
                    <a:pt x="393" y="4870"/>
                    <a:pt x="215" y="5167"/>
                    <a:pt x="0" y="5513"/>
                  </a:cubicBezTo>
                  <a:cubicBezTo>
                    <a:pt x="239" y="5465"/>
                    <a:pt x="417" y="5441"/>
                    <a:pt x="572" y="5394"/>
                  </a:cubicBezTo>
                  <a:cubicBezTo>
                    <a:pt x="691" y="5346"/>
                    <a:pt x="834" y="5298"/>
                    <a:pt x="893" y="5203"/>
                  </a:cubicBezTo>
                  <a:cubicBezTo>
                    <a:pt x="1120" y="4858"/>
                    <a:pt x="1489" y="4715"/>
                    <a:pt x="1810" y="4513"/>
                  </a:cubicBezTo>
                  <a:cubicBezTo>
                    <a:pt x="1882" y="4477"/>
                    <a:pt x="1989" y="4513"/>
                    <a:pt x="1977" y="4394"/>
                  </a:cubicBezTo>
                  <a:cubicBezTo>
                    <a:pt x="1965" y="4143"/>
                    <a:pt x="2167" y="4060"/>
                    <a:pt x="2310" y="4013"/>
                  </a:cubicBezTo>
                  <a:cubicBezTo>
                    <a:pt x="2703" y="3905"/>
                    <a:pt x="2941" y="3548"/>
                    <a:pt x="3287" y="3381"/>
                  </a:cubicBezTo>
                  <a:cubicBezTo>
                    <a:pt x="3382" y="3346"/>
                    <a:pt x="3429" y="3227"/>
                    <a:pt x="3501" y="3155"/>
                  </a:cubicBezTo>
                  <a:cubicBezTo>
                    <a:pt x="3644" y="3012"/>
                    <a:pt x="3775" y="2786"/>
                    <a:pt x="3953" y="2739"/>
                  </a:cubicBezTo>
                  <a:cubicBezTo>
                    <a:pt x="4251" y="2667"/>
                    <a:pt x="4430" y="2512"/>
                    <a:pt x="4572" y="2274"/>
                  </a:cubicBezTo>
                  <a:cubicBezTo>
                    <a:pt x="4608" y="2215"/>
                    <a:pt x="4668" y="2119"/>
                    <a:pt x="4715" y="2119"/>
                  </a:cubicBezTo>
                  <a:cubicBezTo>
                    <a:pt x="5013" y="2096"/>
                    <a:pt x="5132" y="1834"/>
                    <a:pt x="5346" y="1679"/>
                  </a:cubicBezTo>
                  <a:cubicBezTo>
                    <a:pt x="5751" y="1381"/>
                    <a:pt x="6192" y="1119"/>
                    <a:pt x="6585" y="798"/>
                  </a:cubicBezTo>
                  <a:cubicBezTo>
                    <a:pt x="6775" y="655"/>
                    <a:pt x="7025" y="524"/>
                    <a:pt x="7097" y="214"/>
                  </a:cubicBezTo>
                  <a:cubicBezTo>
                    <a:pt x="6870" y="143"/>
                    <a:pt x="6656" y="72"/>
                    <a:pt x="6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354;p43">
              <a:extLst>
                <a:ext uri="{FF2B5EF4-FFF2-40B4-BE49-F238E27FC236}">
                  <a16:creationId xmlns:a16="http://schemas.microsoft.com/office/drawing/2014/main" id="{D59BEA19-654A-4EA3-B4C4-486735B7EC7B}"/>
                </a:ext>
              </a:extLst>
            </p:cNvPr>
            <p:cNvSpPr/>
            <p:nvPr/>
          </p:nvSpPr>
          <p:spPr>
            <a:xfrm rot="2049276">
              <a:off x="5169377" y="3333765"/>
              <a:ext cx="162044" cy="100814"/>
            </a:xfrm>
            <a:custGeom>
              <a:avLst/>
              <a:gdLst/>
              <a:ahLst/>
              <a:cxnLst/>
              <a:rect l="l" t="t" r="r" b="b"/>
              <a:pathLst>
                <a:path w="6966" h="4340" extrusionOk="0">
                  <a:moveTo>
                    <a:pt x="6477" y="1"/>
                  </a:moveTo>
                  <a:cubicBezTo>
                    <a:pt x="6334" y="394"/>
                    <a:pt x="5942" y="263"/>
                    <a:pt x="5668" y="406"/>
                  </a:cubicBezTo>
                  <a:cubicBezTo>
                    <a:pt x="5608" y="441"/>
                    <a:pt x="5501" y="465"/>
                    <a:pt x="5489" y="501"/>
                  </a:cubicBezTo>
                  <a:cubicBezTo>
                    <a:pt x="5465" y="715"/>
                    <a:pt x="5299" y="727"/>
                    <a:pt x="5156" y="751"/>
                  </a:cubicBezTo>
                  <a:cubicBezTo>
                    <a:pt x="4834" y="811"/>
                    <a:pt x="4584" y="1001"/>
                    <a:pt x="4310" y="1156"/>
                  </a:cubicBezTo>
                  <a:cubicBezTo>
                    <a:pt x="4168" y="1239"/>
                    <a:pt x="4037" y="1382"/>
                    <a:pt x="3894" y="1394"/>
                  </a:cubicBezTo>
                  <a:cubicBezTo>
                    <a:pt x="3667" y="1394"/>
                    <a:pt x="3537" y="1394"/>
                    <a:pt x="3548" y="1668"/>
                  </a:cubicBezTo>
                  <a:cubicBezTo>
                    <a:pt x="3560" y="1702"/>
                    <a:pt x="3411" y="1800"/>
                    <a:pt x="3354" y="1800"/>
                  </a:cubicBezTo>
                  <a:cubicBezTo>
                    <a:pt x="3351" y="1800"/>
                    <a:pt x="3348" y="1799"/>
                    <a:pt x="3346" y="1799"/>
                  </a:cubicBezTo>
                  <a:cubicBezTo>
                    <a:pt x="3314" y="1784"/>
                    <a:pt x="3287" y="1778"/>
                    <a:pt x="3265" y="1778"/>
                  </a:cubicBezTo>
                  <a:cubicBezTo>
                    <a:pt x="3134" y="1778"/>
                    <a:pt x="3158" y="1994"/>
                    <a:pt x="3081" y="1994"/>
                  </a:cubicBezTo>
                  <a:cubicBezTo>
                    <a:pt x="3075" y="1994"/>
                    <a:pt x="3068" y="1992"/>
                    <a:pt x="3060" y="1989"/>
                  </a:cubicBezTo>
                  <a:cubicBezTo>
                    <a:pt x="3018" y="1976"/>
                    <a:pt x="2982" y="1970"/>
                    <a:pt x="2951" y="1970"/>
                  </a:cubicBezTo>
                  <a:cubicBezTo>
                    <a:pt x="2844" y="1970"/>
                    <a:pt x="2800" y="2045"/>
                    <a:pt x="2763" y="2156"/>
                  </a:cubicBezTo>
                  <a:cubicBezTo>
                    <a:pt x="2739" y="2204"/>
                    <a:pt x="2655" y="2215"/>
                    <a:pt x="2596" y="2239"/>
                  </a:cubicBezTo>
                  <a:cubicBezTo>
                    <a:pt x="2501" y="2275"/>
                    <a:pt x="2346" y="2287"/>
                    <a:pt x="2322" y="2346"/>
                  </a:cubicBezTo>
                  <a:cubicBezTo>
                    <a:pt x="2215" y="2596"/>
                    <a:pt x="2036" y="2692"/>
                    <a:pt x="1786" y="2716"/>
                  </a:cubicBezTo>
                  <a:cubicBezTo>
                    <a:pt x="1715" y="2716"/>
                    <a:pt x="1608" y="2787"/>
                    <a:pt x="1572" y="2846"/>
                  </a:cubicBezTo>
                  <a:cubicBezTo>
                    <a:pt x="1441" y="3120"/>
                    <a:pt x="1024" y="3108"/>
                    <a:pt x="989" y="3466"/>
                  </a:cubicBezTo>
                  <a:cubicBezTo>
                    <a:pt x="989" y="3486"/>
                    <a:pt x="944" y="3516"/>
                    <a:pt x="917" y="3516"/>
                  </a:cubicBezTo>
                  <a:cubicBezTo>
                    <a:pt x="912" y="3516"/>
                    <a:pt x="908" y="3515"/>
                    <a:pt x="905" y="3513"/>
                  </a:cubicBezTo>
                  <a:cubicBezTo>
                    <a:pt x="874" y="3506"/>
                    <a:pt x="844" y="3503"/>
                    <a:pt x="816" y="3503"/>
                  </a:cubicBezTo>
                  <a:cubicBezTo>
                    <a:pt x="561" y="3503"/>
                    <a:pt x="453" y="3773"/>
                    <a:pt x="238" y="3858"/>
                  </a:cubicBezTo>
                  <a:cubicBezTo>
                    <a:pt x="96" y="3918"/>
                    <a:pt x="0" y="4049"/>
                    <a:pt x="108" y="4204"/>
                  </a:cubicBezTo>
                  <a:cubicBezTo>
                    <a:pt x="168" y="4281"/>
                    <a:pt x="246" y="4340"/>
                    <a:pt x="348" y="4340"/>
                  </a:cubicBezTo>
                  <a:cubicBezTo>
                    <a:pt x="387" y="4340"/>
                    <a:pt x="430" y="4331"/>
                    <a:pt x="477" y="4311"/>
                  </a:cubicBezTo>
                  <a:cubicBezTo>
                    <a:pt x="750" y="4192"/>
                    <a:pt x="1274" y="3906"/>
                    <a:pt x="1441" y="3799"/>
                  </a:cubicBezTo>
                  <a:cubicBezTo>
                    <a:pt x="1632" y="3680"/>
                    <a:pt x="1893" y="3644"/>
                    <a:pt x="2048" y="3501"/>
                  </a:cubicBezTo>
                  <a:cubicBezTo>
                    <a:pt x="2215" y="3347"/>
                    <a:pt x="2370" y="3192"/>
                    <a:pt x="2596" y="3108"/>
                  </a:cubicBezTo>
                  <a:cubicBezTo>
                    <a:pt x="2632" y="3108"/>
                    <a:pt x="2667" y="3108"/>
                    <a:pt x="2703" y="3097"/>
                  </a:cubicBezTo>
                  <a:cubicBezTo>
                    <a:pt x="2763" y="3085"/>
                    <a:pt x="2834" y="3085"/>
                    <a:pt x="2882" y="3037"/>
                  </a:cubicBezTo>
                  <a:cubicBezTo>
                    <a:pt x="3072" y="2870"/>
                    <a:pt x="3239" y="2692"/>
                    <a:pt x="3417" y="2525"/>
                  </a:cubicBezTo>
                  <a:cubicBezTo>
                    <a:pt x="3460" y="2539"/>
                    <a:pt x="3498" y="2545"/>
                    <a:pt x="3532" y="2545"/>
                  </a:cubicBezTo>
                  <a:cubicBezTo>
                    <a:pt x="3766" y="2545"/>
                    <a:pt x="3826" y="2261"/>
                    <a:pt x="4013" y="2168"/>
                  </a:cubicBezTo>
                  <a:cubicBezTo>
                    <a:pt x="4501" y="1918"/>
                    <a:pt x="4965" y="1608"/>
                    <a:pt x="5430" y="1311"/>
                  </a:cubicBezTo>
                  <a:cubicBezTo>
                    <a:pt x="5501" y="1263"/>
                    <a:pt x="5501" y="1132"/>
                    <a:pt x="5572" y="1108"/>
                  </a:cubicBezTo>
                  <a:cubicBezTo>
                    <a:pt x="5614" y="1090"/>
                    <a:pt x="5662" y="1087"/>
                    <a:pt x="5712" y="1087"/>
                  </a:cubicBezTo>
                  <a:cubicBezTo>
                    <a:pt x="5738" y="1087"/>
                    <a:pt x="5764" y="1088"/>
                    <a:pt x="5790" y="1088"/>
                  </a:cubicBezTo>
                  <a:cubicBezTo>
                    <a:pt x="5817" y="1088"/>
                    <a:pt x="5843" y="1087"/>
                    <a:pt x="5870" y="1084"/>
                  </a:cubicBezTo>
                  <a:cubicBezTo>
                    <a:pt x="5906" y="1084"/>
                    <a:pt x="5977" y="1025"/>
                    <a:pt x="5977" y="989"/>
                  </a:cubicBezTo>
                  <a:cubicBezTo>
                    <a:pt x="5965" y="739"/>
                    <a:pt x="6192" y="703"/>
                    <a:pt x="6334" y="584"/>
                  </a:cubicBezTo>
                  <a:cubicBezTo>
                    <a:pt x="6513" y="441"/>
                    <a:pt x="6727" y="322"/>
                    <a:pt x="6966" y="156"/>
                  </a:cubicBezTo>
                  <a:cubicBezTo>
                    <a:pt x="6763" y="96"/>
                    <a:pt x="6620" y="49"/>
                    <a:pt x="6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355;p43">
              <a:extLst>
                <a:ext uri="{FF2B5EF4-FFF2-40B4-BE49-F238E27FC236}">
                  <a16:creationId xmlns:a16="http://schemas.microsoft.com/office/drawing/2014/main" id="{D1522AC4-1EF7-4A7B-965E-EC21FDC6565F}"/>
                </a:ext>
              </a:extLst>
            </p:cNvPr>
            <p:cNvSpPr/>
            <p:nvPr/>
          </p:nvSpPr>
          <p:spPr>
            <a:xfrm rot="2049276">
              <a:off x="5327985" y="3035878"/>
              <a:ext cx="119660" cy="96818"/>
            </a:xfrm>
            <a:custGeom>
              <a:avLst/>
              <a:gdLst/>
              <a:ahLst/>
              <a:cxnLst/>
              <a:rect l="l" t="t" r="r" b="b"/>
              <a:pathLst>
                <a:path w="5144" h="4168" extrusionOk="0">
                  <a:moveTo>
                    <a:pt x="5001" y="1"/>
                  </a:moveTo>
                  <a:cubicBezTo>
                    <a:pt x="4679" y="227"/>
                    <a:pt x="4239" y="227"/>
                    <a:pt x="3989" y="572"/>
                  </a:cubicBezTo>
                  <a:cubicBezTo>
                    <a:pt x="3929" y="655"/>
                    <a:pt x="3798" y="667"/>
                    <a:pt x="3703" y="715"/>
                  </a:cubicBezTo>
                  <a:cubicBezTo>
                    <a:pt x="3631" y="751"/>
                    <a:pt x="3524" y="774"/>
                    <a:pt x="3477" y="834"/>
                  </a:cubicBezTo>
                  <a:cubicBezTo>
                    <a:pt x="2929" y="1429"/>
                    <a:pt x="2191" y="1786"/>
                    <a:pt x="1572" y="2275"/>
                  </a:cubicBezTo>
                  <a:cubicBezTo>
                    <a:pt x="1405" y="2406"/>
                    <a:pt x="1119" y="2501"/>
                    <a:pt x="1072" y="2656"/>
                  </a:cubicBezTo>
                  <a:cubicBezTo>
                    <a:pt x="1024" y="2870"/>
                    <a:pt x="798" y="2798"/>
                    <a:pt x="762" y="3013"/>
                  </a:cubicBezTo>
                  <a:cubicBezTo>
                    <a:pt x="726" y="3156"/>
                    <a:pt x="476" y="3251"/>
                    <a:pt x="322" y="3370"/>
                  </a:cubicBezTo>
                  <a:cubicBezTo>
                    <a:pt x="24" y="3608"/>
                    <a:pt x="0" y="3822"/>
                    <a:pt x="238" y="4168"/>
                  </a:cubicBezTo>
                  <a:cubicBezTo>
                    <a:pt x="714" y="3977"/>
                    <a:pt x="1072" y="3680"/>
                    <a:pt x="1512" y="3263"/>
                  </a:cubicBezTo>
                  <a:cubicBezTo>
                    <a:pt x="1857" y="2953"/>
                    <a:pt x="2262" y="2703"/>
                    <a:pt x="2655" y="2429"/>
                  </a:cubicBezTo>
                  <a:cubicBezTo>
                    <a:pt x="2739" y="2370"/>
                    <a:pt x="2822" y="2322"/>
                    <a:pt x="2905" y="2251"/>
                  </a:cubicBezTo>
                  <a:cubicBezTo>
                    <a:pt x="3084" y="2108"/>
                    <a:pt x="3227" y="1906"/>
                    <a:pt x="3429" y="1834"/>
                  </a:cubicBezTo>
                  <a:cubicBezTo>
                    <a:pt x="3882" y="1667"/>
                    <a:pt x="4120" y="1239"/>
                    <a:pt x="4524" y="1013"/>
                  </a:cubicBezTo>
                  <a:cubicBezTo>
                    <a:pt x="4501" y="810"/>
                    <a:pt x="4739" y="882"/>
                    <a:pt x="4798" y="763"/>
                  </a:cubicBezTo>
                  <a:cubicBezTo>
                    <a:pt x="4846" y="655"/>
                    <a:pt x="4977" y="477"/>
                    <a:pt x="4953" y="453"/>
                  </a:cubicBezTo>
                  <a:cubicBezTo>
                    <a:pt x="4763" y="239"/>
                    <a:pt x="5144" y="310"/>
                    <a:pt x="5072" y="179"/>
                  </a:cubicBezTo>
                  <a:cubicBezTo>
                    <a:pt x="5048" y="131"/>
                    <a:pt x="5036" y="72"/>
                    <a:pt x="5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356;p43">
              <a:extLst>
                <a:ext uri="{FF2B5EF4-FFF2-40B4-BE49-F238E27FC236}">
                  <a16:creationId xmlns:a16="http://schemas.microsoft.com/office/drawing/2014/main" id="{D187A607-C4CD-47CF-A021-D56D9E1C4CE7}"/>
                </a:ext>
              </a:extLst>
            </p:cNvPr>
            <p:cNvSpPr/>
            <p:nvPr/>
          </p:nvSpPr>
          <p:spPr>
            <a:xfrm rot="2049276">
              <a:off x="5170641" y="3444606"/>
              <a:ext cx="127151" cy="89362"/>
            </a:xfrm>
            <a:custGeom>
              <a:avLst/>
              <a:gdLst/>
              <a:ahLst/>
              <a:cxnLst/>
              <a:rect l="l" t="t" r="r" b="b"/>
              <a:pathLst>
                <a:path w="5466" h="3847" extrusionOk="0">
                  <a:moveTo>
                    <a:pt x="5180" y="0"/>
                  </a:moveTo>
                  <a:cubicBezTo>
                    <a:pt x="4978" y="119"/>
                    <a:pt x="4763" y="262"/>
                    <a:pt x="4525" y="381"/>
                  </a:cubicBezTo>
                  <a:cubicBezTo>
                    <a:pt x="4406" y="453"/>
                    <a:pt x="4263" y="477"/>
                    <a:pt x="4132" y="512"/>
                  </a:cubicBezTo>
                  <a:cubicBezTo>
                    <a:pt x="4085" y="524"/>
                    <a:pt x="4013" y="512"/>
                    <a:pt x="4001" y="536"/>
                  </a:cubicBezTo>
                  <a:cubicBezTo>
                    <a:pt x="3930" y="870"/>
                    <a:pt x="3585" y="870"/>
                    <a:pt x="3370" y="1036"/>
                  </a:cubicBezTo>
                  <a:cubicBezTo>
                    <a:pt x="3172" y="1190"/>
                    <a:pt x="2994" y="1446"/>
                    <a:pt x="2686" y="1446"/>
                  </a:cubicBezTo>
                  <a:cubicBezTo>
                    <a:pt x="2661" y="1446"/>
                    <a:pt x="2635" y="1445"/>
                    <a:pt x="2608" y="1441"/>
                  </a:cubicBezTo>
                  <a:cubicBezTo>
                    <a:pt x="2607" y="1441"/>
                    <a:pt x="2605" y="1440"/>
                    <a:pt x="2603" y="1440"/>
                  </a:cubicBezTo>
                  <a:cubicBezTo>
                    <a:pt x="2557" y="1440"/>
                    <a:pt x="2510" y="1586"/>
                    <a:pt x="2442" y="1632"/>
                  </a:cubicBezTo>
                  <a:cubicBezTo>
                    <a:pt x="2394" y="1667"/>
                    <a:pt x="2275" y="1632"/>
                    <a:pt x="2227" y="1679"/>
                  </a:cubicBezTo>
                  <a:cubicBezTo>
                    <a:pt x="2025" y="1822"/>
                    <a:pt x="1858" y="2108"/>
                    <a:pt x="1656" y="2132"/>
                  </a:cubicBezTo>
                  <a:cubicBezTo>
                    <a:pt x="1311" y="2179"/>
                    <a:pt x="1287" y="2536"/>
                    <a:pt x="1001" y="2596"/>
                  </a:cubicBezTo>
                  <a:cubicBezTo>
                    <a:pt x="953" y="2608"/>
                    <a:pt x="894" y="2655"/>
                    <a:pt x="846" y="2679"/>
                  </a:cubicBezTo>
                  <a:cubicBezTo>
                    <a:pt x="751" y="2727"/>
                    <a:pt x="644" y="2763"/>
                    <a:pt x="584" y="2834"/>
                  </a:cubicBezTo>
                  <a:cubicBezTo>
                    <a:pt x="382" y="3060"/>
                    <a:pt x="191" y="3286"/>
                    <a:pt x="1" y="3513"/>
                  </a:cubicBezTo>
                  <a:cubicBezTo>
                    <a:pt x="13" y="3608"/>
                    <a:pt x="25" y="3691"/>
                    <a:pt x="49" y="3846"/>
                  </a:cubicBezTo>
                  <a:cubicBezTo>
                    <a:pt x="227" y="3775"/>
                    <a:pt x="382" y="3739"/>
                    <a:pt x="525" y="3679"/>
                  </a:cubicBezTo>
                  <a:cubicBezTo>
                    <a:pt x="989" y="3501"/>
                    <a:pt x="1322" y="3096"/>
                    <a:pt x="1799" y="2941"/>
                  </a:cubicBezTo>
                  <a:cubicBezTo>
                    <a:pt x="1930" y="2894"/>
                    <a:pt x="2025" y="2727"/>
                    <a:pt x="2132" y="2608"/>
                  </a:cubicBezTo>
                  <a:cubicBezTo>
                    <a:pt x="2192" y="2548"/>
                    <a:pt x="2239" y="2453"/>
                    <a:pt x="2311" y="2417"/>
                  </a:cubicBezTo>
                  <a:cubicBezTo>
                    <a:pt x="2680" y="2274"/>
                    <a:pt x="2966" y="2001"/>
                    <a:pt x="3299" y="1822"/>
                  </a:cubicBezTo>
                  <a:cubicBezTo>
                    <a:pt x="4073" y="1381"/>
                    <a:pt x="4751" y="822"/>
                    <a:pt x="5430" y="262"/>
                  </a:cubicBezTo>
                  <a:cubicBezTo>
                    <a:pt x="5454" y="250"/>
                    <a:pt x="5454" y="203"/>
                    <a:pt x="5466" y="179"/>
                  </a:cubicBezTo>
                  <a:cubicBezTo>
                    <a:pt x="5383" y="131"/>
                    <a:pt x="5299" y="72"/>
                    <a:pt x="5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357;p43">
              <a:extLst>
                <a:ext uri="{FF2B5EF4-FFF2-40B4-BE49-F238E27FC236}">
                  <a16:creationId xmlns:a16="http://schemas.microsoft.com/office/drawing/2014/main" id="{446AE903-2129-4743-8C01-3630F2EACB3C}"/>
                </a:ext>
              </a:extLst>
            </p:cNvPr>
            <p:cNvSpPr/>
            <p:nvPr/>
          </p:nvSpPr>
          <p:spPr>
            <a:xfrm rot="2049276">
              <a:off x="5153731" y="3510223"/>
              <a:ext cx="112193" cy="78560"/>
            </a:xfrm>
            <a:custGeom>
              <a:avLst/>
              <a:gdLst/>
              <a:ahLst/>
              <a:cxnLst/>
              <a:rect l="l" t="t" r="r" b="b"/>
              <a:pathLst>
                <a:path w="4823" h="3382" extrusionOk="0">
                  <a:moveTo>
                    <a:pt x="4506" y="1"/>
                  </a:moveTo>
                  <a:cubicBezTo>
                    <a:pt x="4439" y="1"/>
                    <a:pt x="4357" y="28"/>
                    <a:pt x="4251" y="81"/>
                  </a:cubicBezTo>
                  <a:cubicBezTo>
                    <a:pt x="3965" y="224"/>
                    <a:pt x="3692" y="403"/>
                    <a:pt x="3453" y="605"/>
                  </a:cubicBezTo>
                  <a:cubicBezTo>
                    <a:pt x="3289" y="741"/>
                    <a:pt x="3227" y="804"/>
                    <a:pt x="3130" y="804"/>
                  </a:cubicBezTo>
                  <a:cubicBezTo>
                    <a:pt x="3065" y="804"/>
                    <a:pt x="2984" y="777"/>
                    <a:pt x="2846" y="724"/>
                  </a:cubicBezTo>
                  <a:cubicBezTo>
                    <a:pt x="2775" y="784"/>
                    <a:pt x="2703" y="855"/>
                    <a:pt x="2620" y="939"/>
                  </a:cubicBezTo>
                  <a:cubicBezTo>
                    <a:pt x="2715" y="974"/>
                    <a:pt x="2787" y="998"/>
                    <a:pt x="2930" y="1058"/>
                  </a:cubicBezTo>
                  <a:cubicBezTo>
                    <a:pt x="2741" y="1127"/>
                    <a:pt x="2577" y="1238"/>
                    <a:pt x="2465" y="1238"/>
                  </a:cubicBezTo>
                  <a:cubicBezTo>
                    <a:pt x="2443" y="1238"/>
                    <a:pt x="2423" y="1234"/>
                    <a:pt x="2406" y="1224"/>
                  </a:cubicBezTo>
                  <a:cubicBezTo>
                    <a:pt x="2341" y="1196"/>
                    <a:pt x="2287" y="1184"/>
                    <a:pt x="2241" y="1184"/>
                  </a:cubicBezTo>
                  <a:cubicBezTo>
                    <a:pt x="2092" y="1184"/>
                    <a:pt x="2026" y="1311"/>
                    <a:pt x="1953" y="1439"/>
                  </a:cubicBezTo>
                  <a:cubicBezTo>
                    <a:pt x="1870" y="1582"/>
                    <a:pt x="1810" y="1713"/>
                    <a:pt x="1739" y="1855"/>
                  </a:cubicBezTo>
                  <a:cubicBezTo>
                    <a:pt x="1594" y="1805"/>
                    <a:pt x="1493" y="1774"/>
                    <a:pt x="1420" y="1774"/>
                  </a:cubicBezTo>
                  <a:cubicBezTo>
                    <a:pt x="1271" y="1774"/>
                    <a:pt x="1239" y="1901"/>
                    <a:pt x="1191" y="2236"/>
                  </a:cubicBezTo>
                  <a:cubicBezTo>
                    <a:pt x="965" y="2272"/>
                    <a:pt x="679" y="2189"/>
                    <a:pt x="548" y="2475"/>
                  </a:cubicBezTo>
                  <a:cubicBezTo>
                    <a:pt x="584" y="2522"/>
                    <a:pt x="608" y="2570"/>
                    <a:pt x="691" y="2677"/>
                  </a:cubicBezTo>
                  <a:cubicBezTo>
                    <a:pt x="513" y="2629"/>
                    <a:pt x="417" y="2617"/>
                    <a:pt x="251" y="2582"/>
                  </a:cubicBezTo>
                  <a:lnTo>
                    <a:pt x="251" y="2582"/>
                  </a:lnTo>
                  <a:cubicBezTo>
                    <a:pt x="501" y="2903"/>
                    <a:pt x="1" y="2832"/>
                    <a:pt x="36" y="3070"/>
                  </a:cubicBezTo>
                  <a:cubicBezTo>
                    <a:pt x="231" y="3284"/>
                    <a:pt x="334" y="3381"/>
                    <a:pt x="449" y="3381"/>
                  </a:cubicBezTo>
                  <a:cubicBezTo>
                    <a:pt x="545" y="3381"/>
                    <a:pt x="649" y="3313"/>
                    <a:pt x="822" y="3189"/>
                  </a:cubicBezTo>
                  <a:cubicBezTo>
                    <a:pt x="1013" y="3058"/>
                    <a:pt x="1215" y="2915"/>
                    <a:pt x="1394" y="2796"/>
                  </a:cubicBezTo>
                  <a:cubicBezTo>
                    <a:pt x="1596" y="2665"/>
                    <a:pt x="1822" y="2522"/>
                    <a:pt x="1989" y="2355"/>
                  </a:cubicBezTo>
                  <a:cubicBezTo>
                    <a:pt x="2263" y="2082"/>
                    <a:pt x="2680" y="1998"/>
                    <a:pt x="2870" y="1605"/>
                  </a:cubicBezTo>
                  <a:cubicBezTo>
                    <a:pt x="2953" y="1427"/>
                    <a:pt x="3192" y="1284"/>
                    <a:pt x="3382" y="1224"/>
                  </a:cubicBezTo>
                  <a:cubicBezTo>
                    <a:pt x="3894" y="1046"/>
                    <a:pt x="4394" y="843"/>
                    <a:pt x="4823" y="486"/>
                  </a:cubicBezTo>
                  <a:cubicBezTo>
                    <a:pt x="4811" y="439"/>
                    <a:pt x="4799" y="391"/>
                    <a:pt x="4787" y="331"/>
                  </a:cubicBezTo>
                  <a:cubicBezTo>
                    <a:pt x="4709" y="104"/>
                    <a:pt x="4635" y="1"/>
                    <a:pt x="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358;p43">
              <a:extLst>
                <a:ext uri="{FF2B5EF4-FFF2-40B4-BE49-F238E27FC236}">
                  <a16:creationId xmlns:a16="http://schemas.microsoft.com/office/drawing/2014/main" id="{92B77A09-0804-444F-8D89-4CD9ADEE5C56}"/>
                </a:ext>
              </a:extLst>
            </p:cNvPr>
            <p:cNvSpPr/>
            <p:nvPr/>
          </p:nvSpPr>
          <p:spPr>
            <a:xfrm rot="2049276">
              <a:off x="5342156" y="2994950"/>
              <a:ext cx="99446" cy="94611"/>
            </a:xfrm>
            <a:custGeom>
              <a:avLst/>
              <a:gdLst/>
              <a:ahLst/>
              <a:cxnLst/>
              <a:rect l="l" t="t" r="r" b="b"/>
              <a:pathLst>
                <a:path w="4275" h="4073" extrusionOk="0">
                  <a:moveTo>
                    <a:pt x="4037" y="1"/>
                  </a:moveTo>
                  <a:cubicBezTo>
                    <a:pt x="3846" y="72"/>
                    <a:pt x="3632" y="167"/>
                    <a:pt x="3370" y="263"/>
                  </a:cubicBezTo>
                  <a:cubicBezTo>
                    <a:pt x="3358" y="501"/>
                    <a:pt x="3132" y="620"/>
                    <a:pt x="2918" y="751"/>
                  </a:cubicBezTo>
                  <a:cubicBezTo>
                    <a:pt x="2799" y="822"/>
                    <a:pt x="2572" y="894"/>
                    <a:pt x="2572" y="965"/>
                  </a:cubicBezTo>
                  <a:cubicBezTo>
                    <a:pt x="2596" y="1275"/>
                    <a:pt x="2334" y="1287"/>
                    <a:pt x="2179" y="1394"/>
                  </a:cubicBezTo>
                  <a:cubicBezTo>
                    <a:pt x="2084" y="1465"/>
                    <a:pt x="2025" y="1549"/>
                    <a:pt x="1953" y="1620"/>
                  </a:cubicBezTo>
                  <a:cubicBezTo>
                    <a:pt x="1536" y="1989"/>
                    <a:pt x="1239" y="2513"/>
                    <a:pt x="715" y="2787"/>
                  </a:cubicBezTo>
                  <a:cubicBezTo>
                    <a:pt x="643" y="2822"/>
                    <a:pt x="524" y="2953"/>
                    <a:pt x="548" y="3013"/>
                  </a:cubicBezTo>
                  <a:cubicBezTo>
                    <a:pt x="596" y="3227"/>
                    <a:pt x="441" y="3239"/>
                    <a:pt x="334" y="3311"/>
                  </a:cubicBezTo>
                  <a:cubicBezTo>
                    <a:pt x="203" y="3394"/>
                    <a:pt x="96" y="3501"/>
                    <a:pt x="1" y="3573"/>
                  </a:cubicBezTo>
                  <a:cubicBezTo>
                    <a:pt x="48" y="3739"/>
                    <a:pt x="72" y="3882"/>
                    <a:pt x="120" y="4073"/>
                  </a:cubicBezTo>
                  <a:cubicBezTo>
                    <a:pt x="167" y="4073"/>
                    <a:pt x="251" y="4073"/>
                    <a:pt x="298" y="4037"/>
                  </a:cubicBezTo>
                  <a:cubicBezTo>
                    <a:pt x="572" y="3799"/>
                    <a:pt x="882" y="3573"/>
                    <a:pt x="1108" y="3287"/>
                  </a:cubicBezTo>
                  <a:cubicBezTo>
                    <a:pt x="1489" y="2799"/>
                    <a:pt x="2072" y="2549"/>
                    <a:pt x="2418" y="2037"/>
                  </a:cubicBezTo>
                  <a:cubicBezTo>
                    <a:pt x="2977" y="1810"/>
                    <a:pt x="3299" y="1275"/>
                    <a:pt x="3739" y="906"/>
                  </a:cubicBezTo>
                  <a:cubicBezTo>
                    <a:pt x="3942" y="727"/>
                    <a:pt x="4251" y="572"/>
                    <a:pt x="4275" y="334"/>
                  </a:cubicBezTo>
                  <a:cubicBezTo>
                    <a:pt x="4156" y="167"/>
                    <a:pt x="4096" y="72"/>
                    <a:pt x="4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359;p43">
              <a:extLst>
                <a:ext uri="{FF2B5EF4-FFF2-40B4-BE49-F238E27FC236}">
                  <a16:creationId xmlns:a16="http://schemas.microsoft.com/office/drawing/2014/main" id="{71F5F269-0810-4341-B9A1-809382F031F0}"/>
                </a:ext>
              </a:extLst>
            </p:cNvPr>
            <p:cNvSpPr/>
            <p:nvPr/>
          </p:nvSpPr>
          <p:spPr>
            <a:xfrm rot="2049276">
              <a:off x="4651056" y="2278845"/>
              <a:ext cx="75346" cy="212986"/>
            </a:xfrm>
            <a:custGeom>
              <a:avLst/>
              <a:gdLst/>
              <a:ahLst/>
              <a:cxnLst/>
              <a:rect l="l" t="t" r="r" b="b"/>
              <a:pathLst>
                <a:path w="3239" h="9169" extrusionOk="0">
                  <a:moveTo>
                    <a:pt x="3239" y="0"/>
                  </a:moveTo>
                  <a:cubicBezTo>
                    <a:pt x="3048" y="119"/>
                    <a:pt x="2870" y="250"/>
                    <a:pt x="2691" y="393"/>
                  </a:cubicBezTo>
                  <a:cubicBezTo>
                    <a:pt x="2667" y="524"/>
                    <a:pt x="2572" y="655"/>
                    <a:pt x="2501" y="786"/>
                  </a:cubicBezTo>
                  <a:cubicBezTo>
                    <a:pt x="2334" y="1119"/>
                    <a:pt x="2191" y="1453"/>
                    <a:pt x="2215" y="1858"/>
                  </a:cubicBezTo>
                  <a:cubicBezTo>
                    <a:pt x="2227" y="2072"/>
                    <a:pt x="2132" y="2298"/>
                    <a:pt x="2060" y="2512"/>
                  </a:cubicBezTo>
                  <a:cubicBezTo>
                    <a:pt x="2025" y="2631"/>
                    <a:pt x="1965" y="2739"/>
                    <a:pt x="1882" y="2822"/>
                  </a:cubicBezTo>
                  <a:cubicBezTo>
                    <a:pt x="1774" y="2929"/>
                    <a:pt x="1727" y="3012"/>
                    <a:pt x="1786" y="3191"/>
                  </a:cubicBezTo>
                  <a:cubicBezTo>
                    <a:pt x="1834" y="3334"/>
                    <a:pt x="1870" y="3572"/>
                    <a:pt x="1596" y="3667"/>
                  </a:cubicBezTo>
                  <a:cubicBezTo>
                    <a:pt x="1524" y="3691"/>
                    <a:pt x="1441" y="3882"/>
                    <a:pt x="1465" y="3953"/>
                  </a:cubicBezTo>
                  <a:cubicBezTo>
                    <a:pt x="1584" y="4227"/>
                    <a:pt x="1358" y="4394"/>
                    <a:pt x="1298" y="4608"/>
                  </a:cubicBezTo>
                  <a:cubicBezTo>
                    <a:pt x="1191" y="5001"/>
                    <a:pt x="1060" y="5382"/>
                    <a:pt x="941" y="5775"/>
                  </a:cubicBezTo>
                  <a:cubicBezTo>
                    <a:pt x="917" y="5846"/>
                    <a:pt x="917" y="5941"/>
                    <a:pt x="929" y="6025"/>
                  </a:cubicBezTo>
                  <a:cubicBezTo>
                    <a:pt x="929" y="6180"/>
                    <a:pt x="786" y="6763"/>
                    <a:pt x="679" y="6811"/>
                  </a:cubicBezTo>
                  <a:cubicBezTo>
                    <a:pt x="429" y="6918"/>
                    <a:pt x="405" y="7156"/>
                    <a:pt x="381" y="7346"/>
                  </a:cubicBezTo>
                  <a:cubicBezTo>
                    <a:pt x="346" y="7704"/>
                    <a:pt x="358" y="8061"/>
                    <a:pt x="120" y="8382"/>
                  </a:cubicBezTo>
                  <a:cubicBezTo>
                    <a:pt x="36" y="8489"/>
                    <a:pt x="60" y="8680"/>
                    <a:pt x="36" y="8823"/>
                  </a:cubicBezTo>
                  <a:cubicBezTo>
                    <a:pt x="96" y="8823"/>
                    <a:pt x="131" y="8811"/>
                    <a:pt x="191" y="8799"/>
                  </a:cubicBezTo>
                  <a:lnTo>
                    <a:pt x="191" y="8799"/>
                  </a:lnTo>
                  <a:cubicBezTo>
                    <a:pt x="36" y="9037"/>
                    <a:pt x="0" y="9097"/>
                    <a:pt x="36" y="9168"/>
                  </a:cubicBezTo>
                  <a:cubicBezTo>
                    <a:pt x="286" y="8858"/>
                    <a:pt x="548" y="8549"/>
                    <a:pt x="810" y="8239"/>
                  </a:cubicBezTo>
                  <a:cubicBezTo>
                    <a:pt x="1012" y="7882"/>
                    <a:pt x="1072" y="7454"/>
                    <a:pt x="1215" y="7073"/>
                  </a:cubicBezTo>
                  <a:cubicBezTo>
                    <a:pt x="1358" y="6668"/>
                    <a:pt x="1358" y="6215"/>
                    <a:pt x="1655" y="5858"/>
                  </a:cubicBezTo>
                  <a:cubicBezTo>
                    <a:pt x="1703" y="5810"/>
                    <a:pt x="1727" y="5727"/>
                    <a:pt x="1727" y="5656"/>
                  </a:cubicBezTo>
                  <a:cubicBezTo>
                    <a:pt x="1679" y="5215"/>
                    <a:pt x="1941" y="4846"/>
                    <a:pt x="2025" y="4441"/>
                  </a:cubicBezTo>
                  <a:cubicBezTo>
                    <a:pt x="2120" y="4013"/>
                    <a:pt x="2370" y="3620"/>
                    <a:pt x="2406" y="3191"/>
                  </a:cubicBezTo>
                  <a:cubicBezTo>
                    <a:pt x="2429" y="2953"/>
                    <a:pt x="2608" y="2846"/>
                    <a:pt x="2620" y="2620"/>
                  </a:cubicBezTo>
                  <a:cubicBezTo>
                    <a:pt x="2632" y="2334"/>
                    <a:pt x="2679" y="2024"/>
                    <a:pt x="2822" y="1786"/>
                  </a:cubicBezTo>
                  <a:cubicBezTo>
                    <a:pt x="2977" y="1512"/>
                    <a:pt x="2822" y="1155"/>
                    <a:pt x="3096" y="929"/>
                  </a:cubicBezTo>
                  <a:cubicBezTo>
                    <a:pt x="3120" y="905"/>
                    <a:pt x="3120" y="822"/>
                    <a:pt x="3108" y="774"/>
                  </a:cubicBezTo>
                  <a:cubicBezTo>
                    <a:pt x="3060" y="500"/>
                    <a:pt x="3156" y="25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360;p43">
              <a:extLst>
                <a:ext uri="{FF2B5EF4-FFF2-40B4-BE49-F238E27FC236}">
                  <a16:creationId xmlns:a16="http://schemas.microsoft.com/office/drawing/2014/main" id="{64EFE1EF-6AE4-4279-BBC7-A56CE38EA91F}"/>
                </a:ext>
              </a:extLst>
            </p:cNvPr>
            <p:cNvSpPr/>
            <p:nvPr/>
          </p:nvSpPr>
          <p:spPr>
            <a:xfrm rot="2049276">
              <a:off x="4578445" y="2268441"/>
              <a:ext cx="76183" cy="224647"/>
            </a:xfrm>
            <a:custGeom>
              <a:avLst/>
              <a:gdLst/>
              <a:ahLst/>
              <a:cxnLst/>
              <a:rect l="l" t="t" r="r" b="b"/>
              <a:pathLst>
                <a:path w="3275" h="9671" extrusionOk="0">
                  <a:moveTo>
                    <a:pt x="3009" y="0"/>
                  </a:moveTo>
                  <a:cubicBezTo>
                    <a:pt x="2877" y="0"/>
                    <a:pt x="2761" y="39"/>
                    <a:pt x="2822" y="193"/>
                  </a:cubicBezTo>
                  <a:cubicBezTo>
                    <a:pt x="2918" y="419"/>
                    <a:pt x="2811" y="515"/>
                    <a:pt x="2668" y="646"/>
                  </a:cubicBezTo>
                  <a:cubicBezTo>
                    <a:pt x="2560" y="741"/>
                    <a:pt x="2477" y="848"/>
                    <a:pt x="2418" y="908"/>
                  </a:cubicBezTo>
                  <a:cubicBezTo>
                    <a:pt x="2430" y="1074"/>
                    <a:pt x="2489" y="1277"/>
                    <a:pt x="2430" y="1336"/>
                  </a:cubicBezTo>
                  <a:cubicBezTo>
                    <a:pt x="2132" y="1658"/>
                    <a:pt x="2227" y="2062"/>
                    <a:pt x="2120" y="2408"/>
                  </a:cubicBezTo>
                  <a:lnTo>
                    <a:pt x="1858" y="2408"/>
                  </a:lnTo>
                  <a:cubicBezTo>
                    <a:pt x="1894" y="2586"/>
                    <a:pt x="1929" y="2741"/>
                    <a:pt x="1965" y="2896"/>
                  </a:cubicBezTo>
                  <a:cubicBezTo>
                    <a:pt x="1858" y="2991"/>
                    <a:pt x="1751" y="3075"/>
                    <a:pt x="1644" y="3170"/>
                  </a:cubicBezTo>
                  <a:cubicBezTo>
                    <a:pt x="1739" y="3325"/>
                    <a:pt x="1763" y="3456"/>
                    <a:pt x="1477" y="3527"/>
                  </a:cubicBezTo>
                  <a:cubicBezTo>
                    <a:pt x="1584" y="3598"/>
                    <a:pt x="1656" y="3646"/>
                    <a:pt x="1739" y="3706"/>
                  </a:cubicBezTo>
                  <a:cubicBezTo>
                    <a:pt x="1620" y="3872"/>
                    <a:pt x="1382" y="4015"/>
                    <a:pt x="1525" y="4289"/>
                  </a:cubicBezTo>
                  <a:cubicBezTo>
                    <a:pt x="1548" y="4325"/>
                    <a:pt x="1453" y="4444"/>
                    <a:pt x="1394" y="4503"/>
                  </a:cubicBezTo>
                  <a:cubicBezTo>
                    <a:pt x="1298" y="4599"/>
                    <a:pt x="1191" y="4694"/>
                    <a:pt x="1084" y="4801"/>
                  </a:cubicBezTo>
                  <a:cubicBezTo>
                    <a:pt x="1370" y="5003"/>
                    <a:pt x="1179" y="5122"/>
                    <a:pt x="1001" y="5230"/>
                  </a:cubicBezTo>
                  <a:cubicBezTo>
                    <a:pt x="1060" y="5277"/>
                    <a:pt x="1120" y="5313"/>
                    <a:pt x="1144" y="5349"/>
                  </a:cubicBezTo>
                  <a:cubicBezTo>
                    <a:pt x="1167" y="5396"/>
                    <a:pt x="1167" y="5444"/>
                    <a:pt x="1179" y="5503"/>
                  </a:cubicBezTo>
                  <a:cubicBezTo>
                    <a:pt x="1151" y="5500"/>
                    <a:pt x="1123" y="5499"/>
                    <a:pt x="1098" y="5499"/>
                  </a:cubicBezTo>
                  <a:cubicBezTo>
                    <a:pt x="922" y="5499"/>
                    <a:pt x="824" y="5569"/>
                    <a:pt x="834" y="5694"/>
                  </a:cubicBezTo>
                  <a:cubicBezTo>
                    <a:pt x="846" y="5956"/>
                    <a:pt x="870" y="6206"/>
                    <a:pt x="882" y="6456"/>
                  </a:cubicBezTo>
                  <a:lnTo>
                    <a:pt x="596" y="6456"/>
                  </a:lnTo>
                  <a:cubicBezTo>
                    <a:pt x="632" y="6658"/>
                    <a:pt x="703" y="6849"/>
                    <a:pt x="703" y="7027"/>
                  </a:cubicBezTo>
                  <a:cubicBezTo>
                    <a:pt x="703" y="7218"/>
                    <a:pt x="382" y="7325"/>
                    <a:pt x="572" y="7563"/>
                  </a:cubicBezTo>
                  <a:cubicBezTo>
                    <a:pt x="274" y="7635"/>
                    <a:pt x="441" y="7885"/>
                    <a:pt x="370" y="8051"/>
                  </a:cubicBezTo>
                  <a:cubicBezTo>
                    <a:pt x="251" y="8361"/>
                    <a:pt x="394" y="8730"/>
                    <a:pt x="144" y="9016"/>
                  </a:cubicBezTo>
                  <a:cubicBezTo>
                    <a:pt x="108" y="9063"/>
                    <a:pt x="132" y="9218"/>
                    <a:pt x="36" y="9325"/>
                  </a:cubicBezTo>
                  <a:cubicBezTo>
                    <a:pt x="1" y="9361"/>
                    <a:pt x="24" y="9468"/>
                    <a:pt x="36" y="9540"/>
                  </a:cubicBezTo>
                  <a:cubicBezTo>
                    <a:pt x="36" y="9587"/>
                    <a:pt x="48" y="9623"/>
                    <a:pt x="60" y="9671"/>
                  </a:cubicBezTo>
                  <a:cubicBezTo>
                    <a:pt x="215" y="9599"/>
                    <a:pt x="358" y="9528"/>
                    <a:pt x="501" y="9456"/>
                  </a:cubicBezTo>
                  <a:cubicBezTo>
                    <a:pt x="536" y="9313"/>
                    <a:pt x="572" y="9171"/>
                    <a:pt x="608" y="9028"/>
                  </a:cubicBezTo>
                  <a:cubicBezTo>
                    <a:pt x="679" y="8706"/>
                    <a:pt x="679" y="8349"/>
                    <a:pt x="834" y="8063"/>
                  </a:cubicBezTo>
                  <a:cubicBezTo>
                    <a:pt x="977" y="7789"/>
                    <a:pt x="846" y="7432"/>
                    <a:pt x="1156" y="7230"/>
                  </a:cubicBezTo>
                  <a:cubicBezTo>
                    <a:pt x="1179" y="7206"/>
                    <a:pt x="1179" y="7123"/>
                    <a:pt x="1167" y="7075"/>
                  </a:cubicBezTo>
                  <a:cubicBezTo>
                    <a:pt x="1144" y="6658"/>
                    <a:pt x="1465" y="6337"/>
                    <a:pt x="1465" y="5932"/>
                  </a:cubicBezTo>
                  <a:cubicBezTo>
                    <a:pt x="1465" y="5789"/>
                    <a:pt x="1691" y="5575"/>
                    <a:pt x="1644" y="5527"/>
                  </a:cubicBezTo>
                  <a:cubicBezTo>
                    <a:pt x="1453" y="5289"/>
                    <a:pt x="1751" y="5241"/>
                    <a:pt x="1775" y="5099"/>
                  </a:cubicBezTo>
                  <a:cubicBezTo>
                    <a:pt x="1906" y="4563"/>
                    <a:pt x="2096" y="4051"/>
                    <a:pt x="2251" y="3527"/>
                  </a:cubicBezTo>
                  <a:cubicBezTo>
                    <a:pt x="2334" y="3265"/>
                    <a:pt x="2358" y="2991"/>
                    <a:pt x="2477" y="2753"/>
                  </a:cubicBezTo>
                  <a:cubicBezTo>
                    <a:pt x="2775" y="2205"/>
                    <a:pt x="2846" y="1586"/>
                    <a:pt x="3049" y="1003"/>
                  </a:cubicBezTo>
                  <a:cubicBezTo>
                    <a:pt x="3156" y="693"/>
                    <a:pt x="3275" y="336"/>
                    <a:pt x="3072" y="3"/>
                  </a:cubicBezTo>
                  <a:cubicBezTo>
                    <a:pt x="3051" y="1"/>
                    <a:pt x="3030" y="0"/>
                    <a:pt x="3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361;p43">
              <a:extLst>
                <a:ext uri="{FF2B5EF4-FFF2-40B4-BE49-F238E27FC236}">
                  <a16:creationId xmlns:a16="http://schemas.microsoft.com/office/drawing/2014/main" id="{C695E0F4-42C3-41CD-9114-9093FA40CA75}"/>
                </a:ext>
              </a:extLst>
            </p:cNvPr>
            <p:cNvSpPr/>
            <p:nvPr/>
          </p:nvSpPr>
          <p:spPr>
            <a:xfrm rot="2049276">
              <a:off x="4493809" y="2292408"/>
              <a:ext cx="63157" cy="184763"/>
            </a:xfrm>
            <a:custGeom>
              <a:avLst/>
              <a:gdLst/>
              <a:ahLst/>
              <a:cxnLst/>
              <a:rect l="l" t="t" r="r" b="b"/>
              <a:pathLst>
                <a:path w="2715" h="7954" extrusionOk="0">
                  <a:moveTo>
                    <a:pt x="2608" y="0"/>
                  </a:moveTo>
                  <a:cubicBezTo>
                    <a:pt x="2250" y="143"/>
                    <a:pt x="2417" y="572"/>
                    <a:pt x="2167" y="810"/>
                  </a:cubicBezTo>
                  <a:cubicBezTo>
                    <a:pt x="1988" y="977"/>
                    <a:pt x="2024" y="1346"/>
                    <a:pt x="1881" y="1572"/>
                  </a:cubicBezTo>
                  <a:cubicBezTo>
                    <a:pt x="1715" y="1822"/>
                    <a:pt x="1691" y="2108"/>
                    <a:pt x="1607" y="2382"/>
                  </a:cubicBezTo>
                  <a:cubicBezTo>
                    <a:pt x="1536" y="2620"/>
                    <a:pt x="1417" y="2846"/>
                    <a:pt x="1346" y="3084"/>
                  </a:cubicBezTo>
                  <a:cubicBezTo>
                    <a:pt x="1179" y="3703"/>
                    <a:pt x="1000" y="4322"/>
                    <a:pt x="786" y="4930"/>
                  </a:cubicBezTo>
                  <a:cubicBezTo>
                    <a:pt x="548" y="5620"/>
                    <a:pt x="524" y="6370"/>
                    <a:pt x="191" y="7037"/>
                  </a:cubicBezTo>
                  <a:cubicBezTo>
                    <a:pt x="262" y="7359"/>
                    <a:pt x="95" y="7656"/>
                    <a:pt x="0" y="7954"/>
                  </a:cubicBezTo>
                  <a:cubicBezTo>
                    <a:pt x="83" y="7930"/>
                    <a:pt x="179" y="7894"/>
                    <a:pt x="262" y="7871"/>
                  </a:cubicBezTo>
                  <a:cubicBezTo>
                    <a:pt x="298" y="7704"/>
                    <a:pt x="405" y="7549"/>
                    <a:pt x="595" y="7478"/>
                  </a:cubicBezTo>
                  <a:cubicBezTo>
                    <a:pt x="619" y="7466"/>
                    <a:pt x="655" y="7454"/>
                    <a:pt x="691" y="7430"/>
                  </a:cubicBezTo>
                  <a:cubicBezTo>
                    <a:pt x="595" y="7275"/>
                    <a:pt x="631" y="7120"/>
                    <a:pt x="703" y="6966"/>
                  </a:cubicBezTo>
                  <a:cubicBezTo>
                    <a:pt x="750" y="7001"/>
                    <a:pt x="798" y="7037"/>
                    <a:pt x="834" y="7073"/>
                  </a:cubicBezTo>
                  <a:cubicBezTo>
                    <a:pt x="1012" y="6906"/>
                    <a:pt x="976" y="6763"/>
                    <a:pt x="822" y="6620"/>
                  </a:cubicBezTo>
                  <a:cubicBezTo>
                    <a:pt x="941" y="6477"/>
                    <a:pt x="1048" y="6323"/>
                    <a:pt x="1167" y="6180"/>
                  </a:cubicBezTo>
                  <a:cubicBezTo>
                    <a:pt x="953" y="5918"/>
                    <a:pt x="941" y="5894"/>
                    <a:pt x="1179" y="5715"/>
                  </a:cubicBezTo>
                  <a:cubicBezTo>
                    <a:pt x="1357" y="5585"/>
                    <a:pt x="1369" y="5430"/>
                    <a:pt x="1334" y="5251"/>
                  </a:cubicBezTo>
                  <a:cubicBezTo>
                    <a:pt x="1322" y="5156"/>
                    <a:pt x="1262" y="5073"/>
                    <a:pt x="1155" y="4858"/>
                  </a:cubicBezTo>
                  <a:lnTo>
                    <a:pt x="1155" y="4858"/>
                  </a:lnTo>
                  <a:cubicBezTo>
                    <a:pt x="1270" y="4939"/>
                    <a:pt x="1352" y="4970"/>
                    <a:pt x="1409" y="4970"/>
                  </a:cubicBezTo>
                  <a:cubicBezTo>
                    <a:pt x="1553" y="4970"/>
                    <a:pt x="1545" y="4778"/>
                    <a:pt x="1536" y="4727"/>
                  </a:cubicBezTo>
                  <a:cubicBezTo>
                    <a:pt x="1453" y="4406"/>
                    <a:pt x="1703" y="4203"/>
                    <a:pt x="1798" y="3941"/>
                  </a:cubicBezTo>
                  <a:cubicBezTo>
                    <a:pt x="1810" y="3918"/>
                    <a:pt x="1810" y="3882"/>
                    <a:pt x="1822" y="3858"/>
                  </a:cubicBezTo>
                  <a:cubicBezTo>
                    <a:pt x="1762" y="3822"/>
                    <a:pt x="1703" y="3787"/>
                    <a:pt x="1667" y="3775"/>
                  </a:cubicBezTo>
                  <a:cubicBezTo>
                    <a:pt x="1798" y="3632"/>
                    <a:pt x="1893" y="3525"/>
                    <a:pt x="1977" y="3418"/>
                  </a:cubicBezTo>
                  <a:cubicBezTo>
                    <a:pt x="2131" y="3203"/>
                    <a:pt x="1762" y="3156"/>
                    <a:pt x="1834" y="2941"/>
                  </a:cubicBezTo>
                  <a:cubicBezTo>
                    <a:pt x="1905" y="2929"/>
                    <a:pt x="1977" y="2918"/>
                    <a:pt x="2084" y="2906"/>
                  </a:cubicBezTo>
                  <a:cubicBezTo>
                    <a:pt x="2096" y="2775"/>
                    <a:pt x="2072" y="2608"/>
                    <a:pt x="2131" y="2501"/>
                  </a:cubicBezTo>
                  <a:cubicBezTo>
                    <a:pt x="2250" y="2251"/>
                    <a:pt x="2108" y="1846"/>
                    <a:pt x="2477" y="1786"/>
                  </a:cubicBezTo>
                  <a:cubicBezTo>
                    <a:pt x="2560" y="1298"/>
                    <a:pt x="2643" y="822"/>
                    <a:pt x="2715" y="381"/>
                  </a:cubicBezTo>
                  <a:cubicBezTo>
                    <a:pt x="2700" y="360"/>
                    <a:pt x="2673" y="356"/>
                    <a:pt x="2645" y="356"/>
                  </a:cubicBezTo>
                  <a:cubicBezTo>
                    <a:pt x="2626" y="356"/>
                    <a:pt x="2607" y="358"/>
                    <a:pt x="2591" y="358"/>
                  </a:cubicBezTo>
                  <a:cubicBezTo>
                    <a:pt x="2551" y="358"/>
                    <a:pt x="2530" y="346"/>
                    <a:pt x="2584" y="262"/>
                  </a:cubicBezTo>
                  <a:cubicBezTo>
                    <a:pt x="2667" y="155"/>
                    <a:pt x="2667" y="96"/>
                    <a:pt x="2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362;p43">
              <a:extLst>
                <a:ext uri="{FF2B5EF4-FFF2-40B4-BE49-F238E27FC236}">
                  <a16:creationId xmlns:a16="http://schemas.microsoft.com/office/drawing/2014/main" id="{9C0F9F73-A8D6-4D0B-A14A-8D2D25C3E3EC}"/>
                </a:ext>
              </a:extLst>
            </p:cNvPr>
            <p:cNvSpPr/>
            <p:nvPr/>
          </p:nvSpPr>
          <p:spPr>
            <a:xfrm rot="2049276">
              <a:off x="4439686" y="2331035"/>
              <a:ext cx="42384" cy="113171"/>
            </a:xfrm>
            <a:custGeom>
              <a:avLst/>
              <a:gdLst/>
              <a:ahLst/>
              <a:cxnLst/>
              <a:rect l="l" t="t" r="r" b="b"/>
              <a:pathLst>
                <a:path w="1822" h="4872" extrusionOk="0">
                  <a:moveTo>
                    <a:pt x="1695" y="1"/>
                  </a:moveTo>
                  <a:cubicBezTo>
                    <a:pt x="1429" y="1"/>
                    <a:pt x="1426" y="212"/>
                    <a:pt x="1369" y="348"/>
                  </a:cubicBezTo>
                  <a:cubicBezTo>
                    <a:pt x="1238" y="693"/>
                    <a:pt x="1167" y="1062"/>
                    <a:pt x="1012" y="1395"/>
                  </a:cubicBezTo>
                  <a:cubicBezTo>
                    <a:pt x="917" y="1622"/>
                    <a:pt x="810" y="1824"/>
                    <a:pt x="810" y="2098"/>
                  </a:cubicBezTo>
                  <a:cubicBezTo>
                    <a:pt x="798" y="2336"/>
                    <a:pt x="464" y="2514"/>
                    <a:pt x="595" y="2824"/>
                  </a:cubicBezTo>
                  <a:cubicBezTo>
                    <a:pt x="357" y="3276"/>
                    <a:pt x="310" y="3777"/>
                    <a:pt x="167" y="4253"/>
                  </a:cubicBezTo>
                  <a:cubicBezTo>
                    <a:pt x="119" y="4455"/>
                    <a:pt x="60" y="4658"/>
                    <a:pt x="0" y="4872"/>
                  </a:cubicBezTo>
                  <a:cubicBezTo>
                    <a:pt x="134" y="4845"/>
                    <a:pt x="268" y="4832"/>
                    <a:pt x="402" y="4832"/>
                  </a:cubicBezTo>
                  <a:cubicBezTo>
                    <a:pt x="447" y="4832"/>
                    <a:pt x="491" y="4833"/>
                    <a:pt x="536" y="4836"/>
                  </a:cubicBezTo>
                  <a:cubicBezTo>
                    <a:pt x="548" y="4800"/>
                    <a:pt x="560" y="4777"/>
                    <a:pt x="572" y="4753"/>
                  </a:cubicBezTo>
                  <a:cubicBezTo>
                    <a:pt x="679" y="4598"/>
                    <a:pt x="595" y="4324"/>
                    <a:pt x="619" y="4110"/>
                  </a:cubicBezTo>
                  <a:cubicBezTo>
                    <a:pt x="643" y="3967"/>
                    <a:pt x="726" y="3824"/>
                    <a:pt x="774" y="3669"/>
                  </a:cubicBezTo>
                  <a:lnTo>
                    <a:pt x="845" y="3669"/>
                  </a:lnTo>
                  <a:cubicBezTo>
                    <a:pt x="893" y="3669"/>
                    <a:pt x="941" y="3657"/>
                    <a:pt x="988" y="3646"/>
                  </a:cubicBezTo>
                  <a:cubicBezTo>
                    <a:pt x="798" y="3384"/>
                    <a:pt x="798" y="3384"/>
                    <a:pt x="857" y="3134"/>
                  </a:cubicBezTo>
                  <a:lnTo>
                    <a:pt x="857" y="3134"/>
                  </a:lnTo>
                  <a:cubicBezTo>
                    <a:pt x="917" y="3157"/>
                    <a:pt x="988" y="3181"/>
                    <a:pt x="1060" y="3217"/>
                  </a:cubicBezTo>
                  <a:cubicBezTo>
                    <a:pt x="1084" y="2943"/>
                    <a:pt x="929" y="2622"/>
                    <a:pt x="1274" y="2431"/>
                  </a:cubicBezTo>
                  <a:cubicBezTo>
                    <a:pt x="1298" y="2419"/>
                    <a:pt x="1274" y="2324"/>
                    <a:pt x="1274" y="2264"/>
                  </a:cubicBezTo>
                  <a:cubicBezTo>
                    <a:pt x="1274" y="2098"/>
                    <a:pt x="1286" y="1931"/>
                    <a:pt x="1286" y="1741"/>
                  </a:cubicBezTo>
                  <a:cubicBezTo>
                    <a:pt x="1369" y="1752"/>
                    <a:pt x="1441" y="1764"/>
                    <a:pt x="1524" y="1764"/>
                  </a:cubicBezTo>
                  <a:cubicBezTo>
                    <a:pt x="1584" y="1181"/>
                    <a:pt x="1822" y="621"/>
                    <a:pt x="1738" y="2"/>
                  </a:cubicBezTo>
                  <a:cubicBezTo>
                    <a:pt x="1723" y="1"/>
                    <a:pt x="1709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363;p43">
              <a:extLst>
                <a:ext uri="{FF2B5EF4-FFF2-40B4-BE49-F238E27FC236}">
                  <a16:creationId xmlns:a16="http://schemas.microsoft.com/office/drawing/2014/main" id="{087E37AD-08AE-4B33-9A59-A7A43E53AB69}"/>
                </a:ext>
              </a:extLst>
            </p:cNvPr>
            <p:cNvSpPr/>
            <p:nvPr/>
          </p:nvSpPr>
          <p:spPr>
            <a:xfrm rot="2049276">
              <a:off x="4602614" y="2321448"/>
              <a:ext cx="9444" cy="6643"/>
            </a:xfrm>
            <a:custGeom>
              <a:avLst/>
              <a:gdLst/>
              <a:ahLst/>
              <a:cxnLst/>
              <a:rect l="l" t="t" r="r" b="b"/>
              <a:pathLst>
                <a:path w="406" h="286" extrusionOk="0">
                  <a:moveTo>
                    <a:pt x="172" y="0"/>
                  </a:moveTo>
                  <a:cubicBezTo>
                    <a:pt x="36" y="0"/>
                    <a:pt x="27" y="61"/>
                    <a:pt x="2" y="274"/>
                  </a:cubicBezTo>
                  <a:lnTo>
                    <a:pt x="2" y="274"/>
                  </a:lnTo>
                  <a:cubicBezTo>
                    <a:pt x="1" y="274"/>
                    <a:pt x="1" y="274"/>
                    <a:pt x="1" y="274"/>
                  </a:cubicBezTo>
                  <a:lnTo>
                    <a:pt x="1" y="285"/>
                  </a:lnTo>
                  <a:cubicBezTo>
                    <a:pt x="1" y="282"/>
                    <a:pt x="1" y="278"/>
                    <a:pt x="2" y="274"/>
                  </a:cubicBezTo>
                  <a:lnTo>
                    <a:pt x="2" y="274"/>
                  </a:lnTo>
                  <a:cubicBezTo>
                    <a:pt x="26" y="279"/>
                    <a:pt x="47" y="281"/>
                    <a:pt x="67" y="281"/>
                  </a:cubicBezTo>
                  <a:cubicBezTo>
                    <a:pt x="225" y="281"/>
                    <a:pt x="268" y="129"/>
                    <a:pt x="405" y="24"/>
                  </a:cubicBezTo>
                  <a:cubicBezTo>
                    <a:pt x="301" y="10"/>
                    <a:pt x="227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364;p43">
              <a:extLst>
                <a:ext uri="{FF2B5EF4-FFF2-40B4-BE49-F238E27FC236}">
                  <a16:creationId xmlns:a16="http://schemas.microsoft.com/office/drawing/2014/main" id="{B3A0A82A-3802-4F01-A6AD-CA2632DA2B0D}"/>
                </a:ext>
              </a:extLst>
            </p:cNvPr>
            <p:cNvSpPr/>
            <p:nvPr/>
          </p:nvSpPr>
          <p:spPr>
            <a:xfrm rot="2049276">
              <a:off x="5146254" y="2886913"/>
              <a:ext cx="1159686" cy="1168578"/>
            </a:xfrm>
            <a:custGeom>
              <a:avLst/>
              <a:gdLst/>
              <a:ahLst/>
              <a:cxnLst/>
              <a:rect l="l" t="t" r="r" b="b"/>
              <a:pathLst>
                <a:path w="49853" h="50307" extrusionOk="0">
                  <a:moveTo>
                    <a:pt x="25551" y="829"/>
                  </a:moveTo>
                  <a:cubicBezTo>
                    <a:pt x="25714" y="857"/>
                    <a:pt x="25908" y="955"/>
                    <a:pt x="26046" y="955"/>
                  </a:cubicBezTo>
                  <a:cubicBezTo>
                    <a:pt x="26079" y="955"/>
                    <a:pt x="26109" y="950"/>
                    <a:pt x="26135" y="936"/>
                  </a:cubicBezTo>
                  <a:cubicBezTo>
                    <a:pt x="26207" y="894"/>
                    <a:pt x="26271" y="879"/>
                    <a:pt x="26330" y="879"/>
                  </a:cubicBezTo>
                  <a:cubicBezTo>
                    <a:pt x="26456" y="879"/>
                    <a:pt x="26561" y="947"/>
                    <a:pt x="26683" y="971"/>
                  </a:cubicBezTo>
                  <a:cubicBezTo>
                    <a:pt x="27075" y="1043"/>
                    <a:pt x="27468" y="1079"/>
                    <a:pt x="27861" y="1150"/>
                  </a:cubicBezTo>
                  <a:cubicBezTo>
                    <a:pt x="27877" y="1152"/>
                    <a:pt x="27892" y="1153"/>
                    <a:pt x="27908" y="1153"/>
                  </a:cubicBezTo>
                  <a:cubicBezTo>
                    <a:pt x="28041" y="1153"/>
                    <a:pt x="28188" y="1083"/>
                    <a:pt x="28323" y="1083"/>
                  </a:cubicBezTo>
                  <a:cubicBezTo>
                    <a:pt x="28431" y="1083"/>
                    <a:pt x="28532" y="1128"/>
                    <a:pt x="28611" y="1293"/>
                  </a:cubicBezTo>
                  <a:cubicBezTo>
                    <a:pt x="28623" y="1317"/>
                    <a:pt x="28671" y="1323"/>
                    <a:pt x="28729" y="1323"/>
                  </a:cubicBezTo>
                  <a:cubicBezTo>
                    <a:pt x="28787" y="1323"/>
                    <a:pt x="28855" y="1317"/>
                    <a:pt x="28909" y="1317"/>
                  </a:cubicBezTo>
                  <a:cubicBezTo>
                    <a:pt x="28926" y="1319"/>
                    <a:pt x="28943" y="1319"/>
                    <a:pt x="28960" y="1319"/>
                  </a:cubicBezTo>
                  <a:cubicBezTo>
                    <a:pt x="29013" y="1319"/>
                    <a:pt x="29069" y="1312"/>
                    <a:pt x="29122" y="1312"/>
                  </a:cubicBezTo>
                  <a:cubicBezTo>
                    <a:pt x="29160" y="1312"/>
                    <a:pt x="29197" y="1316"/>
                    <a:pt x="29231" y="1329"/>
                  </a:cubicBezTo>
                  <a:cubicBezTo>
                    <a:pt x="29386" y="1410"/>
                    <a:pt x="29530" y="1509"/>
                    <a:pt x="29689" y="1509"/>
                  </a:cubicBezTo>
                  <a:cubicBezTo>
                    <a:pt x="29762" y="1509"/>
                    <a:pt x="29839" y="1488"/>
                    <a:pt x="29921" y="1436"/>
                  </a:cubicBezTo>
                  <a:cubicBezTo>
                    <a:pt x="30219" y="1614"/>
                    <a:pt x="30564" y="1555"/>
                    <a:pt x="30885" y="1638"/>
                  </a:cubicBezTo>
                  <a:cubicBezTo>
                    <a:pt x="31183" y="1710"/>
                    <a:pt x="31481" y="1769"/>
                    <a:pt x="31778" y="1841"/>
                  </a:cubicBezTo>
                  <a:cubicBezTo>
                    <a:pt x="31993" y="1888"/>
                    <a:pt x="32219" y="1936"/>
                    <a:pt x="32433" y="1983"/>
                  </a:cubicBezTo>
                  <a:cubicBezTo>
                    <a:pt x="32463" y="1989"/>
                    <a:pt x="32496" y="1992"/>
                    <a:pt x="32529" y="1992"/>
                  </a:cubicBezTo>
                  <a:cubicBezTo>
                    <a:pt x="32561" y="1992"/>
                    <a:pt x="32594" y="1989"/>
                    <a:pt x="32624" y="1983"/>
                  </a:cubicBezTo>
                  <a:cubicBezTo>
                    <a:pt x="32725" y="1960"/>
                    <a:pt x="32820" y="1936"/>
                    <a:pt x="32918" y="1936"/>
                  </a:cubicBezTo>
                  <a:cubicBezTo>
                    <a:pt x="33017" y="1936"/>
                    <a:pt x="33118" y="1960"/>
                    <a:pt x="33231" y="2031"/>
                  </a:cubicBezTo>
                  <a:cubicBezTo>
                    <a:pt x="33362" y="2114"/>
                    <a:pt x="33636" y="1995"/>
                    <a:pt x="33600" y="2317"/>
                  </a:cubicBezTo>
                  <a:cubicBezTo>
                    <a:pt x="33776" y="2372"/>
                    <a:pt x="33962" y="2498"/>
                    <a:pt x="34131" y="2498"/>
                  </a:cubicBezTo>
                  <a:cubicBezTo>
                    <a:pt x="34144" y="2498"/>
                    <a:pt x="34158" y="2497"/>
                    <a:pt x="34172" y="2495"/>
                  </a:cubicBezTo>
                  <a:cubicBezTo>
                    <a:pt x="34218" y="2488"/>
                    <a:pt x="34262" y="2485"/>
                    <a:pt x="34306" y="2485"/>
                  </a:cubicBezTo>
                  <a:cubicBezTo>
                    <a:pt x="34634" y="2485"/>
                    <a:pt x="34896" y="2668"/>
                    <a:pt x="35148" y="2805"/>
                  </a:cubicBezTo>
                  <a:cubicBezTo>
                    <a:pt x="35315" y="2900"/>
                    <a:pt x="35541" y="2984"/>
                    <a:pt x="35660" y="3186"/>
                  </a:cubicBezTo>
                  <a:cubicBezTo>
                    <a:pt x="35815" y="3460"/>
                    <a:pt x="36160" y="3460"/>
                    <a:pt x="36398" y="3662"/>
                  </a:cubicBezTo>
                  <a:cubicBezTo>
                    <a:pt x="36886" y="4079"/>
                    <a:pt x="37565" y="4234"/>
                    <a:pt x="38005" y="4746"/>
                  </a:cubicBezTo>
                  <a:cubicBezTo>
                    <a:pt x="38026" y="4743"/>
                    <a:pt x="38045" y="4742"/>
                    <a:pt x="38064" y="4742"/>
                  </a:cubicBezTo>
                  <a:cubicBezTo>
                    <a:pt x="38392" y="4742"/>
                    <a:pt x="38448" y="5122"/>
                    <a:pt x="38696" y="5246"/>
                  </a:cubicBezTo>
                  <a:cubicBezTo>
                    <a:pt x="38958" y="5389"/>
                    <a:pt x="39232" y="5543"/>
                    <a:pt x="39446" y="5746"/>
                  </a:cubicBezTo>
                  <a:cubicBezTo>
                    <a:pt x="39922" y="6198"/>
                    <a:pt x="40506" y="6496"/>
                    <a:pt x="41006" y="6913"/>
                  </a:cubicBezTo>
                  <a:cubicBezTo>
                    <a:pt x="41292" y="7139"/>
                    <a:pt x="41518" y="7472"/>
                    <a:pt x="41804" y="7734"/>
                  </a:cubicBezTo>
                  <a:cubicBezTo>
                    <a:pt x="42018" y="7925"/>
                    <a:pt x="42196" y="8151"/>
                    <a:pt x="42387" y="8353"/>
                  </a:cubicBezTo>
                  <a:cubicBezTo>
                    <a:pt x="42506" y="8496"/>
                    <a:pt x="42673" y="8615"/>
                    <a:pt x="42720" y="8770"/>
                  </a:cubicBezTo>
                  <a:cubicBezTo>
                    <a:pt x="42816" y="9068"/>
                    <a:pt x="43208" y="9103"/>
                    <a:pt x="43256" y="9437"/>
                  </a:cubicBezTo>
                  <a:cubicBezTo>
                    <a:pt x="43256" y="9496"/>
                    <a:pt x="43328" y="9591"/>
                    <a:pt x="43375" y="9591"/>
                  </a:cubicBezTo>
                  <a:cubicBezTo>
                    <a:pt x="43661" y="9615"/>
                    <a:pt x="43732" y="9877"/>
                    <a:pt x="43887" y="10032"/>
                  </a:cubicBezTo>
                  <a:cubicBezTo>
                    <a:pt x="44185" y="10330"/>
                    <a:pt x="44459" y="10651"/>
                    <a:pt x="44744" y="10973"/>
                  </a:cubicBezTo>
                  <a:cubicBezTo>
                    <a:pt x="44804" y="11044"/>
                    <a:pt x="44863" y="11139"/>
                    <a:pt x="44899" y="11235"/>
                  </a:cubicBezTo>
                  <a:cubicBezTo>
                    <a:pt x="44959" y="11437"/>
                    <a:pt x="44959" y="11663"/>
                    <a:pt x="45233" y="11735"/>
                  </a:cubicBezTo>
                  <a:cubicBezTo>
                    <a:pt x="45292" y="11747"/>
                    <a:pt x="45244" y="11997"/>
                    <a:pt x="45316" y="12056"/>
                  </a:cubicBezTo>
                  <a:cubicBezTo>
                    <a:pt x="45756" y="12389"/>
                    <a:pt x="45816" y="12997"/>
                    <a:pt x="46268" y="13318"/>
                  </a:cubicBezTo>
                  <a:cubicBezTo>
                    <a:pt x="46304" y="13628"/>
                    <a:pt x="46721" y="13759"/>
                    <a:pt x="46649" y="14128"/>
                  </a:cubicBezTo>
                  <a:cubicBezTo>
                    <a:pt x="46637" y="14187"/>
                    <a:pt x="46709" y="14259"/>
                    <a:pt x="46745" y="14318"/>
                  </a:cubicBezTo>
                  <a:cubicBezTo>
                    <a:pt x="46911" y="14640"/>
                    <a:pt x="47185" y="14949"/>
                    <a:pt x="47209" y="15283"/>
                  </a:cubicBezTo>
                  <a:cubicBezTo>
                    <a:pt x="47233" y="15580"/>
                    <a:pt x="47423" y="15795"/>
                    <a:pt x="47459" y="16080"/>
                  </a:cubicBezTo>
                  <a:cubicBezTo>
                    <a:pt x="47495" y="16378"/>
                    <a:pt x="47614" y="16688"/>
                    <a:pt x="47638" y="16997"/>
                  </a:cubicBezTo>
                  <a:cubicBezTo>
                    <a:pt x="47638" y="17033"/>
                    <a:pt x="47649" y="17069"/>
                    <a:pt x="47673" y="17092"/>
                  </a:cubicBezTo>
                  <a:cubicBezTo>
                    <a:pt x="48078" y="17521"/>
                    <a:pt x="47888" y="18176"/>
                    <a:pt x="48269" y="18616"/>
                  </a:cubicBezTo>
                  <a:cubicBezTo>
                    <a:pt x="48304" y="18664"/>
                    <a:pt x="48316" y="18771"/>
                    <a:pt x="48281" y="18819"/>
                  </a:cubicBezTo>
                  <a:cubicBezTo>
                    <a:pt x="48161" y="19021"/>
                    <a:pt x="48269" y="19152"/>
                    <a:pt x="48400" y="19283"/>
                  </a:cubicBezTo>
                  <a:cubicBezTo>
                    <a:pt x="48411" y="19295"/>
                    <a:pt x="48423" y="19319"/>
                    <a:pt x="48423" y="19331"/>
                  </a:cubicBezTo>
                  <a:cubicBezTo>
                    <a:pt x="48471" y="19521"/>
                    <a:pt x="48495" y="19724"/>
                    <a:pt x="48554" y="19914"/>
                  </a:cubicBezTo>
                  <a:cubicBezTo>
                    <a:pt x="48626" y="20093"/>
                    <a:pt x="48757" y="20248"/>
                    <a:pt x="48828" y="20426"/>
                  </a:cubicBezTo>
                  <a:cubicBezTo>
                    <a:pt x="48923" y="20640"/>
                    <a:pt x="49078" y="20902"/>
                    <a:pt x="49019" y="21093"/>
                  </a:cubicBezTo>
                  <a:cubicBezTo>
                    <a:pt x="48935" y="21367"/>
                    <a:pt x="49054" y="21533"/>
                    <a:pt x="49126" y="21748"/>
                  </a:cubicBezTo>
                  <a:cubicBezTo>
                    <a:pt x="49173" y="21867"/>
                    <a:pt x="48923" y="22033"/>
                    <a:pt x="49197" y="22141"/>
                  </a:cubicBezTo>
                  <a:cubicBezTo>
                    <a:pt x="49233" y="22153"/>
                    <a:pt x="49173" y="22438"/>
                    <a:pt x="49138" y="22593"/>
                  </a:cubicBezTo>
                  <a:cubicBezTo>
                    <a:pt x="49114" y="22712"/>
                    <a:pt x="48864" y="22843"/>
                    <a:pt x="49162" y="22926"/>
                  </a:cubicBezTo>
                  <a:cubicBezTo>
                    <a:pt x="49173" y="22938"/>
                    <a:pt x="49185" y="22962"/>
                    <a:pt x="49185" y="22962"/>
                  </a:cubicBezTo>
                  <a:cubicBezTo>
                    <a:pt x="48923" y="23129"/>
                    <a:pt x="49126" y="23403"/>
                    <a:pt x="49054" y="23593"/>
                  </a:cubicBezTo>
                  <a:cubicBezTo>
                    <a:pt x="48971" y="23808"/>
                    <a:pt x="48995" y="23962"/>
                    <a:pt x="49114" y="24141"/>
                  </a:cubicBezTo>
                  <a:cubicBezTo>
                    <a:pt x="49150" y="24177"/>
                    <a:pt x="49150" y="24272"/>
                    <a:pt x="49138" y="24331"/>
                  </a:cubicBezTo>
                  <a:cubicBezTo>
                    <a:pt x="49054" y="24558"/>
                    <a:pt x="48947" y="24784"/>
                    <a:pt x="49054" y="25022"/>
                  </a:cubicBezTo>
                  <a:cubicBezTo>
                    <a:pt x="49150" y="25236"/>
                    <a:pt x="48864" y="25379"/>
                    <a:pt x="49007" y="25605"/>
                  </a:cubicBezTo>
                  <a:cubicBezTo>
                    <a:pt x="49102" y="25760"/>
                    <a:pt x="48840" y="25855"/>
                    <a:pt x="48888" y="26082"/>
                  </a:cubicBezTo>
                  <a:cubicBezTo>
                    <a:pt x="48959" y="26367"/>
                    <a:pt x="48804" y="26689"/>
                    <a:pt x="48816" y="26998"/>
                  </a:cubicBezTo>
                  <a:cubicBezTo>
                    <a:pt x="48816" y="27153"/>
                    <a:pt x="48840" y="27272"/>
                    <a:pt x="48721" y="27379"/>
                  </a:cubicBezTo>
                  <a:cubicBezTo>
                    <a:pt x="48685" y="27415"/>
                    <a:pt x="48697" y="27522"/>
                    <a:pt x="48721" y="27558"/>
                  </a:cubicBezTo>
                  <a:cubicBezTo>
                    <a:pt x="48852" y="27713"/>
                    <a:pt x="48876" y="27820"/>
                    <a:pt x="48685" y="27951"/>
                  </a:cubicBezTo>
                  <a:cubicBezTo>
                    <a:pt x="48626" y="27987"/>
                    <a:pt x="48590" y="28129"/>
                    <a:pt x="48626" y="28189"/>
                  </a:cubicBezTo>
                  <a:cubicBezTo>
                    <a:pt x="48745" y="28439"/>
                    <a:pt x="48435" y="28689"/>
                    <a:pt x="48650" y="28927"/>
                  </a:cubicBezTo>
                  <a:cubicBezTo>
                    <a:pt x="48662" y="28951"/>
                    <a:pt x="48638" y="29046"/>
                    <a:pt x="48614" y="29070"/>
                  </a:cubicBezTo>
                  <a:cubicBezTo>
                    <a:pt x="48328" y="29356"/>
                    <a:pt x="48411" y="29725"/>
                    <a:pt x="48328" y="30058"/>
                  </a:cubicBezTo>
                  <a:cubicBezTo>
                    <a:pt x="48221" y="30463"/>
                    <a:pt x="48138" y="30880"/>
                    <a:pt x="48054" y="31297"/>
                  </a:cubicBezTo>
                  <a:cubicBezTo>
                    <a:pt x="47983" y="31654"/>
                    <a:pt x="47816" y="31999"/>
                    <a:pt x="47697" y="32356"/>
                  </a:cubicBezTo>
                  <a:cubicBezTo>
                    <a:pt x="47673" y="32440"/>
                    <a:pt x="47673" y="32535"/>
                    <a:pt x="47697" y="32618"/>
                  </a:cubicBezTo>
                  <a:cubicBezTo>
                    <a:pt x="47769" y="32797"/>
                    <a:pt x="47685" y="32916"/>
                    <a:pt x="47590" y="33059"/>
                  </a:cubicBezTo>
                  <a:cubicBezTo>
                    <a:pt x="47507" y="33178"/>
                    <a:pt x="47376" y="33356"/>
                    <a:pt x="47411" y="33463"/>
                  </a:cubicBezTo>
                  <a:cubicBezTo>
                    <a:pt x="47507" y="33737"/>
                    <a:pt x="47352" y="33880"/>
                    <a:pt x="47245" y="34083"/>
                  </a:cubicBezTo>
                  <a:cubicBezTo>
                    <a:pt x="47102" y="34356"/>
                    <a:pt x="46995" y="34654"/>
                    <a:pt x="46876" y="34940"/>
                  </a:cubicBezTo>
                  <a:cubicBezTo>
                    <a:pt x="46721" y="35357"/>
                    <a:pt x="46590" y="35785"/>
                    <a:pt x="46233" y="36095"/>
                  </a:cubicBezTo>
                  <a:cubicBezTo>
                    <a:pt x="46161" y="36154"/>
                    <a:pt x="46125" y="36273"/>
                    <a:pt x="46078" y="36369"/>
                  </a:cubicBezTo>
                  <a:cubicBezTo>
                    <a:pt x="46006" y="36500"/>
                    <a:pt x="45983" y="36678"/>
                    <a:pt x="45875" y="36785"/>
                  </a:cubicBezTo>
                  <a:cubicBezTo>
                    <a:pt x="45733" y="36940"/>
                    <a:pt x="45590" y="37083"/>
                    <a:pt x="45590" y="37333"/>
                  </a:cubicBezTo>
                  <a:cubicBezTo>
                    <a:pt x="45602" y="37393"/>
                    <a:pt x="45506" y="37476"/>
                    <a:pt x="45459" y="37535"/>
                  </a:cubicBezTo>
                  <a:cubicBezTo>
                    <a:pt x="45221" y="37893"/>
                    <a:pt x="44971" y="38226"/>
                    <a:pt x="44828" y="38631"/>
                  </a:cubicBezTo>
                  <a:cubicBezTo>
                    <a:pt x="44768" y="38774"/>
                    <a:pt x="44661" y="38917"/>
                    <a:pt x="44554" y="39036"/>
                  </a:cubicBezTo>
                  <a:cubicBezTo>
                    <a:pt x="44292" y="39298"/>
                    <a:pt x="44101" y="39607"/>
                    <a:pt x="43923" y="39940"/>
                  </a:cubicBezTo>
                  <a:cubicBezTo>
                    <a:pt x="43816" y="40143"/>
                    <a:pt x="43613" y="40286"/>
                    <a:pt x="43470" y="40464"/>
                  </a:cubicBezTo>
                  <a:cubicBezTo>
                    <a:pt x="43256" y="40714"/>
                    <a:pt x="43054" y="40976"/>
                    <a:pt x="42851" y="41238"/>
                  </a:cubicBezTo>
                  <a:cubicBezTo>
                    <a:pt x="42470" y="41714"/>
                    <a:pt x="42161" y="42250"/>
                    <a:pt x="41625" y="42584"/>
                  </a:cubicBezTo>
                  <a:cubicBezTo>
                    <a:pt x="41387" y="43155"/>
                    <a:pt x="40720" y="43298"/>
                    <a:pt x="40399" y="43798"/>
                  </a:cubicBezTo>
                  <a:cubicBezTo>
                    <a:pt x="40375" y="43834"/>
                    <a:pt x="40351" y="43858"/>
                    <a:pt x="40327" y="43881"/>
                  </a:cubicBezTo>
                  <a:cubicBezTo>
                    <a:pt x="40137" y="44048"/>
                    <a:pt x="39875" y="44072"/>
                    <a:pt x="39732" y="44346"/>
                  </a:cubicBezTo>
                  <a:cubicBezTo>
                    <a:pt x="39637" y="44536"/>
                    <a:pt x="39351" y="44620"/>
                    <a:pt x="39160" y="44774"/>
                  </a:cubicBezTo>
                  <a:cubicBezTo>
                    <a:pt x="38898" y="44965"/>
                    <a:pt x="38589" y="45048"/>
                    <a:pt x="38327" y="45227"/>
                  </a:cubicBezTo>
                  <a:cubicBezTo>
                    <a:pt x="38065" y="45405"/>
                    <a:pt x="37827" y="45620"/>
                    <a:pt x="37577" y="45798"/>
                  </a:cubicBezTo>
                  <a:cubicBezTo>
                    <a:pt x="37446" y="45894"/>
                    <a:pt x="37303" y="45965"/>
                    <a:pt x="37172" y="46048"/>
                  </a:cubicBezTo>
                  <a:cubicBezTo>
                    <a:pt x="36731" y="46310"/>
                    <a:pt x="36303" y="46584"/>
                    <a:pt x="35874" y="46834"/>
                  </a:cubicBezTo>
                  <a:cubicBezTo>
                    <a:pt x="35672" y="46953"/>
                    <a:pt x="35469" y="47084"/>
                    <a:pt x="35255" y="47120"/>
                  </a:cubicBezTo>
                  <a:cubicBezTo>
                    <a:pt x="34969" y="47179"/>
                    <a:pt x="34755" y="47358"/>
                    <a:pt x="34505" y="47465"/>
                  </a:cubicBezTo>
                  <a:cubicBezTo>
                    <a:pt x="34017" y="47680"/>
                    <a:pt x="33517" y="47858"/>
                    <a:pt x="33017" y="48061"/>
                  </a:cubicBezTo>
                  <a:cubicBezTo>
                    <a:pt x="32290" y="48370"/>
                    <a:pt x="31505" y="48549"/>
                    <a:pt x="30766" y="48858"/>
                  </a:cubicBezTo>
                  <a:cubicBezTo>
                    <a:pt x="30266" y="49061"/>
                    <a:pt x="29695" y="49132"/>
                    <a:pt x="29159" y="49239"/>
                  </a:cubicBezTo>
                  <a:cubicBezTo>
                    <a:pt x="28801" y="49318"/>
                    <a:pt x="28449" y="49390"/>
                    <a:pt x="28090" y="49390"/>
                  </a:cubicBezTo>
                  <a:cubicBezTo>
                    <a:pt x="27959" y="49390"/>
                    <a:pt x="27828" y="49380"/>
                    <a:pt x="27695" y="49358"/>
                  </a:cubicBezTo>
                  <a:cubicBezTo>
                    <a:pt x="27254" y="49668"/>
                    <a:pt x="26706" y="49454"/>
                    <a:pt x="26230" y="49632"/>
                  </a:cubicBezTo>
                  <a:cubicBezTo>
                    <a:pt x="26162" y="49661"/>
                    <a:pt x="26086" y="49671"/>
                    <a:pt x="26006" y="49671"/>
                  </a:cubicBezTo>
                  <a:cubicBezTo>
                    <a:pt x="25890" y="49671"/>
                    <a:pt x="25766" y="49651"/>
                    <a:pt x="25647" y="49644"/>
                  </a:cubicBezTo>
                  <a:cubicBezTo>
                    <a:pt x="25449" y="49624"/>
                    <a:pt x="25251" y="49564"/>
                    <a:pt x="25055" y="49564"/>
                  </a:cubicBezTo>
                  <a:cubicBezTo>
                    <a:pt x="24909" y="49564"/>
                    <a:pt x="24765" y="49597"/>
                    <a:pt x="24623" y="49704"/>
                  </a:cubicBezTo>
                  <a:cubicBezTo>
                    <a:pt x="24607" y="49714"/>
                    <a:pt x="24581" y="49720"/>
                    <a:pt x="24555" y="49720"/>
                  </a:cubicBezTo>
                  <a:cubicBezTo>
                    <a:pt x="24524" y="49720"/>
                    <a:pt x="24493" y="49711"/>
                    <a:pt x="24480" y="49692"/>
                  </a:cubicBezTo>
                  <a:cubicBezTo>
                    <a:pt x="24414" y="49609"/>
                    <a:pt x="24336" y="49587"/>
                    <a:pt x="24255" y="49587"/>
                  </a:cubicBezTo>
                  <a:cubicBezTo>
                    <a:pt x="24158" y="49587"/>
                    <a:pt x="24056" y="49618"/>
                    <a:pt x="23960" y="49618"/>
                  </a:cubicBezTo>
                  <a:cubicBezTo>
                    <a:pt x="23904" y="49618"/>
                    <a:pt x="23850" y="49607"/>
                    <a:pt x="23801" y="49573"/>
                  </a:cubicBezTo>
                  <a:cubicBezTo>
                    <a:pt x="23712" y="49601"/>
                    <a:pt x="23623" y="49612"/>
                    <a:pt x="23535" y="49612"/>
                  </a:cubicBezTo>
                  <a:cubicBezTo>
                    <a:pt x="23281" y="49612"/>
                    <a:pt x="23031" y="49523"/>
                    <a:pt x="22782" y="49523"/>
                  </a:cubicBezTo>
                  <a:cubicBezTo>
                    <a:pt x="22761" y="49523"/>
                    <a:pt x="22739" y="49524"/>
                    <a:pt x="22718" y="49525"/>
                  </a:cubicBezTo>
                  <a:cubicBezTo>
                    <a:pt x="22690" y="49528"/>
                    <a:pt x="22660" y="49529"/>
                    <a:pt x="22630" y="49529"/>
                  </a:cubicBezTo>
                  <a:cubicBezTo>
                    <a:pt x="22533" y="49529"/>
                    <a:pt x="22431" y="49514"/>
                    <a:pt x="22349" y="49477"/>
                  </a:cubicBezTo>
                  <a:cubicBezTo>
                    <a:pt x="21694" y="49168"/>
                    <a:pt x="20968" y="49311"/>
                    <a:pt x="20289" y="49168"/>
                  </a:cubicBezTo>
                  <a:cubicBezTo>
                    <a:pt x="20039" y="49108"/>
                    <a:pt x="19753" y="49192"/>
                    <a:pt x="19527" y="48989"/>
                  </a:cubicBezTo>
                  <a:cubicBezTo>
                    <a:pt x="19514" y="48976"/>
                    <a:pt x="19493" y="48971"/>
                    <a:pt x="19468" y="48971"/>
                  </a:cubicBezTo>
                  <a:cubicBezTo>
                    <a:pt x="19404" y="48971"/>
                    <a:pt x="19310" y="49004"/>
                    <a:pt x="19241" y="49013"/>
                  </a:cubicBezTo>
                  <a:cubicBezTo>
                    <a:pt x="19171" y="49033"/>
                    <a:pt x="19068" y="49078"/>
                    <a:pt x="19029" y="49078"/>
                  </a:cubicBezTo>
                  <a:cubicBezTo>
                    <a:pt x="19022" y="49078"/>
                    <a:pt x="19017" y="49076"/>
                    <a:pt x="19015" y="49073"/>
                  </a:cubicBezTo>
                  <a:cubicBezTo>
                    <a:pt x="18729" y="48727"/>
                    <a:pt x="18205" y="48906"/>
                    <a:pt x="17931" y="48561"/>
                  </a:cubicBezTo>
                  <a:cubicBezTo>
                    <a:pt x="17925" y="48554"/>
                    <a:pt x="17914" y="48552"/>
                    <a:pt x="17900" y="48552"/>
                  </a:cubicBezTo>
                  <a:cubicBezTo>
                    <a:pt x="17868" y="48552"/>
                    <a:pt x="17822" y="48563"/>
                    <a:pt x="17782" y="48563"/>
                  </a:cubicBezTo>
                  <a:cubicBezTo>
                    <a:pt x="17772" y="48563"/>
                    <a:pt x="17762" y="48562"/>
                    <a:pt x="17753" y="48561"/>
                  </a:cubicBezTo>
                  <a:cubicBezTo>
                    <a:pt x="17467" y="48525"/>
                    <a:pt x="17181" y="48477"/>
                    <a:pt x="16908" y="48418"/>
                  </a:cubicBezTo>
                  <a:cubicBezTo>
                    <a:pt x="16848" y="48394"/>
                    <a:pt x="16812" y="48275"/>
                    <a:pt x="16765" y="48203"/>
                  </a:cubicBezTo>
                  <a:cubicBezTo>
                    <a:pt x="16719" y="48144"/>
                    <a:pt x="16698" y="48118"/>
                    <a:pt x="16649" y="48118"/>
                  </a:cubicBezTo>
                  <a:cubicBezTo>
                    <a:pt x="16609" y="48118"/>
                    <a:pt x="16550" y="48136"/>
                    <a:pt x="16443" y="48168"/>
                  </a:cubicBezTo>
                  <a:cubicBezTo>
                    <a:pt x="16428" y="48171"/>
                    <a:pt x="16411" y="48172"/>
                    <a:pt x="16393" y="48172"/>
                  </a:cubicBezTo>
                  <a:cubicBezTo>
                    <a:pt x="16340" y="48172"/>
                    <a:pt x="16279" y="48159"/>
                    <a:pt x="16253" y="48132"/>
                  </a:cubicBezTo>
                  <a:cubicBezTo>
                    <a:pt x="16090" y="47978"/>
                    <a:pt x="15928" y="47852"/>
                    <a:pt x="15713" y="47852"/>
                  </a:cubicBezTo>
                  <a:cubicBezTo>
                    <a:pt x="15645" y="47852"/>
                    <a:pt x="15571" y="47865"/>
                    <a:pt x="15491" y="47894"/>
                  </a:cubicBezTo>
                  <a:cubicBezTo>
                    <a:pt x="15469" y="47902"/>
                    <a:pt x="15449" y="47905"/>
                    <a:pt x="15428" y="47905"/>
                  </a:cubicBezTo>
                  <a:cubicBezTo>
                    <a:pt x="15323" y="47905"/>
                    <a:pt x="15233" y="47807"/>
                    <a:pt x="15193" y="47668"/>
                  </a:cubicBezTo>
                  <a:cubicBezTo>
                    <a:pt x="15167" y="47577"/>
                    <a:pt x="15148" y="47539"/>
                    <a:pt x="15107" y="47539"/>
                  </a:cubicBezTo>
                  <a:cubicBezTo>
                    <a:pt x="15073" y="47539"/>
                    <a:pt x="15024" y="47565"/>
                    <a:pt x="14943" y="47608"/>
                  </a:cubicBezTo>
                  <a:cubicBezTo>
                    <a:pt x="14925" y="47617"/>
                    <a:pt x="14900" y="47621"/>
                    <a:pt x="14874" y="47621"/>
                  </a:cubicBezTo>
                  <a:cubicBezTo>
                    <a:pt x="14833" y="47621"/>
                    <a:pt x="14791" y="47611"/>
                    <a:pt x="14776" y="47596"/>
                  </a:cubicBezTo>
                  <a:cubicBezTo>
                    <a:pt x="14694" y="47481"/>
                    <a:pt x="14628" y="47359"/>
                    <a:pt x="14513" y="47359"/>
                  </a:cubicBezTo>
                  <a:cubicBezTo>
                    <a:pt x="14462" y="47359"/>
                    <a:pt x="14401" y="47383"/>
                    <a:pt x="14324" y="47441"/>
                  </a:cubicBezTo>
                  <a:cubicBezTo>
                    <a:pt x="14320" y="47444"/>
                    <a:pt x="14316" y="47445"/>
                    <a:pt x="14311" y="47445"/>
                  </a:cubicBezTo>
                  <a:cubicBezTo>
                    <a:pt x="14261" y="47445"/>
                    <a:pt x="14137" y="47352"/>
                    <a:pt x="14062" y="47299"/>
                  </a:cubicBezTo>
                  <a:cubicBezTo>
                    <a:pt x="13907" y="47215"/>
                    <a:pt x="13764" y="47120"/>
                    <a:pt x="13621" y="47037"/>
                  </a:cubicBezTo>
                  <a:cubicBezTo>
                    <a:pt x="13588" y="47050"/>
                    <a:pt x="13559" y="47056"/>
                    <a:pt x="13531" y="47056"/>
                  </a:cubicBezTo>
                  <a:cubicBezTo>
                    <a:pt x="13440" y="47056"/>
                    <a:pt x="13376" y="46988"/>
                    <a:pt x="13312" y="46906"/>
                  </a:cubicBezTo>
                  <a:cubicBezTo>
                    <a:pt x="12848" y="46560"/>
                    <a:pt x="12371" y="46227"/>
                    <a:pt x="11895" y="45882"/>
                  </a:cubicBezTo>
                  <a:cubicBezTo>
                    <a:pt x="11812" y="45834"/>
                    <a:pt x="11705" y="45775"/>
                    <a:pt x="11609" y="45763"/>
                  </a:cubicBezTo>
                  <a:cubicBezTo>
                    <a:pt x="11419" y="45751"/>
                    <a:pt x="11574" y="45632"/>
                    <a:pt x="11550" y="45596"/>
                  </a:cubicBezTo>
                  <a:cubicBezTo>
                    <a:pt x="11454" y="45489"/>
                    <a:pt x="11359" y="45370"/>
                    <a:pt x="11240" y="45310"/>
                  </a:cubicBezTo>
                  <a:cubicBezTo>
                    <a:pt x="11014" y="45179"/>
                    <a:pt x="10764" y="44989"/>
                    <a:pt x="10609" y="44810"/>
                  </a:cubicBezTo>
                  <a:cubicBezTo>
                    <a:pt x="10514" y="44703"/>
                    <a:pt x="10359" y="44655"/>
                    <a:pt x="10276" y="44560"/>
                  </a:cubicBezTo>
                  <a:cubicBezTo>
                    <a:pt x="10169" y="44429"/>
                    <a:pt x="9919" y="44501"/>
                    <a:pt x="9883" y="44239"/>
                  </a:cubicBezTo>
                  <a:cubicBezTo>
                    <a:pt x="9871" y="44084"/>
                    <a:pt x="9704" y="43965"/>
                    <a:pt x="9597" y="43822"/>
                  </a:cubicBezTo>
                  <a:cubicBezTo>
                    <a:pt x="9561" y="43774"/>
                    <a:pt x="9514" y="43739"/>
                    <a:pt x="9466" y="43703"/>
                  </a:cubicBezTo>
                  <a:cubicBezTo>
                    <a:pt x="9398" y="43786"/>
                    <a:pt x="9347" y="43816"/>
                    <a:pt x="9309" y="43816"/>
                  </a:cubicBezTo>
                  <a:cubicBezTo>
                    <a:pt x="9222" y="43816"/>
                    <a:pt x="9204" y="43654"/>
                    <a:pt x="9204" y="43596"/>
                  </a:cubicBezTo>
                  <a:cubicBezTo>
                    <a:pt x="9228" y="43322"/>
                    <a:pt x="9038" y="43203"/>
                    <a:pt x="8871" y="43108"/>
                  </a:cubicBezTo>
                  <a:cubicBezTo>
                    <a:pt x="8621" y="42965"/>
                    <a:pt x="8347" y="42857"/>
                    <a:pt x="8252" y="42548"/>
                  </a:cubicBezTo>
                  <a:cubicBezTo>
                    <a:pt x="8240" y="42512"/>
                    <a:pt x="8180" y="42476"/>
                    <a:pt x="8133" y="42465"/>
                  </a:cubicBezTo>
                  <a:cubicBezTo>
                    <a:pt x="7883" y="42417"/>
                    <a:pt x="7764" y="42203"/>
                    <a:pt x="7633" y="42024"/>
                  </a:cubicBezTo>
                  <a:cubicBezTo>
                    <a:pt x="7359" y="41691"/>
                    <a:pt x="7168" y="41298"/>
                    <a:pt x="6763" y="41072"/>
                  </a:cubicBezTo>
                  <a:cubicBezTo>
                    <a:pt x="6632" y="41000"/>
                    <a:pt x="6537" y="40798"/>
                    <a:pt x="6466" y="40643"/>
                  </a:cubicBezTo>
                  <a:cubicBezTo>
                    <a:pt x="6323" y="40381"/>
                    <a:pt x="6323" y="40381"/>
                    <a:pt x="5918" y="40095"/>
                  </a:cubicBezTo>
                  <a:cubicBezTo>
                    <a:pt x="5882" y="40071"/>
                    <a:pt x="5835" y="40048"/>
                    <a:pt x="5835" y="40024"/>
                  </a:cubicBezTo>
                  <a:cubicBezTo>
                    <a:pt x="5859" y="39607"/>
                    <a:pt x="5478" y="39476"/>
                    <a:pt x="5263" y="39214"/>
                  </a:cubicBezTo>
                  <a:cubicBezTo>
                    <a:pt x="5144" y="39059"/>
                    <a:pt x="5013" y="38928"/>
                    <a:pt x="5013" y="38702"/>
                  </a:cubicBezTo>
                  <a:cubicBezTo>
                    <a:pt x="5013" y="38476"/>
                    <a:pt x="4894" y="38309"/>
                    <a:pt x="4716" y="38166"/>
                  </a:cubicBezTo>
                  <a:cubicBezTo>
                    <a:pt x="4370" y="37881"/>
                    <a:pt x="4156" y="37523"/>
                    <a:pt x="4073" y="37083"/>
                  </a:cubicBezTo>
                  <a:cubicBezTo>
                    <a:pt x="4061" y="37000"/>
                    <a:pt x="4049" y="36881"/>
                    <a:pt x="3989" y="36833"/>
                  </a:cubicBezTo>
                  <a:cubicBezTo>
                    <a:pt x="3668" y="36595"/>
                    <a:pt x="3561" y="36190"/>
                    <a:pt x="3334" y="35880"/>
                  </a:cubicBezTo>
                  <a:cubicBezTo>
                    <a:pt x="2989" y="35428"/>
                    <a:pt x="2811" y="34857"/>
                    <a:pt x="2572" y="34321"/>
                  </a:cubicBezTo>
                  <a:cubicBezTo>
                    <a:pt x="2489" y="34154"/>
                    <a:pt x="2489" y="33940"/>
                    <a:pt x="2382" y="33785"/>
                  </a:cubicBezTo>
                  <a:cubicBezTo>
                    <a:pt x="2251" y="33594"/>
                    <a:pt x="2227" y="33404"/>
                    <a:pt x="2215" y="33190"/>
                  </a:cubicBezTo>
                  <a:cubicBezTo>
                    <a:pt x="2191" y="32987"/>
                    <a:pt x="2132" y="32773"/>
                    <a:pt x="2049" y="32582"/>
                  </a:cubicBezTo>
                  <a:cubicBezTo>
                    <a:pt x="2001" y="32451"/>
                    <a:pt x="1810" y="32285"/>
                    <a:pt x="1834" y="32237"/>
                  </a:cubicBezTo>
                  <a:cubicBezTo>
                    <a:pt x="1977" y="32035"/>
                    <a:pt x="1715" y="32047"/>
                    <a:pt x="1715" y="31975"/>
                  </a:cubicBezTo>
                  <a:cubicBezTo>
                    <a:pt x="1715" y="31558"/>
                    <a:pt x="1548" y="31166"/>
                    <a:pt x="1477" y="30773"/>
                  </a:cubicBezTo>
                  <a:cubicBezTo>
                    <a:pt x="1406" y="30439"/>
                    <a:pt x="1548" y="30046"/>
                    <a:pt x="1251" y="29761"/>
                  </a:cubicBezTo>
                  <a:cubicBezTo>
                    <a:pt x="1203" y="29713"/>
                    <a:pt x="1191" y="29594"/>
                    <a:pt x="1215" y="29523"/>
                  </a:cubicBezTo>
                  <a:cubicBezTo>
                    <a:pt x="1275" y="29344"/>
                    <a:pt x="1251" y="29213"/>
                    <a:pt x="1096" y="29118"/>
                  </a:cubicBezTo>
                  <a:cubicBezTo>
                    <a:pt x="1215" y="29011"/>
                    <a:pt x="1239" y="28915"/>
                    <a:pt x="1084" y="28808"/>
                  </a:cubicBezTo>
                  <a:cubicBezTo>
                    <a:pt x="1048" y="28784"/>
                    <a:pt x="1025" y="28713"/>
                    <a:pt x="1037" y="28665"/>
                  </a:cubicBezTo>
                  <a:cubicBezTo>
                    <a:pt x="1144" y="28177"/>
                    <a:pt x="822" y="27772"/>
                    <a:pt x="822" y="27296"/>
                  </a:cubicBezTo>
                  <a:cubicBezTo>
                    <a:pt x="810" y="26844"/>
                    <a:pt x="822" y="26391"/>
                    <a:pt x="751" y="25939"/>
                  </a:cubicBezTo>
                  <a:cubicBezTo>
                    <a:pt x="667" y="25474"/>
                    <a:pt x="763" y="24998"/>
                    <a:pt x="679" y="24522"/>
                  </a:cubicBezTo>
                  <a:cubicBezTo>
                    <a:pt x="620" y="24224"/>
                    <a:pt x="775" y="23903"/>
                    <a:pt x="810" y="23581"/>
                  </a:cubicBezTo>
                  <a:cubicBezTo>
                    <a:pt x="834" y="23307"/>
                    <a:pt x="763" y="22998"/>
                    <a:pt x="846" y="22748"/>
                  </a:cubicBezTo>
                  <a:cubicBezTo>
                    <a:pt x="953" y="22462"/>
                    <a:pt x="703" y="22212"/>
                    <a:pt x="858" y="21950"/>
                  </a:cubicBezTo>
                  <a:cubicBezTo>
                    <a:pt x="882" y="21903"/>
                    <a:pt x="858" y="21843"/>
                    <a:pt x="858" y="21783"/>
                  </a:cubicBezTo>
                  <a:cubicBezTo>
                    <a:pt x="858" y="21581"/>
                    <a:pt x="1120" y="21474"/>
                    <a:pt x="1025" y="21212"/>
                  </a:cubicBezTo>
                  <a:cubicBezTo>
                    <a:pt x="965" y="21045"/>
                    <a:pt x="1037" y="20843"/>
                    <a:pt x="1060" y="20652"/>
                  </a:cubicBezTo>
                  <a:cubicBezTo>
                    <a:pt x="1060" y="20593"/>
                    <a:pt x="1084" y="20486"/>
                    <a:pt x="1120" y="20474"/>
                  </a:cubicBezTo>
                  <a:cubicBezTo>
                    <a:pt x="1287" y="20438"/>
                    <a:pt x="1239" y="20355"/>
                    <a:pt x="1179" y="20248"/>
                  </a:cubicBezTo>
                  <a:cubicBezTo>
                    <a:pt x="1144" y="20176"/>
                    <a:pt x="1108" y="20105"/>
                    <a:pt x="1072" y="20021"/>
                  </a:cubicBezTo>
                  <a:cubicBezTo>
                    <a:pt x="1132" y="20009"/>
                    <a:pt x="1251" y="19998"/>
                    <a:pt x="1251" y="19974"/>
                  </a:cubicBezTo>
                  <a:cubicBezTo>
                    <a:pt x="1275" y="19819"/>
                    <a:pt x="1275" y="19664"/>
                    <a:pt x="1287" y="19509"/>
                  </a:cubicBezTo>
                  <a:cubicBezTo>
                    <a:pt x="1310" y="19331"/>
                    <a:pt x="1334" y="19164"/>
                    <a:pt x="1382" y="18997"/>
                  </a:cubicBezTo>
                  <a:cubicBezTo>
                    <a:pt x="1477" y="18712"/>
                    <a:pt x="1584" y="18438"/>
                    <a:pt x="1584" y="18140"/>
                  </a:cubicBezTo>
                  <a:cubicBezTo>
                    <a:pt x="1584" y="17954"/>
                    <a:pt x="1516" y="17675"/>
                    <a:pt x="1849" y="17675"/>
                  </a:cubicBezTo>
                  <a:cubicBezTo>
                    <a:pt x="1856" y="17675"/>
                    <a:pt x="1863" y="17676"/>
                    <a:pt x="1870" y="17676"/>
                  </a:cubicBezTo>
                  <a:cubicBezTo>
                    <a:pt x="1894" y="17676"/>
                    <a:pt x="1941" y="17616"/>
                    <a:pt x="1929" y="17592"/>
                  </a:cubicBezTo>
                  <a:cubicBezTo>
                    <a:pt x="1834" y="17319"/>
                    <a:pt x="2120" y="17152"/>
                    <a:pt x="2096" y="16866"/>
                  </a:cubicBezTo>
                  <a:cubicBezTo>
                    <a:pt x="2060" y="16319"/>
                    <a:pt x="2322" y="15807"/>
                    <a:pt x="2668" y="15366"/>
                  </a:cubicBezTo>
                  <a:cubicBezTo>
                    <a:pt x="2763" y="15235"/>
                    <a:pt x="2811" y="15152"/>
                    <a:pt x="2822" y="14973"/>
                  </a:cubicBezTo>
                  <a:cubicBezTo>
                    <a:pt x="2834" y="14711"/>
                    <a:pt x="3013" y="14437"/>
                    <a:pt x="3192" y="14235"/>
                  </a:cubicBezTo>
                  <a:cubicBezTo>
                    <a:pt x="3299" y="14116"/>
                    <a:pt x="3394" y="14033"/>
                    <a:pt x="3442" y="13866"/>
                  </a:cubicBezTo>
                  <a:cubicBezTo>
                    <a:pt x="3549" y="13497"/>
                    <a:pt x="3775" y="13211"/>
                    <a:pt x="4096" y="12913"/>
                  </a:cubicBezTo>
                  <a:cubicBezTo>
                    <a:pt x="4120" y="12901"/>
                    <a:pt x="4168" y="12890"/>
                    <a:pt x="4168" y="12866"/>
                  </a:cubicBezTo>
                  <a:cubicBezTo>
                    <a:pt x="4251" y="12568"/>
                    <a:pt x="4346" y="12306"/>
                    <a:pt x="4632" y="12151"/>
                  </a:cubicBezTo>
                  <a:cubicBezTo>
                    <a:pt x="4620" y="11830"/>
                    <a:pt x="4930" y="11675"/>
                    <a:pt x="5025" y="11401"/>
                  </a:cubicBezTo>
                  <a:cubicBezTo>
                    <a:pt x="5108" y="11175"/>
                    <a:pt x="5228" y="10996"/>
                    <a:pt x="5406" y="10818"/>
                  </a:cubicBezTo>
                  <a:cubicBezTo>
                    <a:pt x="5906" y="10318"/>
                    <a:pt x="6251" y="9711"/>
                    <a:pt x="6763" y="9210"/>
                  </a:cubicBezTo>
                  <a:cubicBezTo>
                    <a:pt x="6978" y="9008"/>
                    <a:pt x="7085" y="8710"/>
                    <a:pt x="7371" y="8520"/>
                  </a:cubicBezTo>
                  <a:cubicBezTo>
                    <a:pt x="7597" y="8377"/>
                    <a:pt x="7764" y="8115"/>
                    <a:pt x="7966" y="7913"/>
                  </a:cubicBezTo>
                  <a:cubicBezTo>
                    <a:pt x="8323" y="7556"/>
                    <a:pt x="8668" y="7175"/>
                    <a:pt x="9085" y="6877"/>
                  </a:cubicBezTo>
                  <a:cubicBezTo>
                    <a:pt x="9645" y="6484"/>
                    <a:pt x="10109" y="5984"/>
                    <a:pt x="10764" y="5710"/>
                  </a:cubicBezTo>
                  <a:cubicBezTo>
                    <a:pt x="11073" y="5579"/>
                    <a:pt x="11324" y="5329"/>
                    <a:pt x="11609" y="5139"/>
                  </a:cubicBezTo>
                  <a:cubicBezTo>
                    <a:pt x="12109" y="4793"/>
                    <a:pt x="12609" y="4412"/>
                    <a:pt x="13133" y="4103"/>
                  </a:cubicBezTo>
                  <a:cubicBezTo>
                    <a:pt x="13764" y="3734"/>
                    <a:pt x="14419" y="3388"/>
                    <a:pt x="15122" y="3162"/>
                  </a:cubicBezTo>
                  <a:cubicBezTo>
                    <a:pt x="15562" y="3019"/>
                    <a:pt x="15991" y="2817"/>
                    <a:pt x="16431" y="2650"/>
                  </a:cubicBezTo>
                  <a:cubicBezTo>
                    <a:pt x="16788" y="2507"/>
                    <a:pt x="17146" y="2341"/>
                    <a:pt x="17515" y="2281"/>
                  </a:cubicBezTo>
                  <a:cubicBezTo>
                    <a:pt x="17753" y="2233"/>
                    <a:pt x="17955" y="2186"/>
                    <a:pt x="18134" y="2031"/>
                  </a:cubicBezTo>
                  <a:cubicBezTo>
                    <a:pt x="18203" y="1981"/>
                    <a:pt x="18306" y="1915"/>
                    <a:pt x="18386" y="1915"/>
                  </a:cubicBezTo>
                  <a:cubicBezTo>
                    <a:pt x="18402" y="1915"/>
                    <a:pt x="18418" y="1918"/>
                    <a:pt x="18432" y="1924"/>
                  </a:cubicBezTo>
                  <a:cubicBezTo>
                    <a:pt x="18493" y="1943"/>
                    <a:pt x="18553" y="1951"/>
                    <a:pt x="18612" y="1951"/>
                  </a:cubicBezTo>
                  <a:cubicBezTo>
                    <a:pt x="18880" y="1951"/>
                    <a:pt x="19118" y="1780"/>
                    <a:pt x="19372" y="1721"/>
                  </a:cubicBezTo>
                  <a:cubicBezTo>
                    <a:pt x="19658" y="1662"/>
                    <a:pt x="19979" y="1638"/>
                    <a:pt x="20253" y="1495"/>
                  </a:cubicBezTo>
                  <a:cubicBezTo>
                    <a:pt x="20479" y="1388"/>
                    <a:pt x="20741" y="1281"/>
                    <a:pt x="20979" y="1281"/>
                  </a:cubicBezTo>
                  <a:cubicBezTo>
                    <a:pt x="21180" y="1281"/>
                    <a:pt x="21380" y="1311"/>
                    <a:pt x="21580" y="1311"/>
                  </a:cubicBezTo>
                  <a:cubicBezTo>
                    <a:pt x="21630" y="1311"/>
                    <a:pt x="21680" y="1310"/>
                    <a:pt x="21730" y="1305"/>
                  </a:cubicBezTo>
                  <a:cubicBezTo>
                    <a:pt x="21884" y="1293"/>
                    <a:pt x="22039" y="1221"/>
                    <a:pt x="22182" y="1198"/>
                  </a:cubicBezTo>
                  <a:cubicBezTo>
                    <a:pt x="22551" y="1150"/>
                    <a:pt x="22920" y="1090"/>
                    <a:pt x="23277" y="1079"/>
                  </a:cubicBezTo>
                  <a:cubicBezTo>
                    <a:pt x="23460" y="1079"/>
                    <a:pt x="23648" y="1015"/>
                    <a:pt x="23834" y="1015"/>
                  </a:cubicBezTo>
                  <a:cubicBezTo>
                    <a:pt x="23927" y="1015"/>
                    <a:pt x="24020" y="1031"/>
                    <a:pt x="24111" y="1079"/>
                  </a:cubicBezTo>
                  <a:cubicBezTo>
                    <a:pt x="24287" y="966"/>
                    <a:pt x="24480" y="950"/>
                    <a:pt x="24677" y="950"/>
                  </a:cubicBezTo>
                  <a:cubicBezTo>
                    <a:pt x="24758" y="950"/>
                    <a:pt x="24839" y="953"/>
                    <a:pt x="24920" y="953"/>
                  </a:cubicBezTo>
                  <a:cubicBezTo>
                    <a:pt x="25082" y="953"/>
                    <a:pt x="25243" y="942"/>
                    <a:pt x="25397" y="876"/>
                  </a:cubicBezTo>
                  <a:cubicBezTo>
                    <a:pt x="25444" y="852"/>
                    <a:pt x="25504" y="829"/>
                    <a:pt x="25551" y="829"/>
                  </a:cubicBezTo>
                  <a:close/>
                  <a:moveTo>
                    <a:pt x="23333" y="1"/>
                  </a:moveTo>
                  <a:cubicBezTo>
                    <a:pt x="23143" y="1"/>
                    <a:pt x="22952" y="56"/>
                    <a:pt x="22765" y="90"/>
                  </a:cubicBezTo>
                  <a:cubicBezTo>
                    <a:pt x="22566" y="136"/>
                    <a:pt x="22374" y="249"/>
                    <a:pt x="22163" y="249"/>
                  </a:cubicBezTo>
                  <a:cubicBezTo>
                    <a:pt x="22096" y="249"/>
                    <a:pt x="22027" y="238"/>
                    <a:pt x="21956" y="209"/>
                  </a:cubicBezTo>
                  <a:cubicBezTo>
                    <a:pt x="21952" y="208"/>
                    <a:pt x="21948" y="208"/>
                    <a:pt x="21944" y="208"/>
                  </a:cubicBezTo>
                  <a:cubicBezTo>
                    <a:pt x="21897" y="208"/>
                    <a:pt x="21831" y="270"/>
                    <a:pt x="21765" y="281"/>
                  </a:cubicBezTo>
                  <a:cubicBezTo>
                    <a:pt x="21682" y="305"/>
                    <a:pt x="21587" y="317"/>
                    <a:pt x="21491" y="317"/>
                  </a:cubicBezTo>
                  <a:cubicBezTo>
                    <a:pt x="21461" y="319"/>
                    <a:pt x="21431" y="320"/>
                    <a:pt x="21401" y="320"/>
                  </a:cubicBezTo>
                  <a:cubicBezTo>
                    <a:pt x="21318" y="320"/>
                    <a:pt x="21236" y="313"/>
                    <a:pt x="21153" y="313"/>
                  </a:cubicBezTo>
                  <a:cubicBezTo>
                    <a:pt x="21123" y="313"/>
                    <a:pt x="21093" y="314"/>
                    <a:pt x="21063" y="317"/>
                  </a:cubicBezTo>
                  <a:cubicBezTo>
                    <a:pt x="20750" y="347"/>
                    <a:pt x="20479" y="566"/>
                    <a:pt x="20157" y="566"/>
                  </a:cubicBezTo>
                  <a:cubicBezTo>
                    <a:pt x="20100" y="566"/>
                    <a:pt x="20041" y="559"/>
                    <a:pt x="19979" y="543"/>
                  </a:cubicBezTo>
                  <a:cubicBezTo>
                    <a:pt x="19956" y="543"/>
                    <a:pt x="19908" y="567"/>
                    <a:pt x="19896" y="590"/>
                  </a:cubicBezTo>
                  <a:cubicBezTo>
                    <a:pt x="19741" y="817"/>
                    <a:pt x="19491" y="769"/>
                    <a:pt x="19277" y="793"/>
                  </a:cubicBezTo>
                  <a:cubicBezTo>
                    <a:pt x="18967" y="805"/>
                    <a:pt x="18670" y="864"/>
                    <a:pt x="18396" y="1043"/>
                  </a:cubicBezTo>
                  <a:cubicBezTo>
                    <a:pt x="18289" y="1117"/>
                    <a:pt x="18135" y="1201"/>
                    <a:pt x="18002" y="1201"/>
                  </a:cubicBezTo>
                  <a:cubicBezTo>
                    <a:pt x="17986" y="1201"/>
                    <a:pt x="17970" y="1200"/>
                    <a:pt x="17955" y="1198"/>
                  </a:cubicBezTo>
                  <a:cubicBezTo>
                    <a:pt x="17868" y="1185"/>
                    <a:pt x="17783" y="1136"/>
                    <a:pt x="17714" y="1136"/>
                  </a:cubicBezTo>
                  <a:cubicBezTo>
                    <a:pt x="17652" y="1136"/>
                    <a:pt x="17602" y="1176"/>
                    <a:pt x="17574" y="1317"/>
                  </a:cubicBezTo>
                  <a:cubicBezTo>
                    <a:pt x="17528" y="1284"/>
                    <a:pt x="17490" y="1271"/>
                    <a:pt x="17455" y="1271"/>
                  </a:cubicBezTo>
                  <a:cubicBezTo>
                    <a:pt x="17366" y="1271"/>
                    <a:pt x="17307" y="1360"/>
                    <a:pt x="17229" y="1412"/>
                  </a:cubicBezTo>
                  <a:cubicBezTo>
                    <a:pt x="17098" y="1495"/>
                    <a:pt x="16908" y="1460"/>
                    <a:pt x="16765" y="1507"/>
                  </a:cubicBezTo>
                  <a:cubicBezTo>
                    <a:pt x="16467" y="1602"/>
                    <a:pt x="16169" y="1710"/>
                    <a:pt x="15884" y="1829"/>
                  </a:cubicBezTo>
                  <a:cubicBezTo>
                    <a:pt x="15598" y="1960"/>
                    <a:pt x="15312" y="2102"/>
                    <a:pt x="15026" y="2245"/>
                  </a:cubicBezTo>
                  <a:cubicBezTo>
                    <a:pt x="14836" y="2329"/>
                    <a:pt x="14598" y="2364"/>
                    <a:pt x="14455" y="2507"/>
                  </a:cubicBezTo>
                  <a:cubicBezTo>
                    <a:pt x="13991" y="2924"/>
                    <a:pt x="13336" y="2972"/>
                    <a:pt x="12871" y="3353"/>
                  </a:cubicBezTo>
                  <a:cubicBezTo>
                    <a:pt x="12562" y="3603"/>
                    <a:pt x="12145" y="3615"/>
                    <a:pt x="11847" y="3829"/>
                  </a:cubicBezTo>
                  <a:cubicBezTo>
                    <a:pt x="11454" y="4127"/>
                    <a:pt x="10943" y="4281"/>
                    <a:pt x="10704" y="4769"/>
                  </a:cubicBezTo>
                  <a:cubicBezTo>
                    <a:pt x="10681" y="4817"/>
                    <a:pt x="10585" y="4805"/>
                    <a:pt x="10526" y="4841"/>
                  </a:cubicBezTo>
                  <a:cubicBezTo>
                    <a:pt x="10252" y="5031"/>
                    <a:pt x="9978" y="5210"/>
                    <a:pt x="9704" y="5401"/>
                  </a:cubicBezTo>
                  <a:cubicBezTo>
                    <a:pt x="9430" y="5603"/>
                    <a:pt x="9228" y="5912"/>
                    <a:pt x="8859" y="5972"/>
                  </a:cubicBezTo>
                  <a:cubicBezTo>
                    <a:pt x="8835" y="5972"/>
                    <a:pt x="8811" y="6020"/>
                    <a:pt x="8787" y="6043"/>
                  </a:cubicBezTo>
                  <a:cubicBezTo>
                    <a:pt x="8537" y="6401"/>
                    <a:pt x="8049" y="6543"/>
                    <a:pt x="7942" y="7008"/>
                  </a:cubicBezTo>
                  <a:cubicBezTo>
                    <a:pt x="7633" y="7186"/>
                    <a:pt x="7394" y="7413"/>
                    <a:pt x="7263" y="7758"/>
                  </a:cubicBezTo>
                  <a:cubicBezTo>
                    <a:pt x="7216" y="7877"/>
                    <a:pt x="6978" y="7925"/>
                    <a:pt x="6906" y="8044"/>
                  </a:cubicBezTo>
                  <a:cubicBezTo>
                    <a:pt x="6632" y="8579"/>
                    <a:pt x="6109" y="8877"/>
                    <a:pt x="5775" y="9341"/>
                  </a:cubicBezTo>
                  <a:cubicBezTo>
                    <a:pt x="5466" y="9770"/>
                    <a:pt x="5061" y="10115"/>
                    <a:pt x="4727" y="10520"/>
                  </a:cubicBezTo>
                  <a:cubicBezTo>
                    <a:pt x="4418" y="10889"/>
                    <a:pt x="4096" y="11270"/>
                    <a:pt x="3954" y="11770"/>
                  </a:cubicBezTo>
                  <a:cubicBezTo>
                    <a:pt x="3882" y="12020"/>
                    <a:pt x="3739" y="12306"/>
                    <a:pt x="3537" y="12449"/>
                  </a:cubicBezTo>
                  <a:cubicBezTo>
                    <a:pt x="3108" y="12735"/>
                    <a:pt x="3108" y="13282"/>
                    <a:pt x="2739" y="13616"/>
                  </a:cubicBezTo>
                  <a:cubicBezTo>
                    <a:pt x="2549" y="13771"/>
                    <a:pt x="2477" y="14068"/>
                    <a:pt x="2370" y="14306"/>
                  </a:cubicBezTo>
                  <a:cubicBezTo>
                    <a:pt x="2251" y="14556"/>
                    <a:pt x="2215" y="14854"/>
                    <a:pt x="2049" y="15045"/>
                  </a:cubicBezTo>
                  <a:cubicBezTo>
                    <a:pt x="1846" y="15283"/>
                    <a:pt x="1906" y="15568"/>
                    <a:pt x="1787" y="15818"/>
                  </a:cubicBezTo>
                  <a:cubicBezTo>
                    <a:pt x="1513" y="16378"/>
                    <a:pt x="1334" y="16985"/>
                    <a:pt x="1132" y="17581"/>
                  </a:cubicBezTo>
                  <a:cubicBezTo>
                    <a:pt x="1025" y="17914"/>
                    <a:pt x="882" y="18247"/>
                    <a:pt x="786" y="18593"/>
                  </a:cubicBezTo>
                  <a:cubicBezTo>
                    <a:pt x="691" y="18962"/>
                    <a:pt x="620" y="19343"/>
                    <a:pt x="560" y="19724"/>
                  </a:cubicBezTo>
                  <a:cubicBezTo>
                    <a:pt x="513" y="19950"/>
                    <a:pt x="536" y="20212"/>
                    <a:pt x="441" y="20402"/>
                  </a:cubicBezTo>
                  <a:cubicBezTo>
                    <a:pt x="322" y="20640"/>
                    <a:pt x="632" y="20902"/>
                    <a:pt x="334" y="21081"/>
                  </a:cubicBezTo>
                  <a:cubicBezTo>
                    <a:pt x="370" y="21379"/>
                    <a:pt x="334" y="21652"/>
                    <a:pt x="144" y="21891"/>
                  </a:cubicBezTo>
                  <a:cubicBezTo>
                    <a:pt x="132" y="21903"/>
                    <a:pt x="144" y="21938"/>
                    <a:pt x="144" y="21938"/>
                  </a:cubicBezTo>
                  <a:cubicBezTo>
                    <a:pt x="405" y="21986"/>
                    <a:pt x="167" y="22176"/>
                    <a:pt x="227" y="22295"/>
                  </a:cubicBezTo>
                  <a:cubicBezTo>
                    <a:pt x="298" y="22426"/>
                    <a:pt x="251" y="22641"/>
                    <a:pt x="203" y="22807"/>
                  </a:cubicBezTo>
                  <a:cubicBezTo>
                    <a:pt x="24" y="23581"/>
                    <a:pt x="72" y="24367"/>
                    <a:pt x="13" y="25141"/>
                  </a:cubicBezTo>
                  <a:cubicBezTo>
                    <a:pt x="1" y="25355"/>
                    <a:pt x="96" y="25570"/>
                    <a:pt x="60" y="25772"/>
                  </a:cubicBezTo>
                  <a:cubicBezTo>
                    <a:pt x="36" y="26058"/>
                    <a:pt x="24" y="26332"/>
                    <a:pt x="84" y="26617"/>
                  </a:cubicBezTo>
                  <a:cubicBezTo>
                    <a:pt x="132" y="26867"/>
                    <a:pt x="227" y="27141"/>
                    <a:pt x="167" y="27379"/>
                  </a:cubicBezTo>
                  <a:cubicBezTo>
                    <a:pt x="120" y="27629"/>
                    <a:pt x="167" y="27856"/>
                    <a:pt x="203" y="28070"/>
                  </a:cubicBezTo>
                  <a:cubicBezTo>
                    <a:pt x="227" y="28249"/>
                    <a:pt x="370" y="28403"/>
                    <a:pt x="251" y="28618"/>
                  </a:cubicBezTo>
                  <a:cubicBezTo>
                    <a:pt x="227" y="28653"/>
                    <a:pt x="275" y="28725"/>
                    <a:pt x="298" y="28784"/>
                  </a:cubicBezTo>
                  <a:cubicBezTo>
                    <a:pt x="334" y="28891"/>
                    <a:pt x="394" y="28999"/>
                    <a:pt x="417" y="29118"/>
                  </a:cubicBezTo>
                  <a:cubicBezTo>
                    <a:pt x="489" y="29511"/>
                    <a:pt x="417" y="29915"/>
                    <a:pt x="632" y="30285"/>
                  </a:cubicBezTo>
                  <a:cubicBezTo>
                    <a:pt x="667" y="30344"/>
                    <a:pt x="656" y="30427"/>
                    <a:pt x="656" y="30499"/>
                  </a:cubicBezTo>
                  <a:cubicBezTo>
                    <a:pt x="644" y="30844"/>
                    <a:pt x="751" y="31273"/>
                    <a:pt x="894" y="31713"/>
                  </a:cubicBezTo>
                  <a:cubicBezTo>
                    <a:pt x="977" y="31999"/>
                    <a:pt x="989" y="32320"/>
                    <a:pt x="1191" y="32571"/>
                  </a:cubicBezTo>
                  <a:cubicBezTo>
                    <a:pt x="1060" y="32904"/>
                    <a:pt x="1418" y="33118"/>
                    <a:pt x="1406" y="33428"/>
                  </a:cubicBezTo>
                  <a:cubicBezTo>
                    <a:pt x="1406" y="33583"/>
                    <a:pt x="1489" y="33749"/>
                    <a:pt x="1548" y="33916"/>
                  </a:cubicBezTo>
                  <a:cubicBezTo>
                    <a:pt x="1751" y="34404"/>
                    <a:pt x="1894" y="34916"/>
                    <a:pt x="2132" y="35392"/>
                  </a:cubicBezTo>
                  <a:cubicBezTo>
                    <a:pt x="2239" y="35595"/>
                    <a:pt x="2358" y="35821"/>
                    <a:pt x="2441" y="36035"/>
                  </a:cubicBezTo>
                  <a:cubicBezTo>
                    <a:pt x="2525" y="36238"/>
                    <a:pt x="2549" y="36500"/>
                    <a:pt x="2751" y="36595"/>
                  </a:cubicBezTo>
                  <a:cubicBezTo>
                    <a:pt x="3025" y="36714"/>
                    <a:pt x="2930" y="36988"/>
                    <a:pt x="3072" y="37166"/>
                  </a:cubicBezTo>
                  <a:cubicBezTo>
                    <a:pt x="3251" y="37369"/>
                    <a:pt x="3346" y="37643"/>
                    <a:pt x="3513" y="37857"/>
                  </a:cubicBezTo>
                  <a:cubicBezTo>
                    <a:pt x="3680" y="38083"/>
                    <a:pt x="3608" y="38452"/>
                    <a:pt x="3954" y="38571"/>
                  </a:cubicBezTo>
                  <a:cubicBezTo>
                    <a:pt x="4025" y="38595"/>
                    <a:pt x="4049" y="38762"/>
                    <a:pt x="4085" y="38857"/>
                  </a:cubicBezTo>
                  <a:cubicBezTo>
                    <a:pt x="4144" y="38988"/>
                    <a:pt x="4180" y="39143"/>
                    <a:pt x="4263" y="39238"/>
                  </a:cubicBezTo>
                  <a:cubicBezTo>
                    <a:pt x="4692" y="39750"/>
                    <a:pt x="4977" y="40345"/>
                    <a:pt x="5442" y="40833"/>
                  </a:cubicBezTo>
                  <a:cubicBezTo>
                    <a:pt x="5930" y="41369"/>
                    <a:pt x="6394" y="41929"/>
                    <a:pt x="6823" y="42512"/>
                  </a:cubicBezTo>
                  <a:cubicBezTo>
                    <a:pt x="6954" y="42691"/>
                    <a:pt x="7216" y="42679"/>
                    <a:pt x="7263" y="42846"/>
                  </a:cubicBezTo>
                  <a:cubicBezTo>
                    <a:pt x="7418" y="43286"/>
                    <a:pt x="7966" y="43346"/>
                    <a:pt x="8109" y="43786"/>
                  </a:cubicBezTo>
                  <a:cubicBezTo>
                    <a:pt x="8704" y="44167"/>
                    <a:pt x="9109" y="44751"/>
                    <a:pt x="9621" y="45227"/>
                  </a:cubicBezTo>
                  <a:cubicBezTo>
                    <a:pt x="9895" y="45489"/>
                    <a:pt x="10204" y="45727"/>
                    <a:pt x="10502" y="45977"/>
                  </a:cubicBezTo>
                  <a:cubicBezTo>
                    <a:pt x="10609" y="46060"/>
                    <a:pt x="10752" y="46096"/>
                    <a:pt x="10871" y="46179"/>
                  </a:cubicBezTo>
                  <a:cubicBezTo>
                    <a:pt x="11359" y="46548"/>
                    <a:pt x="11835" y="46941"/>
                    <a:pt x="12455" y="47108"/>
                  </a:cubicBezTo>
                  <a:cubicBezTo>
                    <a:pt x="12467" y="47112"/>
                    <a:pt x="12484" y="47112"/>
                    <a:pt x="12505" y="47112"/>
                  </a:cubicBezTo>
                  <a:cubicBezTo>
                    <a:pt x="12526" y="47112"/>
                    <a:pt x="12551" y="47111"/>
                    <a:pt x="12577" y="47111"/>
                  </a:cubicBezTo>
                  <a:cubicBezTo>
                    <a:pt x="12692" y="47111"/>
                    <a:pt x="12826" y="47131"/>
                    <a:pt x="12776" y="47346"/>
                  </a:cubicBezTo>
                  <a:cubicBezTo>
                    <a:pt x="12776" y="47358"/>
                    <a:pt x="12919" y="47406"/>
                    <a:pt x="13002" y="47429"/>
                  </a:cubicBezTo>
                  <a:cubicBezTo>
                    <a:pt x="13016" y="47432"/>
                    <a:pt x="13030" y="47433"/>
                    <a:pt x="13044" y="47433"/>
                  </a:cubicBezTo>
                  <a:cubicBezTo>
                    <a:pt x="13070" y="47433"/>
                    <a:pt x="13097" y="47430"/>
                    <a:pt x="13123" y="47430"/>
                  </a:cubicBezTo>
                  <a:cubicBezTo>
                    <a:pt x="13147" y="47430"/>
                    <a:pt x="13171" y="47433"/>
                    <a:pt x="13193" y="47441"/>
                  </a:cubicBezTo>
                  <a:cubicBezTo>
                    <a:pt x="13490" y="47572"/>
                    <a:pt x="13800" y="47703"/>
                    <a:pt x="14086" y="47882"/>
                  </a:cubicBezTo>
                  <a:cubicBezTo>
                    <a:pt x="14319" y="48014"/>
                    <a:pt x="14518" y="48224"/>
                    <a:pt x="14800" y="48224"/>
                  </a:cubicBezTo>
                  <a:cubicBezTo>
                    <a:pt x="14849" y="48224"/>
                    <a:pt x="14900" y="48217"/>
                    <a:pt x="14955" y="48203"/>
                  </a:cubicBezTo>
                  <a:cubicBezTo>
                    <a:pt x="15003" y="48203"/>
                    <a:pt x="15062" y="48311"/>
                    <a:pt x="15122" y="48334"/>
                  </a:cubicBezTo>
                  <a:cubicBezTo>
                    <a:pt x="15182" y="48364"/>
                    <a:pt x="15259" y="48411"/>
                    <a:pt x="15317" y="48411"/>
                  </a:cubicBezTo>
                  <a:cubicBezTo>
                    <a:pt x="15328" y="48411"/>
                    <a:pt x="15338" y="48410"/>
                    <a:pt x="15348" y="48406"/>
                  </a:cubicBezTo>
                  <a:cubicBezTo>
                    <a:pt x="15392" y="48385"/>
                    <a:pt x="15431" y="48376"/>
                    <a:pt x="15466" y="48376"/>
                  </a:cubicBezTo>
                  <a:cubicBezTo>
                    <a:pt x="15552" y="48376"/>
                    <a:pt x="15613" y="48430"/>
                    <a:pt x="15681" y="48489"/>
                  </a:cubicBezTo>
                  <a:cubicBezTo>
                    <a:pt x="15748" y="48534"/>
                    <a:pt x="15837" y="48621"/>
                    <a:pt x="15887" y="48621"/>
                  </a:cubicBezTo>
                  <a:cubicBezTo>
                    <a:pt x="15890" y="48621"/>
                    <a:pt x="15893" y="48621"/>
                    <a:pt x="15896" y="48620"/>
                  </a:cubicBezTo>
                  <a:cubicBezTo>
                    <a:pt x="15940" y="48605"/>
                    <a:pt x="15979" y="48598"/>
                    <a:pt x="16013" y="48598"/>
                  </a:cubicBezTo>
                  <a:cubicBezTo>
                    <a:pt x="16162" y="48598"/>
                    <a:pt x="16230" y="48728"/>
                    <a:pt x="16336" y="48834"/>
                  </a:cubicBezTo>
                  <a:cubicBezTo>
                    <a:pt x="16371" y="48878"/>
                    <a:pt x="16461" y="48908"/>
                    <a:pt x="16536" y="48908"/>
                  </a:cubicBezTo>
                  <a:cubicBezTo>
                    <a:pt x="16564" y="48908"/>
                    <a:pt x="16590" y="48904"/>
                    <a:pt x="16610" y="48894"/>
                  </a:cubicBezTo>
                  <a:cubicBezTo>
                    <a:pt x="16657" y="48866"/>
                    <a:pt x="16696" y="48854"/>
                    <a:pt x="16733" y="48854"/>
                  </a:cubicBezTo>
                  <a:cubicBezTo>
                    <a:pt x="16789" y="48854"/>
                    <a:pt x="16838" y="48882"/>
                    <a:pt x="16896" y="48918"/>
                  </a:cubicBezTo>
                  <a:cubicBezTo>
                    <a:pt x="16991" y="48977"/>
                    <a:pt x="17098" y="49084"/>
                    <a:pt x="17205" y="49084"/>
                  </a:cubicBezTo>
                  <a:cubicBezTo>
                    <a:pt x="17420" y="49096"/>
                    <a:pt x="17610" y="49084"/>
                    <a:pt x="17729" y="49346"/>
                  </a:cubicBezTo>
                  <a:cubicBezTo>
                    <a:pt x="17747" y="49386"/>
                    <a:pt x="17775" y="49401"/>
                    <a:pt x="17809" y="49401"/>
                  </a:cubicBezTo>
                  <a:cubicBezTo>
                    <a:pt x="17868" y="49401"/>
                    <a:pt x="17943" y="49356"/>
                    <a:pt x="18003" y="49311"/>
                  </a:cubicBezTo>
                  <a:cubicBezTo>
                    <a:pt x="18046" y="49275"/>
                    <a:pt x="18089" y="49261"/>
                    <a:pt x="18130" y="49261"/>
                  </a:cubicBezTo>
                  <a:cubicBezTo>
                    <a:pt x="18215" y="49261"/>
                    <a:pt x="18292" y="49322"/>
                    <a:pt x="18348" y="49394"/>
                  </a:cubicBezTo>
                  <a:cubicBezTo>
                    <a:pt x="18468" y="49539"/>
                    <a:pt x="18508" y="49599"/>
                    <a:pt x="18551" y="49599"/>
                  </a:cubicBezTo>
                  <a:cubicBezTo>
                    <a:pt x="18569" y="49599"/>
                    <a:pt x="18587" y="49589"/>
                    <a:pt x="18610" y="49573"/>
                  </a:cubicBezTo>
                  <a:cubicBezTo>
                    <a:pt x="18682" y="49518"/>
                    <a:pt x="18745" y="49499"/>
                    <a:pt x="18804" y="49499"/>
                  </a:cubicBezTo>
                  <a:cubicBezTo>
                    <a:pt x="18913" y="49499"/>
                    <a:pt x="19011" y="49561"/>
                    <a:pt x="19134" y="49585"/>
                  </a:cubicBezTo>
                  <a:cubicBezTo>
                    <a:pt x="19261" y="49610"/>
                    <a:pt x="19364" y="49828"/>
                    <a:pt x="19498" y="49828"/>
                  </a:cubicBezTo>
                  <a:cubicBezTo>
                    <a:pt x="19553" y="49828"/>
                    <a:pt x="19613" y="49792"/>
                    <a:pt x="19682" y="49692"/>
                  </a:cubicBezTo>
                  <a:cubicBezTo>
                    <a:pt x="19682" y="49692"/>
                    <a:pt x="19729" y="49727"/>
                    <a:pt x="19765" y="49739"/>
                  </a:cubicBezTo>
                  <a:cubicBezTo>
                    <a:pt x="19956" y="49811"/>
                    <a:pt x="20134" y="49918"/>
                    <a:pt x="20337" y="49954"/>
                  </a:cubicBezTo>
                  <a:cubicBezTo>
                    <a:pt x="20575" y="50001"/>
                    <a:pt x="20837" y="49989"/>
                    <a:pt x="21087" y="50025"/>
                  </a:cubicBezTo>
                  <a:cubicBezTo>
                    <a:pt x="21384" y="50073"/>
                    <a:pt x="21670" y="50132"/>
                    <a:pt x="21968" y="50180"/>
                  </a:cubicBezTo>
                  <a:cubicBezTo>
                    <a:pt x="22078" y="50201"/>
                    <a:pt x="22185" y="50213"/>
                    <a:pt x="22292" y="50213"/>
                  </a:cubicBezTo>
                  <a:cubicBezTo>
                    <a:pt x="22370" y="50213"/>
                    <a:pt x="22447" y="50207"/>
                    <a:pt x="22527" y="50192"/>
                  </a:cubicBezTo>
                  <a:cubicBezTo>
                    <a:pt x="22540" y="50189"/>
                    <a:pt x="22553" y="50188"/>
                    <a:pt x="22566" y="50188"/>
                  </a:cubicBezTo>
                  <a:cubicBezTo>
                    <a:pt x="22688" y="50188"/>
                    <a:pt x="22810" y="50284"/>
                    <a:pt x="22935" y="50284"/>
                  </a:cubicBezTo>
                  <a:cubicBezTo>
                    <a:pt x="22993" y="50284"/>
                    <a:pt x="23051" y="50263"/>
                    <a:pt x="23111" y="50204"/>
                  </a:cubicBezTo>
                  <a:cubicBezTo>
                    <a:pt x="23278" y="50277"/>
                    <a:pt x="23446" y="50306"/>
                    <a:pt x="23612" y="50306"/>
                  </a:cubicBezTo>
                  <a:cubicBezTo>
                    <a:pt x="23824" y="50306"/>
                    <a:pt x="24035" y="50258"/>
                    <a:pt x="24242" y="50192"/>
                  </a:cubicBezTo>
                  <a:cubicBezTo>
                    <a:pt x="24301" y="50180"/>
                    <a:pt x="24349" y="50180"/>
                    <a:pt x="24408" y="50180"/>
                  </a:cubicBezTo>
                  <a:cubicBezTo>
                    <a:pt x="24453" y="50181"/>
                    <a:pt x="24497" y="50182"/>
                    <a:pt x="24541" y="50182"/>
                  </a:cubicBezTo>
                  <a:cubicBezTo>
                    <a:pt x="24657" y="50182"/>
                    <a:pt x="24773" y="50178"/>
                    <a:pt x="24888" y="50178"/>
                  </a:cubicBezTo>
                  <a:cubicBezTo>
                    <a:pt x="25075" y="50178"/>
                    <a:pt x="25259" y="50188"/>
                    <a:pt x="25432" y="50239"/>
                  </a:cubicBezTo>
                  <a:cubicBezTo>
                    <a:pt x="25468" y="50251"/>
                    <a:pt x="25502" y="50255"/>
                    <a:pt x="25535" y="50255"/>
                  </a:cubicBezTo>
                  <a:cubicBezTo>
                    <a:pt x="25699" y="50255"/>
                    <a:pt x="25831" y="50137"/>
                    <a:pt x="25966" y="50137"/>
                  </a:cubicBezTo>
                  <a:cubicBezTo>
                    <a:pt x="26002" y="50137"/>
                    <a:pt x="26038" y="50146"/>
                    <a:pt x="26075" y="50168"/>
                  </a:cubicBezTo>
                  <a:cubicBezTo>
                    <a:pt x="26160" y="50216"/>
                    <a:pt x="26243" y="50232"/>
                    <a:pt x="26326" y="50232"/>
                  </a:cubicBezTo>
                  <a:cubicBezTo>
                    <a:pt x="26494" y="50232"/>
                    <a:pt x="26658" y="50166"/>
                    <a:pt x="26823" y="50166"/>
                  </a:cubicBezTo>
                  <a:cubicBezTo>
                    <a:pt x="26839" y="50166"/>
                    <a:pt x="26856" y="50166"/>
                    <a:pt x="26873" y="50168"/>
                  </a:cubicBezTo>
                  <a:cubicBezTo>
                    <a:pt x="26881" y="50169"/>
                    <a:pt x="26888" y="50169"/>
                    <a:pt x="26896" y="50169"/>
                  </a:cubicBezTo>
                  <a:cubicBezTo>
                    <a:pt x="26963" y="50169"/>
                    <a:pt x="27042" y="50139"/>
                    <a:pt x="27106" y="50139"/>
                  </a:cubicBezTo>
                  <a:cubicBezTo>
                    <a:pt x="27130" y="50139"/>
                    <a:pt x="27152" y="50144"/>
                    <a:pt x="27171" y="50156"/>
                  </a:cubicBezTo>
                  <a:cubicBezTo>
                    <a:pt x="27239" y="50197"/>
                    <a:pt x="27308" y="50214"/>
                    <a:pt x="27375" y="50214"/>
                  </a:cubicBezTo>
                  <a:cubicBezTo>
                    <a:pt x="27482" y="50214"/>
                    <a:pt x="27583" y="50172"/>
                    <a:pt x="27671" y="50120"/>
                  </a:cubicBezTo>
                  <a:cubicBezTo>
                    <a:pt x="27767" y="50061"/>
                    <a:pt x="27849" y="50039"/>
                    <a:pt x="27940" y="50039"/>
                  </a:cubicBezTo>
                  <a:cubicBezTo>
                    <a:pt x="27996" y="50039"/>
                    <a:pt x="28055" y="50047"/>
                    <a:pt x="28123" y="50061"/>
                  </a:cubicBezTo>
                  <a:cubicBezTo>
                    <a:pt x="28193" y="50077"/>
                    <a:pt x="28278" y="50100"/>
                    <a:pt x="28360" y="50100"/>
                  </a:cubicBezTo>
                  <a:cubicBezTo>
                    <a:pt x="28460" y="50100"/>
                    <a:pt x="28558" y="50066"/>
                    <a:pt x="28623" y="49942"/>
                  </a:cubicBezTo>
                  <a:cubicBezTo>
                    <a:pt x="28627" y="49934"/>
                    <a:pt x="28638" y="49931"/>
                    <a:pt x="28652" y="49931"/>
                  </a:cubicBezTo>
                  <a:cubicBezTo>
                    <a:pt x="28680" y="49931"/>
                    <a:pt x="28723" y="49942"/>
                    <a:pt x="28754" y="49942"/>
                  </a:cubicBezTo>
                  <a:cubicBezTo>
                    <a:pt x="28804" y="49943"/>
                    <a:pt x="28855" y="49944"/>
                    <a:pt x="28906" y="49944"/>
                  </a:cubicBezTo>
                  <a:cubicBezTo>
                    <a:pt x="29232" y="49944"/>
                    <a:pt x="29570" y="49906"/>
                    <a:pt x="29838" y="49751"/>
                  </a:cubicBezTo>
                  <a:cubicBezTo>
                    <a:pt x="30171" y="49561"/>
                    <a:pt x="30635" y="49823"/>
                    <a:pt x="30874" y="49394"/>
                  </a:cubicBezTo>
                  <a:cubicBezTo>
                    <a:pt x="30874" y="49394"/>
                    <a:pt x="30933" y="49406"/>
                    <a:pt x="30957" y="49430"/>
                  </a:cubicBezTo>
                  <a:cubicBezTo>
                    <a:pt x="31007" y="49465"/>
                    <a:pt x="31054" y="49477"/>
                    <a:pt x="31100" y="49477"/>
                  </a:cubicBezTo>
                  <a:cubicBezTo>
                    <a:pt x="31163" y="49477"/>
                    <a:pt x="31227" y="49455"/>
                    <a:pt x="31302" y="49442"/>
                  </a:cubicBezTo>
                  <a:cubicBezTo>
                    <a:pt x="31755" y="49358"/>
                    <a:pt x="32159" y="49132"/>
                    <a:pt x="32588" y="48977"/>
                  </a:cubicBezTo>
                  <a:cubicBezTo>
                    <a:pt x="32921" y="48858"/>
                    <a:pt x="33243" y="48715"/>
                    <a:pt x="33541" y="48596"/>
                  </a:cubicBezTo>
                  <a:cubicBezTo>
                    <a:pt x="33612" y="48642"/>
                    <a:pt x="33674" y="48660"/>
                    <a:pt x="33729" y="48660"/>
                  </a:cubicBezTo>
                  <a:cubicBezTo>
                    <a:pt x="33876" y="48660"/>
                    <a:pt x="33976" y="48531"/>
                    <a:pt x="34088" y="48453"/>
                  </a:cubicBezTo>
                  <a:cubicBezTo>
                    <a:pt x="34160" y="48406"/>
                    <a:pt x="34219" y="48287"/>
                    <a:pt x="34279" y="48287"/>
                  </a:cubicBezTo>
                  <a:cubicBezTo>
                    <a:pt x="34298" y="48289"/>
                    <a:pt x="34317" y="48290"/>
                    <a:pt x="34335" y="48290"/>
                  </a:cubicBezTo>
                  <a:cubicBezTo>
                    <a:pt x="34643" y="48290"/>
                    <a:pt x="34805" y="48017"/>
                    <a:pt x="35041" y="47894"/>
                  </a:cubicBezTo>
                  <a:cubicBezTo>
                    <a:pt x="35231" y="47787"/>
                    <a:pt x="35410" y="47596"/>
                    <a:pt x="35588" y="47596"/>
                  </a:cubicBezTo>
                  <a:cubicBezTo>
                    <a:pt x="35838" y="47596"/>
                    <a:pt x="35934" y="47429"/>
                    <a:pt x="36089" y="47322"/>
                  </a:cubicBezTo>
                  <a:cubicBezTo>
                    <a:pt x="36255" y="47203"/>
                    <a:pt x="36470" y="47227"/>
                    <a:pt x="36636" y="47072"/>
                  </a:cubicBezTo>
                  <a:cubicBezTo>
                    <a:pt x="36886" y="46858"/>
                    <a:pt x="37196" y="46703"/>
                    <a:pt x="37493" y="46548"/>
                  </a:cubicBezTo>
                  <a:cubicBezTo>
                    <a:pt x="38351" y="46084"/>
                    <a:pt x="39208" y="45608"/>
                    <a:pt x="39922" y="44917"/>
                  </a:cubicBezTo>
                  <a:cubicBezTo>
                    <a:pt x="39982" y="44858"/>
                    <a:pt x="40065" y="44822"/>
                    <a:pt x="40149" y="44786"/>
                  </a:cubicBezTo>
                  <a:cubicBezTo>
                    <a:pt x="40434" y="44655"/>
                    <a:pt x="40672" y="44477"/>
                    <a:pt x="40887" y="44239"/>
                  </a:cubicBezTo>
                  <a:cubicBezTo>
                    <a:pt x="41161" y="43965"/>
                    <a:pt x="41446" y="43691"/>
                    <a:pt x="41768" y="43477"/>
                  </a:cubicBezTo>
                  <a:cubicBezTo>
                    <a:pt x="42089" y="43262"/>
                    <a:pt x="42280" y="42917"/>
                    <a:pt x="42625" y="42738"/>
                  </a:cubicBezTo>
                  <a:cubicBezTo>
                    <a:pt x="42661" y="42727"/>
                    <a:pt x="42685" y="42691"/>
                    <a:pt x="42696" y="42655"/>
                  </a:cubicBezTo>
                  <a:cubicBezTo>
                    <a:pt x="42958" y="42024"/>
                    <a:pt x="43601" y="41738"/>
                    <a:pt x="43970" y="41179"/>
                  </a:cubicBezTo>
                  <a:cubicBezTo>
                    <a:pt x="44232" y="40774"/>
                    <a:pt x="44649" y="40441"/>
                    <a:pt x="44887" y="39988"/>
                  </a:cubicBezTo>
                  <a:cubicBezTo>
                    <a:pt x="45030" y="39726"/>
                    <a:pt x="45256" y="39512"/>
                    <a:pt x="45411" y="39262"/>
                  </a:cubicBezTo>
                  <a:cubicBezTo>
                    <a:pt x="45649" y="38893"/>
                    <a:pt x="45875" y="38512"/>
                    <a:pt x="46090" y="38119"/>
                  </a:cubicBezTo>
                  <a:cubicBezTo>
                    <a:pt x="46352" y="37654"/>
                    <a:pt x="46578" y="37166"/>
                    <a:pt x="46840" y="36702"/>
                  </a:cubicBezTo>
                  <a:cubicBezTo>
                    <a:pt x="46983" y="36464"/>
                    <a:pt x="47209" y="36261"/>
                    <a:pt x="47197" y="35940"/>
                  </a:cubicBezTo>
                  <a:cubicBezTo>
                    <a:pt x="47185" y="35857"/>
                    <a:pt x="47221" y="35738"/>
                    <a:pt x="47280" y="35702"/>
                  </a:cubicBezTo>
                  <a:cubicBezTo>
                    <a:pt x="47471" y="35607"/>
                    <a:pt x="47483" y="35464"/>
                    <a:pt x="47530" y="35273"/>
                  </a:cubicBezTo>
                  <a:cubicBezTo>
                    <a:pt x="47626" y="34928"/>
                    <a:pt x="47804" y="34595"/>
                    <a:pt x="47935" y="34237"/>
                  </a:cubicBezTo>
                  <a:cubicBezTo>
                    <a:pt x="48019" y="34035"/>
                    <a:pt x="48090" y="33821"/>
                    <a:pt x="48161" y="33606"/>
                  </a:cubicBezTo>
                  <a:cubicBezTo>
                    <a:pt x="48257" y="33356"/>
                    <a:pt x="48364" y="33118"/>
                    <a:pt x="48435" y="32856"/>
                  </a:cubicBezTo>
                  <a:cubicBezTo>
                    <a:pt x="48507" y="32618"/>
                    <a:pt x="48626" y="32368"/>
                    <a:pt x="48590" y="32142"/>
                  </a:cubicBezTo>
                  <a:cubicBezTo>
                    <a:pt x="48542" y="31844"/>
                    <a:pt x="48757" y="31713"/>
                    <a:pt x="48840" y="31511"/>
                  </a:cubicBezTo>
                  <a:cubicBezTo>
                    <a:pt x="48876" y="31428"/>
                    <a:pt x="48876" y="31332"/>
                    <a:pt x="48888" y="31249"/>
                  </a:cubicBezTo>
                  <a:cubicBezTo>
                    <a:pt x="48900" y="30963"/>
                    <a:pt x="48816" y="30630"/>
                    <a:pt x="48947" y="30415"/>
                  </a:cubicBezTo>
                  <a:cubicBezTo>
                    <a:pt x="49150" y="30094"/>
                    <a:pt x="49126" y="29761"/>
                    <a:pt x="49197" y="29439"/>
                  </a:cubicBezTo>
                  <a:cubicBezTo>
                    <a:pt x="49352" y="28618"/>
                    <a:pt x="49483" y="27784"/>
                    <a:pt x="49626" y="26963"/>
                  </a:cubicBezTo>
                  <a:cubicBezTo>
                    <a:pt x="49650" y="26856"/>
                    <a:pt x="49650" y="26748"/>
                    <a:pt x="49650" y="26641"/>
                  </a:cubicBezTo>
                  <a:cubicBezTo>
                    <a:pt x="49674" y="26260"/>
                    <a:pt x="49697" y="25879"/>
                    <a:pt x="49709" y="25498"/>
                  </a:cubicBezTo>
                  <a:cubicBezTo>
                    <a:pt x="49733" y="24915"/>
                    <a:pt x="49852" y="24343"/>
                    <a:pt x="49816" y="23760"/>
                  </a:cubicBezTo>
                  <a:cubicBezTo>
                    <a:pt x="49793" y="23224"/>
                    <a:pt x="49816" y="22688"/>
                    <a:pt x="49781" y="22164"/>
                  </a:cubicBezTo>
                  <a:cubicBezTo>
                    <a:pt x="49757" y="21712"/>
                    <a:pt x="49828" y="21248"/>
                    <a:pt x="49769" y="20795"/>
                  </a:cubicBezTo>
                  <a:cubicBezTo>
                    <a:pt x="49733" y="20498"/>
                    <a:pt x="49674" y="20188"/>
                    <a:pt x="49697" y="19890"/>
                  </a:cubicBezTo>
                  <a:cubicBezTo>
                    <a:pt x="49721" y="19569"/>
                    <a:pt x="49316" y="19343"/>
                    <a:pt x="49519" y="18997"/>
                  </a:cubicBezTo>
                  <a:cubicBezTo>
                    <a:pt x="49185" y="18735"/>
                    <a:pt x="49483" y="18235"/>
                    <a:pt x="49150" y="17962"/>
                  </a:cubicBezTo>
                  <a:cubicBezTo>
                    <a:pt x="49304" y="17545"/>
                    <a:pt x="48912" y="17259"/>
                    <a:pt x="48864" y="16878"/>
                  </a:cubicBezTo>
                  <a:cubicBezTo>
                    <a:pt x="48816" y="16509"/>
                    <a:pt x="48578" y="16176"/>
                    <a:pt x="48447" y="15818"/>
                  </a:cubicBezTo>
                  <a:cubicBezTo>
                    <a:pt x="48316" y="15449"/>
                    <a:pt x="47983" y="15152"/>
                    <a:pt x="48054" y="14699"/>
                  </a:cubicBezTo>
                  <a:cubicBezTo>
                    <a:pt x="48054" y="14664"/>
                    <a:pt x="48007" y="14616"/>
                    <a:pt x="47971" y="14580"/>
                  </a:cubicBezTo>
                  <a:cubicBezTo>
                    <a:pt x="47888" y="14473"/>
                    <a:pt x="47804" y="14366"/>
                    <a:pt x="47721" y="14259"/>
                  </a:cubicBezTo>
                  <a:cubicBezTo>
                    <a:pt x="47447" y="13890"/>
                    <a:pt x="47447" y="13390"/>
                    <a:pt x="47114" y="13044"/>
                  </a:cubicBezTo>
                  <a:cubicBezTo>
                    <a:pt x="46864" y="12770"/>
                    <a:pt x="46614" y="12485"/>
                    <a:pt x="46435" y="12151"/>
                  </a:cubicBezTo>
                  <a:cubicBezTo>
                    <a:pt x="46328" y="11949"/>
                    <a:pt x="46233" y="11711"/>
                    <a:pt x="46066" y="11568"/>
                  </a:cubicBezTo>
                  <a:cubicBezTo>
                    <a:pt x="45673" y="11235"/>
                    <a:pt x="45518" y="10723"/>
                    <a:pt x="45113" y="10401"/>
                  </a:cubicBezTo>
                  <a:cubicBezTo>
                    <a:pt x="44935" y="10246"/>
                    <a:pt x="44828" y="10008"/>
                    <a:pt x="44685" y="9818"/>
                  </a:cubicBezTo>
                  <a:cubicBezTo>
                    <a:pt x="44669" y="9819"/>
                    <a:pt x="44654" y="9820"/>
                    <a:pt x="44640" y="9820"/>
                  </a:cubicBezTo>
                  <a:cubicBezTo>
                    <a:pt x="44291" y="9820"/>
                    <a:pt x="44415" y="9408"/>
                    <a:pt x="44209" y="9282"/>
                  </a:cubicBezTo>
                  <a:cubicBezTo>
                    <a:pt x="44113" y="9222"/>
                    <a:pt x="44006" y="9151"/>
                    <a:pt x="43923" y="9080"/>
                  </a:cubicBezTo>
                  <a:cubicBezTo>
                    <a:pt x="43839" y="8996"/>
                    <a:pt x="43768" y="8901"/>
                    <a:pt x="43709" y="8806"/>
                  </a:cubicBezTo>
                  <a:cubicBezTo>
                    <a:pt x="43649" y="8734"/>
                    <a:pt x="43625" y="8615"/>
                    <a:pt x="43542" y="8556"/>
                  </a:cubicBezTo>
                  <a:cubicBezTo>
                    <a:pt x="43292" y="8377"/>
                    <a:pt x="43125" y="8103"/>
                    <a:pt x="42911" y="7901"/>
                  </a:cubicBezTo>
                  <a:cubicBezTo>
                    <a:pt x="42458" y="7460"/>
                    <a:pt x="42101" y="6936"/>
                    <a:pt x="41649" y="6496"/>
                  </a:cubicBezTo>
                  <a:cubicBezTo>
                    <a:pt x="41518" y="6365"/>
                    <a:pt x="41363" y="6246"/>
                    <a:pt x="41220" y="6115"/>
                  </a:cubicBezTo>
                  <a:cubicBezTo>
                    <a:pt x="41053" y="5960"/>
                    <a:pt x="40815" y="5817"/>
                    <a:pt x="40756" y="5627"/>
                  </a:cubicBezTo>
                  <a:cubicBezTo>
                    <a:pt x="40672" y="5365"/>
                    <a:pt x="40422" y="5341"/>
                    <a:pt x="40280" y="5162"/>
                  </a:cubicBezTo>
                  <a:cubicBezTo>
                    <a:pt x="40149" y="4984"/>
                    <a:pt x="39946" y="4853"/>
                    <a:pt x="39768" y="4710"/>
                  </a:cubicBezTo>
                  <a:cubicBezTo>
                    <a:pt x="39637" y="4615"/>
                    <a:pt x="39518" y="4448"/>
                    <a:pt x="39375" y="4436"/>
                  </a:cubicBezTo>
                  <a:cubicBezTo>
                    <a:pt x="38863" y="4377"/>
                    <a:pt x="38541" y="3996"/>
                    <a:pt x="38136" y="3746"/>
                  </a:cubicBezTo>
                  <a:cubicBezTo>
                    <a:pt x="38077" y="3710"/>
                    <a:pt x="37970" y="3662"/>
                    <a:pt x="37970" y="3626"/>
                  </a:cubicBezTo>
                  <a:cubicBezTo>
                    <a:pt x="38017" y="3293"/>
                    <a:pt x="37708" y="3269"/>
                    <a:pt x="37529" y="3162"/>
                  </a:cubicBezTo>
                  <a:cubicBezTo>
                    <a:pt x="37148" y="2936"/>
                    <a:pt x="36755" y="2710"/>
                    <a:pt x="36339" y="2579"/>
                  </a:cubicBezTo>
                  <a:cubicBezTo>
                    <a:pt x="35791" y="2412"/>
                    <a:pt x="35315" y="2102"/>
                    <a:pt x="34767" y="1924"/>
                  </a:cubicBezTo>
                  <a:cubicBezTo>
                    <a:pt x="34231" y="1733"/>
                    <a:pt x="33695" y="1507"/>
                    <a:pt x="33136" y="1364"/>
                  </a:cubicBezTo>
                  <a:cubicBezTo>
                    <a:pt x="32743" y="1269"/>
                    <a:pt x="32350" y="1162"/>
                    <a:pt x="31957" y="1067"/>
                  </a:cubicBezTo>
                  <a:cubicBezTo>
                    <a:pt x="31302" y="912"/>
                    <a:pt x="30635" y="769"/>
                    <a:pt x="29969" y="590"/>
                  </a:cubicBezTo>
                  <a:cubicBezTo>
                    <a:pt x="29909" y="575"/>
                    <a:pt x="29847" y="570"/>
                    <a:pt x="29784" y="570"/>
                  </a:cubicBezTo>
                  <a:cubicBezTo>
                    <a:pt x="29660" y="570"/>
                    <a:pt x="29532" y="590"/>
                    <a:pt x="29407" y="590"/>
                  </a:cubicBezTo>
                  <a:cubicBezTo>
                    <a:pt x="29260" y="590"/>
                    <a:pt x="29118" y="561"/>
                    <a:pt x="28992" y="436"/>
                  </a:cubicBezTo>
                  <a:cubicBezTo>
                    <a:pt x="28990" y="433"/>
                    <a:pt x="28986" y="432"/>
                    <a:pt x="28981" y="432"/>
                  </a:cubicBezTo>
                  <a:cubicBezTo>
                    <a:pt x="28962" y="432"/>
                    <a:pt x="28926" y="448"/>
                    <a:pt x="28897" y="448"/>
                  </a:cubicBezTo>
                  <a:cubicBezTo>
                    <a:pt x="28659" y="436"/>
                    <a:pt x="28421" y="436"/>
                    <a:pt x="28195" y="412"/>
                  </a:cubicBezTo>
                  <a:cubicBezTo>
                    <a:pt x="27949" y="391"/>
                    <a:pt x="27704" y="309"/>
                    <a:pt x="27466" y="309"/>
                  </a:cubicBezTo>
                  <a:cubicBezTo>
                    <a:pt x="27427" y="309"/>
                    <a:pt x="27388" y="312"/>
                    <a:pt x="27349" y="317"/>
                  </a:cubicBezTo>
                  <a:cubicBezTo>
                    <a:pt x="27311" y="320"/>
                    <a:pt x="27274" y="322"/>
                    <a:pt x="27238" y="322"/>
                  </a:cubicBezTo>
                  <a:cubicBezTo>
                    <a:pt x="27037" y="322"/>
                    <a:pt x="26864" y="270"/>
                    <a:pt x="26683" y="209"/>
                  </a:cubicBezTo>
                  <a:cubicBezTo>
                    <a:pt x="26609" y="189"/>
                    <a:pt x="26536" y="122"/>
                    <a:pt x="26471" y="122"/>
                  </a:cubicBezTo>
                  <a:cubicBezTo>
                    <a:pt x="26462" y="122"/>
                    <a:pt x="26453" y="123"/>
                    <a:pt x="26444" y="126"/>
                  </a:cubicBezTo>
                  <a:cubicBezTo>
                    <a:pt x="26336" y="154"/>
                    <a:pt x="26228" y="164"/>
                    <a:pt x="26120" y="164"/>
                  </a:cubicBezTo>
                  <a:cubicBezTo>
                    <a:pt x="25824" y="164"/>
                    <a:pt x="25529" y="88"/>
                    <a:pt x="25233" y="88"/>
                  </a:cubicBezTo>
                  <a:cubicBezTo>
                    <a:pt x="25125" y="88"/>
                    <a:pt x="25017" y="98"/>
                    <a:pt x="24909" y="126"/>
                  </a:cubicBezTo>
                  <a:cubicBezTo>
                    <a:pt x="24873" y="126"/>
                    <a:pt x="24837" y="102"/>
                    <a:pt x="24801" y="90"/>
                  </a:cubicBezTo>
                  <a:cubicBezTo>
                    <a:pt x="24792" y="88"/>
                    <a:pt x="24754" y="87"/>
                    <a:pt x="24698" y="87"/>
                  </a:cubicBezTo>
                  <a:cubicBezTo>
                    <a:pt x="24477" y="87"/>
                    <a:pt x="23980" y="102"/>
                    <a:pt x="23932" y="102"/>
                  </a:cubicBezTo>
                  <a:cubicBezTo>
                    <a:pt x="23891" y="110"/>
                    <a:pt x="23839" y="124"/>
                    <a:pt x="23795" y="124"/>
                  </a:cubicBezTo>
                  <a:cubicBezTo>
                    <a:pt x="23775" y="124"/>
                    <a:pt x="23756" y="122"/>
                    <a:pt x="23742" y="114"/>
                  </a:cubicBezTo>
                  <a:cubicBezTo>
                    <a:pt x="23607" y="29"/>
                    <a:pt x="23470" y="1"/>
                    <a:pt x="23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365;p43">
              <a:extLst>
                <a:ext uri="{FF2B5EF4-FFF2-40B4-BE49-F238E27FC236}">
                  <a16:creationId xmlns:a16="http://schemas.microsoft.com/office/drawing/2014/main" id="{B742B47F-F0CB-434B-9367-B4523689F2E8}"/>
                </a:ext>
              </a:extLst>
            </p:cNvPr>
            <p:cNvSpPr/>
            <p:nvPr/>
          </p:nvSpPr>
          <p:spPr>
            <a:xfrm rot="2049276">
              <a:off x="5216316" y="3735604"/>
              <a:ext cx="8514" cy="6829"/>
            </a:xfrm>
            <a:custGeom>
              <a:avLst/>
              <a:gdLst/>
              <a:ahLst/>
              <a:cxnLst/>
              <a:rect l="l" t="t" r="r" b="b"/>
              <a:pathLst>
                <a:path w="366" h="294" extrusionOk="0">
                  <a:moveTo>
                    <a:pt x="100" y="0"/>
                  </a:moveTo>
                  <a:cubicBezTo>
                    <a:pt x="44" y="0"/>
                    <a:pt x="1" y="29"/>
                    <a:pt x="8" y="143"/>
                  </a:cubicBezTo>
                  <a:cubicBezTo>
                    <a:pt x="72" y="225"/>
                    <a:pt x="136" y="293"/>
                    <a:pt x="227" y="293"/>
                  </a:cubicBezTo>
                  <a:cubicBezTo>
                    <a:pt x="255" y="293"/>
                    <a:pt x="284" y="287"/>
                    <a:pt x="317" y="274"/>
                  </a:cubicBezTo>
                  <a:cubicBezTo>
                    <a:pt x="365" y="155"/>
                    <a:pt x="365" y="47"/>
                    <a:pt x="222" y="24"/>
                  </a:cubicBezTo>
                  <a:cubicBezTo>
                    <a:pt x="184" y="14"/>
                    <a:pt x="139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366;p43">
              <a:extLst>
                <a:ext uri="{FF2B5EF4-FFF2-40B4-BE49-F238E27FC236}">
                  <a16:creationId xmlns:a16="http://schemas.microsoft.com/office/drawing/2014/main" id="{1FD84544-9D42-48ED-828E-C68F2AAD78F9}"/>
                </a:ext>
              </a:extLst>
            </p:cNvPr>
            <p:cNvSpPr/>
            <p:nvPr/>
          </p:nvSpPr>
          <p:spPr>
            <a:xfrm rot="2049276">
              <a:off x="4121970" y="1600522"/>
              <a:ext cx="839227" cy="848971"/>
            </a:xfrm>
            <a:custGeom>
              <a:avLst/>
              <a:gdLst/>
              <a:ahLst/>
              <a:cxnLst/>
              <a:rect l="l" t="t" r="r" b="b"/>
              <a:pathLst>
                <a:path w="36077" h="36548" extrusionOk="0">
                  <a:moveTo>
                    <a:pt x="17609" y="735"/>
                  </a:moveTo>
                  <a:cubicBezTo>
                    <a:pt x="17764" y="735"/>
                    <a:pt x="17919" y="758"/>
                    <a:pt x="18074" y="822"/>
                  </a:cubicBezTo>
                  <a:cubicBezTo>
                    <a:pt x="18158" y="786"/>
                    <a:pt x="18240" y="772"/>
                    <a:pt x="18320" y="772"/>
                  </a:cubicBezTo>
                  <a:cubicBezTo>
                    <a:pt x="18534" y="772"/>
                    <a:pt x="18739" y="870"/>
                    <a:pt x="18955" y="905"/>
                  </a:cubicBezTo>
                  <a:cubicBezTo>
                    <a:pt x="19019" y="914"/>
                    <a:pt x="19083" y="917"/>
                    <a:pt x="19148" y="917"/>
                  </a:cubicBezTo>
                  <a:cubicBezTo>
                    <a:pt x="19303" y="917"/>
                    <a:pt x="19460" y="899"/>
                    <a:pt x="19614" y="899"/>
                  </a:cubicBezTo>
                  <a:cubicBezTo>
                    <a:pt x="19661" y="899"/>
                    <a:pt x="19707" y="901"/>
                    <a:pt x="19753" y="905"/>
                  </a:cubicBezTo>
                  <a:cubicBezTo>
                    <a:pt x="19967" y="917"/>
                    <a:pt x="20182" y="988"/>
                    <a:pt x="20384" y="1060"/>
                  </a:cubicBezTo>
                  <a:cubicBezTo>
                    <a:pt x="20488" y="1100"/>
                    <a:pt x="20581" y="1156"/>
                    <a:pt x="20682" y="1156"/>
                  </a:cubicBezTo>
                  <a:cubicBezTo>
                    <a:pt x="20731" y="1156"/>
                    <a:pt x="20782" y="1143"/>
                    <a:pt x="20837" y="1107"/>
                  </a:cubicBezTo>
                  <a:cubicBezTo>
                    <a:pt x="20850" y="1098"/>
                    <a:pt x="20869" y="1094"/>
                    <a:pt x="20889" y="1094"/>
                  </a:cubicBezTo>
                  <a:cubicBezTo>
                    <a:pt x="20922" y="1094"/>
                    <a:pt x="20957" y="1105"/>
                    <a:pt x="20980" y="1119"/>
                  </a:cubicBezTo>
                  <a:cubicBezTo>
                    <a:pt x="21313" y="1405"/>
                    <a:pt x="21742" y="1298"/>
                    <a:pt x="22111" y="1417"/>
                  </a:cubicBezTo>
                  <a:cubicBezTo>
                    <a:pt x="22492" y="1536"/>
                    <a:pt x="22873" y="1703"/>
                    <a:pt x="23266" y="1762"/>
                  </a:cubicBezTo>
                  <a:cubicBezTo>
                    <a:pt x="23527" y="1810"/>
                    <a:pt x="23706" y="1929"/>
                    <a:pt x="23920" y="2024"/>
                  </a:cubicBezTo>
                  <a:cubicBezTo>
                    <a:pt x="24182" y="2131"/>
                    <a:pt x="24504" y="2155"/>
                    <a:pt x="24790" y="2262"/>
                  </a:cubicBezTo>
                  <a:cubicBezTo>
                    <a:pt x="24944" y="2322"/>
                    <a:pt x="25123" y="2369"/>
                    <a:pt x="25242" y="2477"/>
                  </a:cubicBezTo>
                  <a:cubicBezTo>
                    <a:pt x="25393" y="2597"/>
                    <a:pt x="25509" y="2743"/>
                    <a:pt x="25713" y="2743"/>
                  </a:cubicBezTo>
                  <a:cubicBezTo>
                    <a:pt x="25751" y="2743"/>
                    <a:pt x="25792" y="2738"/>
                    <a:pt x="25837" y="2727"/>
                  </a:cubicBezTo>
                  <a:cubicBezTo>
                    <a:pt x="25839" y="2726"/>
                    <a:pt x="25841" y="2726"/>
                    <a:pt x="25843" y="2726"/>
                  </a:cubicBezTo>
                  <a:cubicBezTo>
                    <a:pt x="25903" y="2726"/>
                    <a:pt x="25995" y="2895"/>
                    <a:pt x="26087" y="2953"/>
                  </a:cubicBezTo>
                  <a:cubicBezTo>
                    <a:pt x="26242" y="3024"/>
                    <a:pt x="26540" y="3048"/>
                    <a:pt x="26564" y="3143"/>
                  </a:cubicBezTo>
                  <a:cubicBezTo>
                    <a:pt x="26623" y="3393"/>
                    <a:pt x="26849" y="3251"/>
                    <a:pt x="26921" y="3370"/>
                  </a:cubicBezTo>
                  <a:cubicBezTo>
                    <a:pt x="27040" y="3560"/>
                    <a:pt x="27230" y="3501"/>
                    <a:pt x="27397" y="3548"/>
                  </a:cubicBezTo>
                  <a:cubicBezTo>
                    <a:pt x="27480" y="3572"/>
                    <a:pt x="27552" y="3632"/>
                    <a:pt x="27623" y="3691"/>
                  </a:cubicBezTo>
                  <a:cubicBezTo>
                    <a:pt x="27814" y="3846"/>
                    <a:pt x="28016" y="4024"/>
                    <a:pt x="28219" y="4179"/>
                  </a:cubicBezTo>
                  <a:cubicBezTo>
                    <a:pt x="28421" y="4346"/>
                    <a:pt x="28647" y="4489"/>
                    <a:pt x="28861" y="4644"/>
                  </a:cubicBezTo>
                  <a:cubicBezTo>
                    <a:pt x="29338" y="4989"/>
                    <a:pt x="29707" y="5429"/>
                    <a:pt x="30100" y="5846"/>
                  </a:cubicBezTo>
                  <a:cubicBezTo>
                    <a:pt x="30302" y="6072"/>
                    <a:pt x="30481" y="6310"/>
                    <a:pt x="30683" y="6525"/>
                  </a:cubicBezTo>
                  <a:cubicBezTo>
                    <a:pt x="30874" y="6751"/>
                    <a:pt x="31124" y="6941"/>
                    <a:pt x="31290" y="7191"/>
                  </a:cubicBezTo>
                  <a:cubicBezTo>
                    <a:pt x="31636" y="7680"/>
                    <a:pt x="31969" y="8180"/>
                    <a:pt x="32445" y="8561"/>
                  </a:cubicBezTo>
                  <a:cubicBezTo>
                    <a:pt x="32529" y="8632"/>
                    <a:pt x="32481" y="8870"/>
                    <a:pt x="32564" y="8930"/>
                  </a:cubicBezTo>
                  <a:cubicBezTo>
                    <a:pt x="32933" y="9216"/>
                    <a:pt x="32826" y="9739"/>
                    <a:pt x="33195" y="10049"/>
                  </a:cubicBezTo>
                  <a:cubicBezTo>
                    <a:pt x="33398" y="10216"/>
                    <a:pt x="33457" y="10561"/>
                    <a:pt x="33576" y="10823"/>
                  </a:cubicBezTo>
                  <a:cubicBezTo>
                    <a:pt x="33660" y="11013"/>
                    <a:pt x="33636" y="11251"/>
                    <a:pt x="33874" y="11371"/>
                  </a:cubicBezTo>
                  <a:cubicBezTo>
                    <a:pt x="33898" y="11382"/>
                    <a:pt x="33922" y="11430"/>
                    <a:pt x="33922" y="11454"/>
                  </a:cubicBezTo>
                  <a:cubicBezTo>
                    <a:pt x="33981" y="12049"/>
                    <a:pt x="34362" y="12525"/>
                    <a:pt x="34517" y="13073"/>
                  </a:cubicBezTo>
                  <a:cubicBezTo>
                    <a:pt x="34588" y="13299"/>
                    <a:pt x="34588" y="13585"/>
                    <a:pt x="34719" y="13752"/>
                  </a:cubicBezTo>
                  <a:cubicBezTo>
                    <a:pt x="34862" y="13930"/>
                    <a:pt x="34850" y="14038"/>
                    <a:pt x="34850" y="14240"/>
                  </a:cubicBezTo>
                  <a:cubicBezTo>
                    <a:pt x="34850" y="14561"/>
                    <a:pt x="34981" y="14895"/>
                    <a:pt x="35041" y="15216"/>
                  </a:cubicBezTo>
                  <a:cubicBezTo>
                    <a:pt x="35077" y="15383"/>
                    <a:pt x="35065" y="15562"/>
                    <a:pt x="35077" y="15740"/>
                  </a:cubicBezTo>
                  <a:cubicBezTo>
                    <a:pt x="35088" y="15859"/>
                    <a:pt x="35053" y="16014"/>
                    <a:pt x="35112" y="16097"/>
                  </a:cubicBezTo>
                  <a:cubicBezTo>
                    <a:pt x="35243" y="16300"/>
                    <a:pt x="35148" y="16490"/>
                    <a:pt x="35112" y="16669"/>
                  </a:cubicBezTo>
                  <a:cubicBezTo>
                    <a:pt x="35053" y="17002"/>
                    <a:pt x="35053" y="17288"/>
                    <a:pt x="35207" y="17609"/>
                  </a:cubicBezTo>
                  <a:cubicBezTo>
                    <a:pt x="35315" y="17836"/>
                    <a:pt x="35231" y="18157"/>
                    <a:pt x="35231" y="18443"/>
                  </a:cubicBezTo>
                  <a:cubicBezTo>
                    <a:pt x="35231" y="18836"/>
                    <a:pt x="35053" y="19205"/>
                    <a:pt x="35184" y="19622"/>
                  </a:cubicBezTo>
                  <a:cubicBezTo>
                    <a:pt x="35219" y="19741"/>
                    <a:pt x="35160" y="19991"/>
                    <a:pt x="35112" y="20134"/>
                  </a:cubicBezTo>
                  <a:cubicBezTo>
                    <a:pt x="34934" y="20586"/>
                    <a:pt x="34934" y="21050"/>
                    <a:pt x="34957" y="21515"/>
                  </a:cubicBezTo>
                  <a:cubicBezTo>
                    <a:pt x="34957" y="21658"/>
                    <a:pt x="34874" y="21800"/>
                    <a:pt x="34826" y="21931"/>
                  </a:cubicBezTo>
                  <a:cubicBezTo>
                    <a:pt x="34684" y="22277"/>
                    <a:pt x="34779" y="22634"/>
                    <a:pt x="34707" y="22991"/>
                  </a:cubicBezTo>
                  <a:cubicBezTo>
                    <a:pt x="34672" y="23122"/>
                    <a:pt x="34719" y="23217"/>
                    <a:pt x="34553" y="23324"/>
                  </a:cubicBezTo>
                  <a:cubicBezTo>
                    <a:pt x="34445" y="23384"/>
                    <a:pt x="34374" y="23658"/>
                    <a:pt x="34422" y="23789"/>
                  </a:cubicBezTo>
                  <a:cubicBezTo>
                    <a:pt x="34529" y="24086"/>
                    <a:pt x="34386" y="24336"/>
                    <a:pt x="34315" y="24575"/>
                  </a:cubicBezTo>
                  <a:cubicBezTo>
                    <a:pt x="34172" y="25015"/>
                    <a:pt x="33957" y="25420"/>
                    <a:pt x="33791" y="25849"/>
                  </a:cubicBezTo>
                  <a:cubicBezTo>
                    <a:pt x="33719" y="26003"/>
                    <a:pt x="33731" y="26265"/>
                    <a:pt x="33624" y="26337"/>
                  </a:cubicBezTo>
                  <a:cubicBezTo>
                    <a:pt x="33422" y="26456"/>
                    <a:pt x="33445" y="26646"/>
                    <a:pt x="33362" y="26789"/>
                  </a:cubicBezTo>
                  <a:cubicBezTo>
                    <a:pt x="33279" y="26944"/>
                    <a:pt x="33195" y="27111"/>
                    <a:pt x="33124" y="27265"/>
                  </a:cubicBezTo>
                  <a:cubicBezTo>
                    <a:pt x="32874" y="27837"/>
                    <a:pt x="32576" y="28373"/>
                    <a:pt x="32267" y="28908"/>
                  </a:cubicBezTo>
                  <a:cubicBezTo>
                    <a:pt x="32029" y="29301"/>
                    <a:pt x="31743" y="29659"/>
                    <a:pt x="31505" y="30051"/>
                  </a:cubicBezTo>
                  <a:cubicBezTo>
                    <a:pt x="31350" y="30301"/>
                    <a:pt x="31076" y="30492"/>
                    <a:pt x="30850" y="30706"/>
                  </a:cubicBezTo>
                  <a:cubicBezTo>
                    <a:pt x="30374" y="31147"/>
                    <a:pt x="29921" y="31623"/>
                    <a:pt x="29362" y="31968"/>
                  </a:cubicBezTo>
                  <a:cubicBezTo>
                    <a:pt x="29266" y="32028"/>
                    <a:pt x="29242" y="32183"/>
                    <a:pt x="29147" y="32266"/>
                  </a:cubicBezTo>
                  <a:cubicBezTo>
                    <a:pt x="28945" y="32456"/>
                    <a:pt x="28719" y="32623"/>
                    <a:pt x="28492" y="32790"/>
                  </a:cubicBezTo>
                  <a:cubicBezTo>
                    <a:pt x="28326" y="32921"/>
                    <a:pt x="28147" y="33004"/>
                    <a:pt x="28016" y="33207"/>
                  </a:cubicBezTo>
                  <a:cubicBezTo>
                    <a:pt x="27935" y="33349"/>
                    <a:pt x="27828" y="33560"/>
                    <a:pt x="27606" y="33560"/>
                  </a:cubicBezTo>
                  <a:cubicBezTo>
                    <a:pt x="27567" y="33560"/>
                    <a:pt x="27526" y="33554"/>
                    <a:pt x="27480" y="33540"/>
                  </a:cubicBezTo>
                  <a:cubicBezTo>
                    <a:pt x="27476" y="33538"/>
                    <a:pt x="27470" y="33538"/>
                    <a:pt x="27464" y="33538"/>
                  </a:cubicBezTo>
                  <a:cubicBezTo>
                    <a:pt x="27424" y="33538"/>
                    <a:pt x="27360" y="33569"/>
                    <a:pt x="27349" y="33599"/>
                  </a:cubicBezTo>
                  <a:cubicBezTo>
                    <a:pt x="27266" y="33873"/>
                    <a:pt x="27064" y="33897"/>
                    <a:pt x="26814" y="33933"/>
                  </a:cubicBezTo>
                  <a:cubicBezTo>
                    <a:pt x="26683" y="33957"/>
                    <a:pt x="26575" y="34111"/>
                    <a:pt x="26433" y="34171"/>
                  </a:cubicBezTo>
                  <a:cubicBezTo>
                    <a:pt x="26218" y="34242"/>
                    <a:pt x="25944" y="34207"/>
                    <a:pt x="25790" y="34457"/>
                  </a:cubicBezTo>
                  <a:cubicBezTo>
                    <a:pt x="25772" y="34474"/>
                    <a:pt x="25723" y="34485"/>
                    <a:pt x="25684" y="34485"/>
                  </a:cubicBezTo>
                  <a:cubicBezTo>
                    <a:pt x="25669" y="34485"/>
                    <a:pt x="25656" y="34484"/>
                    <a:pt x="25647" y="34481"/>
                  </a:cubicBezTo>
                  <a:cubicBezTo>
                    <a:pt x="25588" y="34452"/>
                    <a:pt x="25534" y="34441"/>
                    <a:pt x="25482" y="34441"/>
                  </a:cubicBezTo>
                  <a:cubicBezTo>
                    <a:pt x="25251" y="34441"/>
                    <a:pt x="25071" y="34667"/>
                    <a:pt x="24841" y="34667"/>
                  </a:cubicBezTo>
                  <a:cubicBezTo>
                    <a:pt x="24817" y="34667"/>
                    <a:pt x="24791" y="34665"/>
                    <a:pt x="24766" y="34659"/>
                  </a:cubicBezTo>
                  <a:cubicBezTo>
                    <a:pt x="24611" y="34981"/>
                    <a:pt x="24289" y="34909"/>
                    <a:pt x="24028" y="34969"/>
                  </a:cubicBezTo>
                  <a:cubicBezTo>
                    <a:pt x="23730" y="35052"/>
                    <a:pt x="23420" y="35064"/>
                    <a:pt x="23158" y="35266"/>
                  </a:cubicBezTo>
                  <a:cubicBezTo>
                    <a:pt x="23135" y="35290"/>
                    <a:pt x="23099" y="35302"/>
                    <a:pt x="23063" y="35302"/>
                  </a:cubicBezTo>
                  <a:cubicBezTo>
                    <a:pt x="23058" y="35303"/>
                    <a:pt x="23052" y="35303"/>
                    <a:pt x="23047" y="35303"/>
                  </a:cubicBezTo>
                  <a:cubicBezTo>
                    <a:pt x="22957" y="35303"/>
                    <a:pt x="22873" y="35170"/>
                    <a:pt x="22803" y="35170"/>
                  </a:cubicBezTo>
                  <a:cubicBezTo>
                    <a:pt x="22776" y="35170"/>
                    <a:pt x="22752" y="35189"/>
                    <a:pt x="22730" y="35243"/>
                  </a:cubicBezTo>
                  <a:cubicBezTo>
                    <a:pt x="22694" y="35338"/>
                    <a:pt x="22649" y="35359"/>
                    <a:pt x="22602" y="35359"/>
                  </a:cubicBezTo>
                  <a:cubicBezTo>
                    <a:pt x="22565" y="35359"/>
                    <a:pt x="22526" y="35346"/>
                    <a:pt x="22488" y="35346"/>
                  </a:cubicBezTo>
                  <a:cubicBezTo>
                    <a:pt x="22477" y="35346"/>
                    <a:pt x="22466" y="35347"/>
                    <a:pt x="22456" y="35350"/>
                  </a:cubicBezTo>
                  <a:cubicBezTo>
                    <a:pt x="22230" y="35409"/>
                    <a:pt x="21956" y="35302"/>
                    <a:pt x="21801" y="35576"/>
                  </a:cubicBezTo>
                  <a:cubicBezTo>
                    <a:pt x="21770" y="35628"/>
                    <a:pt x="21649" y="35662"/>
                    <a:pt x="21563" y="35662"/>
                  </a:cubicBezTo>
                  <a:cubicBezTo>
                    <a:pt x="21550" y="35662"/>
                    <a:pt x="21538" y="35661"/>
                    <a:pt x="21527" y="35659"/>
                  </a:cubicBezTo>
                  <a:cubicBezTo>
                    <a:pt x="21405" y="35653"/>
                    <a:pt x="21287" y="35619"/>
                    <a:pt x="21174" y="35619"/>
                  </a:cubicBezTo>
                  <a:cubicBezTo>
                    <a:pt x="21067" y="35619"/>
                    <a:pt x="20965" y="35650"/>
                    <a:pt x="20872" y="35766"/>
                  </a:cubicBezTo>
                  <a:cubicBezTo>
                    <a:pt x="20859" y="35786"/>
                    <a:pt x="20821" y="35795"/>
                    <a:pt x="20785" y="35795"/>
                  </a:cubicBezTo>
                  <a:cubicBezTo>
                    <a:pt x="20756" y="35795"/>
                    <a:pt x="20728" y="35789"/>
                    <a:pt x="20718" y="35778"/>
                  </a:cubicBezTo>
                  <a:cubicBezTo>
                    <a:pt x="20618" y="35685"/>
                    <a:pt x="20511" y="35657"/>
                    <a:pt x="20403" y="35657"/>
                  </a:cubicBezTo>
                  <a:cubicBezTo>
                    <a:pt x="20277" y="35657"/>
                    <a:pt x="20149" y="35694"/>
                    <a:pt x="20027" y="35707"/>
                  </a:cubicBezTo>
                  <a:cubicBezTo>
                    <a:pt x="19908" y="35721"/>
                    <a:pt x="19789" y="35726"/>
                    <a:pt x="19669" y="35726"/>
                  </a:cubicBezTo>
                  <a:cubicBezTo>
                    <a:pt x="19422" y="35726"/>
                    <a:pt x="19175" y="35705"/>
                    <a:pt x="18927" y="35705"/>
                  </a:cubicBezTo>
                  <a:cubicBezTo>
                    <a:pt x="18889" y="35705"/>
                    <a:pt x="18851" y="35706"/>
                    <a:pt x="18813" y="35707"/>
                  </a:cubicBezTo>
                  <a:cubicBezTo>
                    <a:pt x="18792" y="35708"/>
                    <a:pt x="18771" y="35708"/>
                    <a:pt x="18750" y="35708"/>
                  </a:cubicBezTo>
                  <a:cubicBezTo>
                    <a:pt x="18528" y="35708"/>
                    <a:pt x="18303" y="35674"/>
                    <a:pt x="18078" y="35674"/>
                  </a:cubicBezTo>
                  <a:cubicBezTo>
                    <a:pt x="17937" y="35674"/>
                    <a:pt x="17797" y="35687"/>
                    <a:pt x="17658" y="35731"/>
                  </a:cubicBezTo>
                  <a:cubicBezTo>
                    <a:pt x="17110" y="35504"/>
                    <a:pt x="16515" y="35624"/>
                    <a:pt x="15943" y="35552"/>
                  </a:cubicBezTo>
                  <a:cubicBezTo>
                    <a:pt x="15693" y="35528"/>
                    <a:pt x="15467" y="35385"/>
                    <a:pt x="15217" y="35374"/>
                  </a:cubicBezTo>
                  <a:cubicBezTo>
                    <a:pt x="14919" y="35362"/>
                    <a:pt x="14622" y="35362"/>
                    <a:pt x="14336" y="35314"/>
                  </a:cubicBezTo>
                  <a:cubicBezTo>
                    <a:pt x="14026" y="35278"/>
                    <a:pt x="13693" y="35266"/>
                    <a:pt x="13431" y="35112"/>
                  </a:cubicBezTo>
                  <a:cubicBezTo>
                    <a:pt x="13062" y="34885"/>
                    <a:pt x="12598" y="34897"/>
                    <a:pt x="12252" y="34671"/>
                  </a:cubicBezTo>
                  <a:cubicBezTo>
                    <a:pt x="11669" y="34302"/>
                    <a:pt x="11026" y="34052"/>
                    <a:pt x="10431" y="33707"/>
                  </a:cubicBezTo>
                  <a:cubicBezTo>
                    <a:pt x="9800" y="33338"/>
                    <a:pt x="9180" y="32968"/>
                    <a:pt x="8585" y="32576"/>
                  </a:cubicBezTo>
                  <a:cubicBezTo>
                    <a:pt x="8466" y="32504"/>
                    <a:pt x="8204" y="32480"/>
                    <a:pt x="8192" y="32421"/>
                  </a:cubicBezTo>
                  <a:cubicBezTo>
                    <a:pt x="8168" y="32195"/>
                    <a:pt x="7978" y="32290"/>
                    <a:pt x="7895" y="32206"/>
                  </a:cubicBezTo>
                  <a:cubicBezTo>
                    <a:pt x="7287" y="31671"/>
                    <a:pt x="6513" y="31313"/>
                    <a:pt x="6121" y="30540"/>
                  </a:cubicBezTo>
                  <a:cubicBezTo>
                    <a:pt x="6097" y="30492"/>
                    <a:pt x="6061" y="30456"/>
                    <a:pt x="6037" y="30409"/>
                  </a:cubicBezTo>
                  <a:cubicBezTo>
                    <a:pt x="5942" y="30242"/>
                    <a:pt x="5632" y="30337"/>
                    <a:pt x="5609" y="30028"/>
                  </a:cubicBezTo>
                  <a:cubicBezTo>
                    <a:pt x="5609" y="29885"/>
                    <a:pt x="5370" y="29766"/>
                    <a:pt x="5251" y="29623"/>
                  </a:cubicBezTo>
                  <a:cubicBezTo>
                    <a:pt x="5120" y="29468"/>
                    <a:pt x="4989" y="29289"/>
                    <a:pt x="4882" y="29111"/>
                  </a:cubicBezTo>
                  <a:cubicBezTo>
                    <a:pt x="4716" y="28849"/>
                    <a:pt x="4573" y="28575"/>
                    <a:pt x="4418" y="28313"/>
                  </a:cubicBezTo>
                  <a:cubicBezTo>
                    <a:pt x="4382" y="28242"/>
                    <a:pt x="4311" y="28182"/>
                    <a:pt x="4263" y="28111"/>
                  </a:cubicBezTo>
                  <a:cubicBezTo>
                    <a:pt x="4204" y="28027"/>
                    <a:pt x="4120" y="27944"/>
                    <a:pt x="4120" y="27861"/>
                  </a:cubicBezTo>
                  <a:cubicBezTo>
                    <a:pt x="4108" y="27623"/>
                    <a:pt x="3942" y="27515"/>
                    <a:pt x="3811" y="27373"/>
                  </a:cubicBezTo>
                  <a:cubicBezTo>
                    <a:pt x="3704" y="27265"/>
                    <a:pt x="3537" y="27146"/>
                    <a:pt x="3513" y="27015"/>
                  </a:cubicBezTo>
                  <a:cubicBezTo>
                    <a:pt x="3489" y="26706"/>
                    <a:pt x="3180" y="26515"/>
                    <a:pt x="3192" y="26194"/>
                  </a:cubicBezTo>
                  <a:cubicBezTo>
                    <a:pt x="3192" y="26110"/>
                    <a:pt x="3037" y="26027"/>
                    <a:pt x="2906" y="25896"/>
                  </a:cubicBezTo>
                  <a:cubicBezTo>
                    <a:pt x="3001" y="25408"/>
                    <a:pt x="2525" y="25039"/>
                    <a:pt x="2584" y="24539"/>
                  </a:cubicBezTo>
                  <a:lnTo>
                    <a:pt x="2584" y="24539"/>
                  </a:lnTo>
                  <a:cubicBezTo>
                    <a:pt x="2465" y="24551"/>
                    <a:pt x="2418" y="24563"/>
                    <a:pt x="2370" y="24563"/>
                  </a:cubicBezTo>
                  <a:cubicBezTo>
                    <a:pt x="2346" y="24551"/>
                    <a:pt x="2334" y="24539"/>
                    <a:pt x="2322" y="24527"/>
                  </a:cubicBezTo>
                  <a:cubicBezTo>
                    <a:pt x="2263" y="24289"/>
                    <a:pt x="2180" y="24039"/>
                    <a:pt x="2144" y="23789"/>
                  </a:cubicBezTo>
                  <a:cubicBezTo>
                    <a:pt x="2108" y="23527"/>
                    <a:pt x="2084" y="23265"/>
                    <a:pt x="1858" y="23086"/>
                  </a:cubicBezTo>
                  <a:cubicBezTo>
                    <a:pt x="1846" y="23074"/>
                    <a:pt x="1810" y="23062"/>
                    <a:pt x="1810" y="23051"/>
                  </a:cubicBezTo>
                  <a:cubicBezTo>
                    <a:pt x="1810" y="22908"/>
                    <a:pt x="1810" y="22753"/>
                    <a:pt x="1822" y="22610"/>
                  </a:cubicBezTo>
                  <a:cubicBezTo>
                    <a:pt x="1834" y="22467"/>
                    <a:pt x="1477" y="22503"/>
                    <a:pt x="1668" y="22277"/>
                  </a:cubicBezTo>
                  <a:cubicBezTo>
                    <a:pt x="1429" y="21919"/>
                    <a:pt x="1691" y="21443"/>
                    <a:pt x="1382" y="21086"/>
                  </a:cubicBezTo>
                  <a:cubicBezTo>
                    <a:pt x="1310" y="21003"/>
                    <a:pt x="1346" y="20824"/>
                    <a:pt x="1346" y="20693"/>
                  </a:cubicBezTo>
                  <a:cubicBezTo>
                    <a:pt x="1346" y="20562"/>
                    <a:pt x="1120" y="20550"/>
                    <a:pt x="1215" y="20360"/>
                  </a:cubicBezTo>
                  <a:cubicBezTo>
                    <a:pt x="1263" y="20253"/>
                    <a:pt x="1215" y="20098"/>
                    <a:pt x="1191" y="19967"/>
                  </a:cubicBezTo>
                  <a:cubicBezTo>
                    <a:pt x="1120" y="19693"/>
                    <a:pt x="1037" y="19431"/>
                    <a:pt x="977" y="19157"/>
                  </a:cubicBezTo>
                  <a:cubicBezTo>
                    <a:pt x="953" y="19026"/>
                    <a:pt x="929" y="18871"/>
                    <a:pt x="965" y="18752"/>
                  </a:cubicBezTo>
                  <a:cubicBezTo>
                    <a:pt x="1060" y="18431"/>
                    <a:pt x="906" y="18121"/>
                    <a:pt x="953" y="17800"/>
                  </a:cubicBezTo>
                  <a:cubicBezTo>
                    <a:pt x="953" y="17752"/>
                    <a:pt x="870" y="17693"/>
                    <a:pt x="810" y="17633"/>
                  </a:cubicBezTo>
                  <a:cubicBezTo>
                    <a:pt x="906" y="17526"/>
                    <a:pt x="989" y="17443"/>
                    <a:pt x="1084" y="17336"/>
                  </a:cubicBezTo>
                  <a:cubicBezTo>
                    <a:pt x="1001" y="17276"/>
                    <a:pt x="917" y="17228"/>
                    <a:pt x="810" y="17169"/>
                  </a:cubicBezTo>
                  <a:cubicBezTo>
                    <a:pt x="917" y="16907"/>
                    <a:pt x="1037" y="16633"/>
                    <a:pt x="1179" y="16312"/>
                  </a:cubicBezTo>
                  <a:cubicBezTo>
                    <a:pt x="1132" y="16193"/>
                    <a:pt x="1060" y="15990"/>
                    <a:pt x="977" y="15788"/>
                  </a:cubicBezTo>
                  <a:lnTo>
                    <a:pt x="1275" y="15788"/>
                  </a:lnTo>
                  <a:cubicBezTo>
                    <a:pt x="1215" y="15645"/>
                    <a:pt x="1156" y="15514"/>
                    <a:pt x="1072" y="15300"/>
                  </a:cubicBezTo>
                  <a:lnTo>
                    <a:pt x="1072" y="15300"/>
                  </a:lnTo>
                  <a:cubicBezTo>
                    <a:pt x="1179" y="15395"/>
                    <a:pt x="1215" y="15431"/>
                    <a:pt x="1275" y="15478"/>
                  </a:cubicBezTo>
                  <a:cubicBezTo>
                    <a:pt x="1275" y="15335"/>
                    <a:pt x="1287" y="15204"/>
                    <a:pt x="1275" y="15073"/>
                  </a:cubicBezTo>
                  <a:cubicBezTo>
                    <a:pt x="1251" y="14919"/>
                    <a:pt x="1215" y="14788"/>
                    <a:pt x="1406" y="14680"/>
                  </a:cubicBezTo>
                  <a:cubicBezTo>
                    <a:pt x="1465" y="14645"/>
                    <a:pt x="1501" y="14502"/>
                    <a:pt x="1501" y="14395"/>
                  </a:cubicBezTo>
                  <a:cubicBezTo>
                    <a:pt x="1501" y="14311"/>
                    <a:pt x="1370" y="14192"/>
                    <a:pt x="1406" y="14133"/>
                  </a:cubicBezTo>
                  <a:cubicBezTo>
                    <a:pt x="1584" y="13692"/>
                    <a:pt x="1596" y="13180"/>
                    <a:pt x="1918" y="12811"/>
                  </a:cubicBezTo>
                  <a:cubicBezTo>
                    <a:pt x="2037" y="12668"/>
                    <a:pt x="2072" y="12549"/>
                    <a:pt x="2084" y="12359"/>
                  </a:cubicBezTo>
                  <a:cubicBezTo>
                    <a:pt x="2120" y="12061"/>
                    <a:pt x="2263" y="11775"/>
                    <a:pt x="2370" y="11490"/>
                  </a:cubicBezTo>
                  <a:cubicBezTo>
                    <a:pt x="2406" y="11418"/>
                    <a:pt x="2489" y="11371"/>
                    <a:pt x="2537" y="11311"/>
                  </a:cubicBezTo>
                  <a:cubicBezTo>
                    <a:pt x="2584" y="11263"/>
                    <a:pt x="2680" y="11216"/>
                    <a:pt x="2668" y="11180"/>
                  </a:cubicBezTo>
                  <a:cubicBezTo>
                    <a:pt x="2572" y="10859"/>
                    <a:pt x="2787" y="10656"/>
                    <a:pt x="2942" y="10418"/>
                  </a:cubicBezTo>
                  <a:cubicBezTo>
                    <a:pt x="3025" y="10299"/>
                    <a:pt x="3049" y="10120"/>
                    <a:pt x="3061" y="9978"/>
                  </a:cubicBezTo>
                  <a:cubicBezTo>
                    <a:pt x="3084" y="9739"/>
                    <a:pt x="3227" y="9656"/>
                    <a:pt x="3442" y="9644"/>
                  </a:cubicBezTo>
                  <a:cubicBezTo>
                    <a:pt x="3430" y="9513"/>
                    <a:pt x="3418" y="9418"/>
                    <a:pt x="3418" y="9311"/>
                  </a:cubicBezTo>
                  <a:cubicBezTo>
                    <a:pt x="3489" y="9275"/>
                    <a:pt x="3573" y="9239"/>
                    <a:pt x="3668" y="9204"/>
                  </a:cubicBezTo>
                  <a:cubicBezTo>
                    <a:pt x="3644" y="9096"/>
                    <a:pt x="3620" y="8989"/>
                    <a:pt x="3596" y="8894"/>
                  </a:cubicBezTo>
                  <a:cubicBezTo>
                    <a:pt x="3739" y="8751"/>
                    <a:pt x="3977" y="8692"/>
                    <a:pt x="3942" y="8430"/>
                  </a:cubicBezTo>
                  <a:lnTo>
                    <a:pt x="3942" y="8430"/>
                  </a:lnTo>
                  <a:cubicBezTo>
                    <a:pt x="3949" y="8430"/>
                    <a:pt x="3957" y="8430"/>
                    <a:pt x="3964" y="8430"/>
                  </a:cubicBezTo>
                  <a:cubicBezTo>
                    <a:pt x="4308" y="8430"/>
                    <a:pt x="4252" y="8163"/>
                    <a:pt x="4299" y="7953"/>
                  </a:cubicBezTo>
                  <a:cubicBezTo>
                    <a:pt x="4311" y="7882"/>
                    <a:pt x="4358" y="7799"/>
                    <a:pt x="4406" y="7775"/>
                  </a:cubicBezTo>
                  <a:cubicBezTo>
                    <a:pt x="4787" y="7632"/>
                    <a:pt x="4823" y="7263"/>
                    <a:pt x="4966" y="6953"/>
                  </a:cubicBezTo>
                  <a:cubicBezTo>
                    <a:pt x="5011" y="6853"/>
                    <a:pt x="5043" y="6739"/>
                    <a:pt x="5146" y="6739"/>
                  </a:cubicBezTo>
                  <a:cubicBezTo>
                    <a:pt x="5177" y="6739"/>
                    <a:pt x="5216" y="6750"/>
                    <a:pt x="5263" y="6775"/>
                  </a:cubicBezTo>
                  <a:cubicBezTo>
                    <a:pt x="5268" y="6776"/>
                    <a:pt x="5274" y="6777"/>
                    <a:pt x="5280" y="6777"/>
                  </a:cubicBezTo>
                  <a:cubicBezTo>
                    <a:pt x="5323" y="6777"/>
                    <a:pt x="5394" y="6746"/>
                    <a:pt x="5394" y="6715"/>
                  </a:cubicBezTo>
                  <a:cubicBezTo>
                    <a:pt x="5466" y="6358"/>
                    <a:pt x="5835" y="6251"/>
                    <a:pt x="6025" y="5977"/>
                  </a:cubicBezTo>
                  <a:cubicBezTo>
                    <a:pt x="6204" y="5703"/>
                    <a:pt x="6537" y="5525"/>
                    <a:pt x="6775" y="5275"/>
                  </a:cubicBezTo>
                  <a:cubicBezTo>
                    <a:pt x="6883" y="5156"/>
                    <a:pt x="7121" y="5239"/>
                    <a:pt x="7180" y="5036"/>
                  </a:cubicBezTo>
                  <a:cubicBezTo>
                    <a:pt x="7240" y="4858"/>
                    <a:pt x="7430" y="4798"/>
                    <a:pt x="7537" y="4667"/>
                  </a:cubicBezTo>
                  <a:cubicBezTo>
                    <a:pt x="7859" y="4286"/>
                    <a:pt x="8276" y="4024"/>
                    <a:pt x="8645" y="3715"/>
                  </a:cubicBezTo>
                  <a:cubicBezTo>
                    <a:pt x="8907" y="3512"/>
                    <a:pt x="9252" y="3429"/>
                    <a:pt x="9514" y="3227"/>
                  </a:cubicBezTo>
                  <a:cubicBezTo>
                    <a:pt x="10109" y="2786"/>
                    <a:pt x="10776" y="2465"/>
                    <a:pt x="11443" y="2167"/>
                  </a:cubicBezTo>
                  <a:cubicBezTo>
                    <a:pt x="12169" y="1846"/>
                    <a:pt x="12895" y="1500"/>
                    <a:pt x="13717" y="1476"/>
                  </a:cubicBezTo>
                  <a:cubicBezTo>
                    <a:pt x="14074" y="1274"/>
                    <a:pt x="14503" y="1357"/>
                    <a:pt x="14860" y="1226"/>
                  </a:cubicBezTo>
                  <a:cubicBezTo>
                    <a:pt x="15288" y="1072"/>
                    <a:pt x="15741" y="1048"/>
                    <a:pt x="16157" y="869"/>
                  </a:cubicBezTo>
                  <a:cubicBezTo>
                    <a:pt x="16239" y="884"/>
                    <a:pt x="16320" y="891"/>
                    <a:pt x="16402" y="891"/>
                  </a:cubicBezTo>
                  <a:cubicBezTo>
                    <a:pt x="16806" y="891"/>
                    <a:pt x="17206" y="735"/>
                    <a:pt x="17609" y="735"/>
                  </a:cubicBezTo>
                  <a:close/>
                  <a:moveTo>
                    <a:pt x="16622" y="0"/>
                  </a:moveTo>
                  <a:cubicBezTo>
                    <a:pt x="16550" y="48"/>
                    <a:pt x="16467" y="143"/>
                    <a:pt x="16384" y="155"/>
                  </a:cubicBezTo>
                  <a:cubicBezTo>
                    <a:pt x="16050" y="203"/>
                    <a:pt x="15729" y="226"/>
                    <a:pt x="15395" y="262"/>
                  </a:cubicBezTo>
                  <a:cubicBezTo>
                    <a:pt x="15098" y="286"/>
                    <a:pt x="14788" y="310"/>
                    <a:pt x="14503" y="357"/>
                  </a:cubicBezTo>
                  <a:cubicBezTo>
                    <a:pt x="14193" y="405"/>
                    <a:pt x="13848" y="417"/>
                    <a:pt x="13586" y="572"/>
                  </a:cubicBezTo>
                  <a:cubicBezTo>
                    <a:pt x="13324" y="726"/>
                    <a:pt x="13038" y="691"/>
                    <a:pt x="12764" y="786"/>
                  </a:cubicBezTo>
                  <a:cubicBezTo>
                    <a:pt x="12407" y="905"/>
                    <a:pt x="12038" y="1036"/>
                    <a:pt x="11681" y="1107"/>
                  </a:cubicBezTo>
                  <a:cubicBezTo>
                    <a:pt x="11193" y="1215"/>
                    <a:pt x="10776" y="1465"/>
                    <a:pt x="10323" y="1643"/>
                  </a:cubicBezTo>
                  <a:cubicBezTo>
                    <a:pt x="9847" y="1822"/>
                    <a:pt x="9430" y="2131"/>
                    <a:pt x="8966" y="2334"/>
                  </a:cubicBezTo>
                  <a:cubicBezTo>
                    <a:pt x="8490" y="2536"/>
                    <a:pt x="8180" y="2977"/>
                    <a:pt x="7728" y="3203"/>
                  </a:cubicBezTo>
                  <a:cubicBezTo>
                    <a:pt x="7621" y="3262"/>
                    <a:pt x="7549" y="3370"/>
                    <a:pt x="7442" y="3429"/>
                  </a:cubicBezTo>
                  <a:cubicBezTo>
                    <a:pt x="7324" y="3483"/>
                    <a:pt x="7429" y="3711"/>
                    <a:pt x="7266" y="3711"/>
                  </a:cubicBezTo>
                  <a:cubicBezTo>
                    <a:pt x="7249" y="3711"/>
                    <a:pt x="7228" y="3709"/>
                    <a:pt x="7204" y="3703"/>
                  </a:cubicBezTo>
                  <a:cubicBezTo>
                    <a:pt x="6740" y="4108"/>
                    <a:pt x="6180" y="4394"/>
                    <a:pt x="5870" y="4953"/>
                  </a:cubicBezTo>
                  <a:cubicBezTo>
                    <a:pt x="5811" y="5060"/>
                    <a:pt x="5692" y="5203"/>
                    <a:pt x="5597" y="5203"/>
                  </a:cubicBezTo>
                  <a:cubicBezTo>
                    <a:pt x="5263" y="5203"/>
                    <a:pt x="5216" y="5584"/>
                    <a:pt x="4930" y="5667"/>
                  </a:cubicBezTo>
                  <a:cubicBezTo>
                    <a:pt x="4799" y="5703"/>
                    <a:pt x="4608" y="5906"/>
                    <a:pt x="4620" y="5989"/>
                  </a:cubicBezTo>
                  <a:cubicBezTo>
                    <a:pt x="4692" y="6334"/>
                    <a:pt x="4358" y="6370"/>
                    <a:pt x="4251" y="6560"/>
                  </a:cubicBezTo>
                  <a:cubicBezTo>
                    <a:pt x="4204" y="6656"/>
                    <a:pt x="4132" y="6751"/>
                    <a:pt x="4049" y="6787"/>
                  </a:cubicBezTo>
                  <a:cubicBezTo>
                    <a:pt x="3799" y="6930"/>
                    <a:pt x="3977" y="7239"/>
                    <a:pt x="3799" y="7406"/>
                  </a:cubicBezTo>
                  <a:cubicBezTo>
                    <a:pt x="3608" y="7561"/>
                    <a:pt x="3442" y="7739"/>
                    <a:pt x="3287" y="7918"/>
                  </a:cubicBezTo>
                  <a:cubicBezTo>
                    <a:pt x="3203" y="8013"/>
                    <a:pt x="3096" y="8156"/>
                    <a:pt x="3108" y="8263"/>
                  </a:cubicBezTo>
                  <a:cubicBezTo>
                    <a:pt x="3135" y="8440"/>
                    <a:pt x="3076" y="8472"/>
                    <a:pt x="2985" y="8472"/>
                  </a:cubicBezTo>
                  <a:cubicBezTo>
                    <a:pt x="2954" y="8472"/>
                    <a:pt x="2919" y="8468"/>
                    <a:pt x="2882" y="8465"/>
                  </a:cubicBezTo>
                  <a:cubicBezTo>
                    <a:pt x="2882" y="8465"/>
                    <a:pt x="2858" y="8537"/>
                    <a:pt x="2870" y="8561"/>
                  </a:cubicBezTo>
                  <a:cubicBezTo>
                    <a:pt x="2953" y="8692"/>
                    <a:pt x="2882" y="8787"/>
                    <a:pt x="2787" y="8823"/>
                  </a:cubicBezTo>
                  <a:cubicBezTo>
                    <a:pt x="2584" y="8882"/>
                    <a:pt x="2584" y="9013"/>
                    <a:pt x="2561" y="9180"/>
                  </a:cubicBezTo>
                  <a:cubicBezTo>
                    <a:pt x="2525" y="9477"/>
                    <a:pt x="2203" y="9692"/>
                    <a:pt x="2263" y="10049"/>
                  </a:cubicBezTo>
                  <a:cubicBezTo>
                    <a:pt x="2283" y="10108"/>
                    <a:pt x="2213" y="10192"/>
                    <a:pt x="2107" y="10192"/>
                  </a:cubicBezTo>
                  <a:cubicBezTo>
                    <a:pt x="2085" y="10192"/>
                    <a:pt x="2061" y="10188"/>
                    <a:pt x="2037" y="10180"/>
                  </a:cubicBezTo>
                  <a:cubicBezTo>
                    <a:pt x="2013" y="10180"/>
                    <a:pt x="1846" y="10239"/>
                    <a:pt x="1989" y="10347"/>
                  </a:cubicBezTo>
                  <a:cubicBezTo>
                    <a:pt x="2013" y="10370"/>
                    <a:pt x="2013" y="10442"/>
                    <a:pt x="1989" y="10478"/>
                  </a:cubicBezTo>
                  <a:cubicBezTo>
                    <a:pt x="1834" y="10954"/>
                    <a:pt x="1584" y="11382"/>
                    <a:pt x="1453" y="11871"/>
                  </a:cubicBezTo>
                  <a:cubicBezTo>
                    <a:pt x="1429" y="11978"/>
                    <a:pt x="1334" y="12073"/>
                    <a:pt x="1275" y="12168"/>
                  </a:cubicBezTo>
                  <a:cubicBezTo>
                    <a:pt x="1251" y="12204"/>
                    <a:pt x="1203" y="12216"/>
                    <a:pt x="1191" y="12252"/>
                  </a:cubicBezTo>
                  <a:cubicBezTo>
                    <a:pt x="1132" y="12478"/>
                    <a:pt x="1084" y="12704"/>
                    <a:pt x="1037" y="12930"/>
                  </a:cubicBezTo>
                  <a:cubicBezTo>
                    <a:pt x="977" y="13156"/>
                    <a:pt x="965" y="13395"/>
                    <a:pt x="858" y="13585"/>
                  </a:cubicBezTo>
                  <a:cubicBezTo>
                    <a:pt x="810" y="13668"/>
                    <a:pt x="656" y="13657"/>
                    <a:pt x="727" y="13847"/>
                  </a:cubicBezTo>
                  <a:cubicBezTo>
                    <a:pt x="763" y="13942"/>
                    <a:pt x="572" y="14109"/>
                    <a:pt x="536" y="14252"/>
                  </a:cubicBezTo>
                  <a:cubicBezTo>
                    <a:pt x="513" y="14359"/>
                    <a:pt x="608" y="14502"/>
                    <a:pt x="572" y="14609"/>
                  </a:cubicBezTo>
                  <a:cubicBezTo>
                    <a:pt x="370" y="15181"/>
                    <a:pt x="298" y="15776"/>
                    <a:pt x="227" y="16371"/>
                  </a:cubicBezTo>
                  <a:cubicBezTo>
                    <a:pt x="215" y="16514"/>
                    <a:pt x="263" y="16705"/>
                    <a:pt x="203" y="16812"/>
                  </a:cubicBezTo>
                  <a:cubicBezTo>
                    <a:pt x="1" y="17133"/>
                    <a:pt x="60" y="17490"/>
                    <a:pt x="72" y="17824"/>
                  </a:cubicBezTo>
                  <a:cubicBezTo>
                    <a:pt x="96" y="18181"/>
                    <a:pt x="167" y="18538"/>
                    <a:pt x="191" y="18907"/>
                  </a:cubicBezTo>
                  <a:cubicBezTo>
                    <a:pt x="203" y="19050"/>
                    <a:pt x="429" y="19169"/>
                    <a:pt x="275" y="19372"/>
                  </a:cubicBezTo>
                  <a:cubicBezTo>
                    <a:pt x="132" y="19538"/>
                    <a:pt x="417" y="19633"/>
                    <a:pt x="382" y="19836"/>
                  </a:cubicBezTo>
                  <a:cubicBezTo>
                    <a:pt x="334" y="20110"/>
                    <a:pt x="394" y="20419"/>
                    <a:pt x="441" y="20705"/>
                  </a:cubicBezTo>
                  <a:cubicBezTo>
                    <a:pt x="501" y="21110"/>
                    <a:pt x="596" y="21515"/>
                    <a:pt x="656" y="21931"/>
                  </a:cubicBezTo>
                  <a:cubicBezTo>
                    <a:pt x="703" y="22229"/>
                    <a:pt x="787" y="22515"/>
                    <a:pt x="953" y="22765"/>
                  </a:cubicBezTo>
                  <a:cubicBezTo>
                    <a:pt x="1001" y="22824"/>
                    <a:pt x="1048" y="22884"/>
                    <a:pt x="1048" y="22943"/>
                  </a:cubicBezTo>
                  <a:cubicBezTo>
                    <a:pt x="1072" y="23408"/>
                    <a:pt x="1334" y="23789"/>
                    <a:pt x="1465" y="24205"/>
                  </a:cubicBezTo>
                  <a:cubicBezTo>
                    <a:pt x="1537" y="24408"/>
                    <a:pt x="1656" y="24598"/>
                    <a:pt x="1691" y="24801"/>
                  </a:cubicBezTo>
                  <a:cubicBezTo>
                    <a:pt x="1751" y="25182"/>
                    <a:pt x="1870" y="25527"/>
                    <a:pt x="2132" y="25825"/>
                  </a:cubicBezTo>
                  <a:cubicBezTo>
                    <a:pt x="2227" y="25920"/>
                    <a:pt x="2299" y="26063"/>
                    <a:pt x="2322" y="26194"/>
                  </a:cubicBezTo>
                  <a:cubicBezTo>
                    <a:pt x="2358" y="26396"/>
                    <a:pt x="2406" y="26563"/>
                    <a:pt x="2584" y="26670"/>
                  </a:cubicBezTo>
                  <a:cubicBezTo>
                    <a:pt x="2489" y="26932"/>
                    <a:pt x="2703" y="27027"/>
                    <a:pt x="2846" y="27170"/>
                  </a:cubicBezTo>
                  <a:cubicBezTo>
                    <a:pt x="2930" y="27253"/>
                    <a:pt x="2977" y="27384"/>
                    <a:pt x="3025" y="27492"/>
                  </a:cubicBezTo>
                  <a:cubicBezTo>
                    <a:pt x="3108" y="27646"/>
                    <a:pt x="3156" y="27813"/>
                    <a:pt x="3251" y="27968"/>
                  </a:cubicBezTo>
                  <a:cubicBezTo>
                    <a:pt x="3430" y="28265"/>
                    <a:pt x="3632" y="28551"/>
                    <a:pt x="3823" y="28837"/>
                  </a:cubicBezTo>
                  <a:cubicBezTo>
                    <a:pt x="3989" y="29099"/>
                    <a:pt x="4287" y="29289"/>
                    <a:pt x="4275" y="29647"/>
                  </a:cubicBezTo>
                  <a:cubicBezTo>
                    <a:pt x="4716" y="30182"/>
                    <a:pt x="5132" y="30718"/>
                    <a:pt x="5585" y="31230"/>
                  </a:cubicBezTo>
                  <a:cubicBezTo>
                    <a:pt x="5799" y="31492"/>
                    <a:pt x="6037" y="31718"/>
                    <a:pt x="6287" y="31945"/>
                  </a:cubicBezTo>
                  <a:cubicBezTo>
                    <a:pt x="6466" y="32099"/>
                    <a:pt x="6668" y="32230"/>
                    <a:pt x="6871" y="32373"/>
                  </a:cubicBezTo>
                  <a:cubicBezTo>
                    <a:pt x="7311" y="32695"/>
                    <a:pt x="7775" y="32992"/>
                    <a:pt x="8180" y="33361"/>
                  </a:cubicBezTo>
                  <a:cubicBezTo>
                    <a:pt x="8311" y="33480"/>
                    <a:pt x="8514" y="33457"/>
                    <a:pt x="8561" y="33576"/>
                  </a:cubicBezTo>
                  <a:cubicBezTo>
                    <a:pt x="8645" y="33754"/>
                    <a:pt x="8788" y="33766"/>
                    <a:pt x="8918" y="33838"/>
                  </a:cubicBezTo>
                  <a:cubicBezTo>
                    <a:pt x="9145" y="33957"/>
                    <a:pt x="9359" y="34195"/>
                    <a:pt x="9585" y="34219"/>
                  </a:cubicBezTo>
                  <a:cubicBezTo>
                    <a:pt x="9907" y="34242"/>
                    <a:pt x="10073" y="34445"/>
                    <a:pt x="10312" y="34576"/>
                  </a:cubicBezTo>
                  <a:cubicBezTo>
                    <a:pt x="10431" y="34635"/>
                    <a:pt x="10573" y="34623"/>
                    <a:pt x="10716" y="34659"/>
                  </a:cubicBezTo>
                  <a:cubicBezTo>
                    <a:pt x="10740" y="34659"/>
                    <a:pt x="10764" y="34695"/>
                    <a:pt x="10800" y="34707"/>
                  </a:cubicBezTo>
                  <a:cubicBezTo>
                    <a:pt x="10823" y="34790"/>
                    <a:pt x="10859" y="34873"/>
                    <a:pt x="10871" y="34933"/>
                  </a:cubicBezTo>
                  <a:cubicBezTo>
                    <a:pt x="10897" y="34935"/>
                    <a:pt x="10923" y="34936"/>
                    <a:pt x="10948" y="34936"/>
                  </a:cubicBezTo>
                  <a:cubicBezTo>
                    <a:pt x="10999" y="34936"/>
                    <a:pt x="11049" y="34933"/>
                    <a:pt x="11094" y="34933"/>
                  </a:cubicBezTo>
                  <a:cubicBezTo>
                    <a:pt x="11163" y="34933"/>
                    <a:pt x="11222" y="34939"/>
                    <a:pt x="11264" y="34969"/>
                  </a:cubicBezTo>
                  <a:cubicBezTo>
                    <a:pt x="11633" y="35207"/>
                    <a:pt x="11716" y="35254"/>
                    <a:pt x="12276" y="35314"/>
                  </a:cubicBezTo>
                  <a:cubicBezTo>
                    <a:pt x="12443" y="35528"/>
                    <a:pt x="12824" y="35314"/>
                    <a:pt x="12919" y="35659"/>
                  </a:cubicBezTo>
                  <a:cubicBezTo>
                    <a:pt x="13349" y="35758"/>
                    <a:pt x="13687" y="36082"/>
                    <a:pt x="14170" y="36082"/>
                  </a:cubicBezTo>
                  <a:cubicBezTo>
                    <a:pt x="14208" y="36082"/>
                    <a:pt x="14248" y="36080"/>
                    <a:pt x="14288" y="36076"/>
                  </a:cubicBezTo>
                  <a:cubicBezTo>
                    <a:pt x="14331" y="36072"/>
                    <a:pt x="14375" y="36070"/>
                    <a:pt x="14419" y="36070"/>
                  </a:cubicBezTo>
                  <a:cubicBezTo>
                    <a:pt x="14765" y="36070"/>
                    <a:pt x="15139" y="36189"/>
                    <a:pt x="15467" y="36326"/>
                  </a:cubicBezTo>
                  <a:cubicBezTo>
                    <a:pt x="15573" y="36371"/>
                    <a:pt x="15666" y="36387"/>
                    <a:pt x="15756" y="36387"/>
                  </a:cubicBezTo>
                  <a:cubicBezTo>
                    <a:pt x="15877" y="36387"/>
                    <a:pt x="15992" y="36358"/>
                    <a:pt x="16122" y="36338"/>
                  </a:cubicBezTo>
                  <a:cubicBezTo>
                    <a:pt x="16134" y="36336"/>
                    <a:pt x="16146" y="36335"/>
                    <a:pt x="16157" y="36335"/>
                  </a:cubicBezTo>
                  <a:cubicBezTo>
                    <a:pt x="16331" y="36335"/>
                    <a:pt x="16473" y="36531"/>
                    <a:pt x="16659" y="36531"/>
                  </a:cubicBezTo>
                  <a:cubicBezTo>
                    <a:pt x="16696" y="36531"/>
                    <a:pt x="16735" y="36523"/>
                    <a:pt x="16777" y="36505"/>
                  </a:cubicBezTo>
                  <a:cubicBezTo>
                    <a:pt x="16800" y="36493"/>
                    <a:pt x="16836" y="36457"/>
                    <a:pt x="16872" y="36457"/>
                  </a:cubicBezTo>
                  <a:cubicBezTo>
                    <a:pt x="17018" y="36441"/>
                    <a:pt x="17181" y="36402"/>
                    <a:pt x="17331" y="36402"/>
                  </a:cubicBezTo>
                  <a:cubicBezTo>
                    <a:pt x="17400" y="36402"/>
                    <a:pt x="17466" y="36411"/>
                    <a:pt x="17527" y="36433"/>
                  </a:cubicBezTo>
                  <a:cubicBezTo>
                    <a:pt x="17664" y="36481"/>
                    <a:pt x="17785" y="36537"/>
                    <a:pt x="17907" y="36537"/>
                  </a:cubicBezTo>
                  <a:cubicBezTo>
                    <a:pt x="17996" y="36537"/>
                    <a:pt x="18086" y="36507"/>
                    <a:pt x="18182" y="36421"/>
                  </a:cubicBezTo>
                  <a:cubicBezTo>
                    <a:pt x="18199" y="36409"/>
                    <a:pt x="18226" y="36403"/>
                    <a:pt x="18253" y="36403"/>
                  </a:cubicBezTo>
                  <a:cubicBezTo>
                    <a:pt x="18280" y="36403"/>
                    <a:pt x="18307" y="36409"/>
                    <a:pt x="18324" y="36421"/>
                  </a:cubicBezTo>
                  <a:cubicBezTo>
                    <a:pt x="18483" y="36512"/>
                    <a:pt x="18641" y="36548"/>
                    <a:pt x="18799" y="36548"/>
                  </a:cubicBezTo>
                  <a:cubicBezTo>
                    <a:pt x="19032" y="36548"/>
                    <a:pt x="19264" y="36471"/>
                    <a:pt x="19491" y="36386"/>
                  </a:cubicBezTo>
                  <a:cubicBezTo>
                    <a:pt x="19695" y="36439"/>
                    <a:pt x="19898" y="36531"/>
                    <a:pt x="20121" y="36531"/>
                  </a:cubicBezTo>
                  <a:cubicBezTo>
                    <a:pt x="20199" y="36531"/>
                    <a:pt x="20278" y="36520"/>
                    <a:pt x="20360" y="36493"/>
                  </a:cubicBezTo>
                  <a:cubicBezTo>
                    <a:pt x="20409" y="36485"/>
                    <a:pt x="20480" y="36366"/>
                    <a:pt x="20557" y="36366"/>
                  </a:cubicBezTo>
                  <a:cubicBezTo>
                    <a:pt x="20594" y="36366"/>
                    <a:pt x="20632" y="36393"/>
                    <a:pt x="20670" y="36469"/>
                  </a:cubicBezTo>
                  <a:cubicBezTo>
                    <a:pt x="20750" y="36418"/>
                    <a:pt x="20831" y="36393"/>
                    <a:pt x="20920" y="36393"/>
                  </a:cubicBezTo>
                  <a:cubicBezTo>
                    <a:pt x="20975" y="36393"/>
                    <a:pt x="21034" y="36403"/>
                    <a:pt x="21099" y="36421"/>
                  </a:cubicBezTo>
                  <a:cubicBezTo>
                    <a:pt x="21146" y="36440"/>
                    <a:pt x="21200" y="36446"/>
                    <a:pt x="21259" y="36446"/>
                  </a:cubicBezTo>
                  <a:cubicBezTo>
                    <a:pt x="21347" y="36446"/>
                    <a:pt x="21449" y="36433"/>
                    <a:pt x="21563" y="36433"/>
                  </a:cubicBezTo>
                  <a:cubicBezTo>
                    <a:pt x="21630" y="36388"/>
                    <a:pt x="21539" y="36132"/>
                    <a:pt x="21727" y="36132"/>
                  </a:cubicBezTo>
                  <a:cubicBezTo>
                    <a:pt x="21739" y="36132"/>
                    <a:pt x="21751" y="36133"/>
                    <a:pt x="21765" y="36136"/>
                  </a:cubicBezTo>
                  <a:cubicBezTo>
                    <a:pt x="21837" y="36147"/>
                    <a:pt x="21884" y="36302"/>
                    <a:pt x="21944" y="36397"/>
                  </a:cubicBezTo>
                  <a:cubicBezTo>
                    <a:pt x="22027" y="36350"/>
                    <a:pt x="22123" y="36231"/>
                    <a:pt x="22218" y="36231"/>
                  </a:cubicBezTo>
                  <a:cubicBezTo>
                    <a:pt x="22563" y="36195"/>
                    <a:pt x="22825" y="36040"/>
                    <a:pt x="23051" y="35790"/>
                  </a:cubicBezTo>
                  <a:cubicBezTo>
                    <a:pt x="23243" y="35871"/>
                    <a:pt x="23426" y="35913"/>
                    <a:pt x="23598" y="35913"/>
                  </a:cubicBezTo>
                  <a:cubicBezTo>
                    <a:pt x="23907" y="35913"/>
                    <a:pt x="24183" y="35780"/>
                    <a:pt x="24420" y="35504"/>
                  </a:cubicBezTo>
                  <a:cubicBezTo>
                    <a:pt x="24510" y="35561"/>
                    <a:pt x="24568" y="35648"/>
                    <a:pt x="24634" y="35648"/>
                  </a:cubicBezTo>
                  <a:cubicBezTo>
                    <a:pt x="24638" y="35648"/>
                    <a:pt x="24643" y="35648"/>
                    <a:pt x="24647" y="35647"/>
                  </a:cubicBezTo>
                  <a:cubicBezTo>
                    <a:pt x="24801" y="35647"/>
                    <a:pt x="24944" y="35612"/>
                    <a:pt x="25051" y="35445"/>
                  </a:cubicBezTo>
                  <a:cubicBezTo>
                    <a:pt x="25119" y="35347"/>
                    <a:pt x="25224" y="35269"/>
                    <a:pt x="25338" y="35269"/>
                  </a:cubicBezTo>
                  <a:cubicBezTo>
                    <a:pt x="25404" y="35269"/>
                    <a:pt x="25474" y="35296"/>
                    <a:pt x="25540" y="35362"/>
                  </a:cubicBezTo>
                  <a:cubicBezTo>
                    <a:pt x="25706" y="35290"/>
                    <a:pt x="25861" y="35171"/>
                    <a:pt x="26028" y="35147"/>
                  </a:cubicBezTo>
                  <a:cubicBezTo>
                    <a:pt x="26290" y="35100"/>
                    <a:pt x="26504" y="35028"/>
                    <a:pt x="26587" y="34659"/>
                  </a:cubicBezTo>
                  <a:cubicBezTo>
                    <a:pt x="26671" y="34766"/>
                    <a:pt x="26706" y="34814"/>
                    <a:pt x="26766" y="34885"/>
                  </a:cubicBezTo>
                  <a:cubicBezTo>
                    <a:pt x="27004" y="34528"/>
                    <a:pt x="27528" y="34552"/>
                    <a:pt x="27814" y="34195"/>
                  </a:cubicBezTo>
                  <a:cubicBezTo>
                    <a:pt x="27838" y="34201"/>
                    <a:pt x="27860" y="34204"/>
                    <a:pt x="27882" y="34204"/>
                  </a:cubicBezTo>
                  <a:cubicBezTo>
                    <a:pt x="28070" y="34204"/>
                    <a:pt x="28158" y="33990"/>
                    <a:pt x="28361" y="33969"/>
                  </a:cubicBezTo>
                  <a:cubicBezTo>
                    <a:pt x="28552" y="33945"/>
                    <a:pt x="28730" y="33707"/>
                    <a:pt x="28909" y="33564"/>
                  </a:cubicBezTo>
                  <a:cubicBezTo>
                    <a:pt x="29135" y="33385"/>
                    <a:pt x="29397" y="33230"/>
                    <a:pt x="29564" y="33004"/>
                  </a:cubicBezTo>
                  <a:cubicBezTo>
                    <a:pt x="29909" y="32540"/>
                    <a:pt x="30374" y="32218"/>
                    <a:pt x="30802" y="31861"/>
                  </a:cubicBezTo>
                  <a:cubicBezTo>
                    <a:pt x="30933" y="31766"/>
                    <a:pt x="31040" y="31635"/>
                    <a:pt x="31147" y="31516"/>
                  </a:cubicBezTo>
                  <a:cubicBezTo>
                    <a:pt x="31231" y="31409"/>
                    <a:pt x="31302" y="31278"/>
                    <a:pt x="31409" y="31183"/>
                  </a:cubicBezTo>
                  <a:cubicBezTo>
                    <a:pt x="31767" y="30802"/>
                    <a:pt x="32148" y="30456"/>
                    <a:pt x="32481" y="30063"/>
                  </a:cubicBezTo>
                  <a:cubicBezTo>
                    <a:pt x="32993" y="29468"/>
                    <a:pt x="33326" y="28754"/>
                    <a:pt x="33731" y="28099"/>
                  </a:cubicBezTo>
                  <a:cubicBezTo>
                    <a:pt x="33910" y="27825"/>
                    <a:pt x="34053" y="27539"/>
                    <a:pt x="34184" y="27253"/>
                  </a:cubicBezTo>
                  <a:cubicBezTo>
                    <a:pt x="34315" y="26992"/>
                    <a:pt x="34410" y="26706"/>
                    <a:pt x="34553" y="26444"/>
                  </a:cubicBezTo>
                  <a:cubicBezTo>
                    <a:pt x="34660" y="26253"/>
                    <a:pt x="34660" y="26039"/>
                    <a:pt x="34838" y="25884"/>
                  </a:cubicBezTo>
                  <a:cubicBezTo>
                    <a:pt x="35005" y="25753"/>
                    <a:pt x="34803" y="25456"/>
                    <a:pt x="35041" y="25337"/>
                  </a:cubicBezTo>
                  <a:cubicBezTo>
                    <a:pt x="34993" y="25063"/>
                    <a:pt x="35136" y="24848"/>
                    <a:pt x="35231" y="24598"/>
                  </a:cubicBezTo>
                  <a:cubicBezTo>
                    <a:pt x="35327" y="24360"/>
                    <a:pt x="35327" y="24074"/>
                    <a:pt x="35434" y="23824"/>
                  </a:cubicBezTo>
                  <a:cubicBezTo>
                    <a:pt x="35600" y="23408"/>
                    <a:pt x="35481" y="22908"/>
                    <a:pt x="35791" y="22539"/>
                  </a:cubicBezTo>
                  <a:cubicBezTo>
                    <a:pt x="35815" y="22515"/>
                    <a:pt x="35803" y="22467"/>
                    <a:pt x="35803" y="22431"/>
                  </a:cubicBezTo>
                  <a:cubicBezTo>
                    <a:pt x="35719" y="22015"/>
                    <a:pt x="35934" y="21610"/>
                    <a:pt x="35874" y="21205"/>
                  </a:cubicBezTo>
                  <a:cubicBezTo>
                    <a:pt x="35803" y="20681"/>
                    <a:pt x="36077" y="20217"/>
                    <a:pt x="36041" y="19681"/>
                  </a:cubicBezTo>
                  <a:cubicBezTo>
                    <a:pt x="36017" y="19193"/>
                    <a:pt x="35993" y="18669"/>
                    <a:pt x="36029" y="18169"/>
                  </a:cubicBezTo>
                  <a:cubicBezTo>
                    <a:pt x="36053" y="17824"/>
                    <a:pt x="35969" y="17478"/>
                    <a:pt x="35993" y="17133"/>
                  </a:cubicBezTo>
                  <a:cubicBezTo>
                    <a:pt x="36017" y="16740"/>
                    <a:pt x="35993" y="16371"/>
                    <a:pt x="35946" y="15990"/>
                  </a:cubicBezTo>
                  <a:cubicBezTo>
                    <a:pt x="35898" y="15633"/>
                    <a:pt x="35827" y="15276"/>
                    <a:pt x="35708" y="14942"/>
                  </a:cubicBezTo>
                  <a:cubicBezTo>
                    <a:pt x="35541" y="14490"/>
                    <a:pt x="35624" y="13978"/>
                    <a:pt x="35338" y="13561"/>
                  </a:cubicBezTo>
                  <a:cubicBezTo>
                    <a:pt x="35315" y="13526"/>
                    <a:pt x="35303" y="13442"/>
                    <a:pt x="35327" y="13407"/>
                  </a:cubicBezTo>
                  <a:cubicBezTo>
                    <a:pt x="35458" y="13192"/>
                    <a:pt x="35327" y="13014"/>
                    <a:pt x="35207" y="12883"/>
                  </a:cubicBezTo>
                  <a:cubicBezTo>
                    <a:pt x="35124" y="12775"/>
                    <a:pt x="35148" y="12716"/>
                    <a:pt x="35148" y="12621"/>
                  </a:cubicBezTo>
                  <a:cubicBezTo>
                    <a:pt x="35136" y="12514"/>
                    <a:pt x="35053" y="12406"/>
                    <a:pt x="35005" y="12299"/>
                  </a:cubicBezTo>
                  <a:cubicBezTo>
                    <a:pt x="34850" y="11990"/>
                    <a:pt x="34600" y="11692"/>
                    <a:pt x="34553" y="11359"/>
                  </a:cubicBezTo>
                  <a:cubicBezTo>
                    <a:pt x="34493" y="11049"/>
                    <a:pt x="34338" y="10811"/>
                    <a:pt x="34219" y="10549"/>
                  </a:cubicBezTo>
                  <a:cubicBezTo>
                    <a:pt x="34136" y="10370"/>
                    <a:pt x="33981" y="10216"/>
                    <a:pt x="33957" y="10037"/>
                  </a:cubicBezTo>
                  <a:cubicBezTo>
                    <a:pt x="33910" y="9632"/>
                    <a:pt x="33672" y="9311"/>
                    <a:pt x="33517" y="8954"/>
                  </a:cubicBezTo>
                  <a:cubicBezTo>
                    <a:pt x="33410" y="8692"/>
                    <a:pt x="33302" y="8370"/>
                    <a:pt x="33136" y="8168"/>
                  </a:cubicBezTo>
                  <a:cubicBezTo>
                    <a:pt x="32743" y="7715"/>
                    <a:pt x="32421" y="7203"/>
                    <a:pt x="32017" y="6751"/>
                  </a:cubicBezTo>
                  <a:cubicBezTo>
                    <a:pt x="31671" y="6370"/>
                    <a:pt x="31350" y="5953"/>
                    <a:pt x="30993" y="5572"/>
                  </a:cubicBezTo>
                  <a:cubicBezTo>
                    <a:pt x="30969" y="5537"/>
                    <a:pt x="31005" y="5441"/>
                    <a:pt x="30993" y="5429"/>
                  </a:cubicBezTo>
                  <a:cubicBezTo>
                    <a:pt x="30635" y="5263"/>
                    <a:pt x="30302" y="5072"/>
                    <a:pt x="30207" y="4644"/>
                  </a:cubicBezTo>
                  <a:cubicBezTo>
                    <a:pt x="30197" y="4633"/>
                    <a:pt x="30160" y="4605"/>
                    <a:pt x="30135" y="4605"/>
                  </a:cubicBezTo>
                  <a:cubicBezTo>
                    <a:pt x="30131" y="4605"/>
                    <a:pt x="30127" y="4606"/>
                    <a:pt x="30124" y="4608"/>
                  </a:cubicBezTo>
                  <a:cubicBezTo>
                    <a:pt x="30077" y="4623"/>
                    <a:pt x="30038" y="4630"/>
                    <a:pt x="30007" y="4630"/>
                  </a:cubicBezTo>
                  <a:cubicBezTo>
                    <a:pt x="29789" y="4630"/>
                    <a:pt x="29890" y="4313"/>
                    <a:pt x="29754" y="4251"/>
                  </a:cubicBezTo>
                  <a:cubicBezTo>
                    <a:pt x="29707" y="4286"/>
                    <a:pt x="29647" y="4322"/>
                    <a:pt x="29600" y="4358"/>
                  </a:cubicBezTo>
                  <a:cubicBezTo>
                    <a:pt x="29409" y="4155"/>
                    <a:pt x="29147" y="3977"/>
                    <a:pt x="29064" y="3739"/>
                  </a:cubicBezTo>
                  <a:cubicBezTo>
                    <a:pt x="28957" y="3370"/>
                    <a:pt x="28611" y="3489"/>
                    <a:pt x="28421" y="3322"/>
                  </a:cubicBezTo>
                  <a:cubicBezTo>
                    <a:pt x="28349" y="3251"/>
                    <a:pt x="28290" y="3155"/>
                    <a:pt x="28207" y="3120"/>
                  </a:cubicBezTo>
                  <a:cubicBezTo>
                    <a:pt x="27933" y="2977"/>
                    <a:pt x="27683" y="2834"/>
                    <a:pt x="27445" y="2655"/>
                  </a:cubicBezTo>
                  <a:cubicBezTo>
                    <a:pt x="27218" y="2477"/>
                    <a:pt x="26909" y="2334"/>
                    <a:pt x="26623" y="2227"/>
                  </a:cubicBezTo>
                  <a:cubicBezTo>
                    <a:pt x="26302" y="2096"/>
                    <a:pt x="26040" y="1810"/>
                    <a:pt x="25647" y="1810"/>
                  </a:cubicBezTo>
                  <a:cubicBezTo>
                    <a:pt x="25587" y="1810"/>
                    <a:pt x="25528" y="1750"/>
                    <a:pt x="25468" y="1715"/>
                  </a:cubicBezTo>
                  <a:cubicBezTo>
                    <a:pt x="25254" y="1596"/>
                    <a:pt x="25051" y="1441"/>
                    <a:pt x="24813" y="1369"/>
                  </a:cubicBezTo>
                  <a:cubicBezTo>
                    <a:pt x="24361" y="1226"/>
                    <a:pt x="23897" y="1084"/>
                    <a:pt x="23444" y="893"/>
                  </a:cubicBezTo>
                  <a:cubicBezTo>
                    <a:pt x="23242" y="798"/>
                    <a:pt x="22980" y="857"/>
                    <a:pt x="22789" y="679"/>
                  </a:cubicBezTo>
                  <a:cubicBezTo>
                    <a:pt x="22779" y="666"/>
                    <a:pt x="22762" y="662"/>
                    <a:pt x="22739" y="662"/>
                  </a:cubicBezTo>
                  <a:cubicBezTo>
                    <a:pt x="22673" y="662"/>
                    <a:pt x="22566" y="702"/>
                    <a:pt x="22500" y="702"/>
                  </a:cubicBezTo>
                  <a:cubicBezTo>
                    <a:pt x="22482" y="702"/>
                    <a:pt x="22466" y="699"/>
                    <a:pt x="22456" y="691"/>
                  </a:cubicBezTo>
                  <a:cubicBezTo>
                    <a:pt x="22075" y="345"/>
                    <a:pt x="21587" y="476"/>
                    <a:pt x="21158" y="381"/>
                  </a:cubicBezTo>
                  <a:cubicBezTo>
                    <a:pt x="20408" y="203"/>
                    <a:pt x="19634" y="107"/>
                    <a:pt x="18848" y="107"/>
                  </a:cubicBezTo>
                  <a:cubicBezTo>
                    <a:pt x="18753" y="107"/>
                    <a:pt x="18658" y="36"/>
                    <a:pt x="18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7433;p43">
            <a:extLst>
              <a:ext uri="{FF2B5EF4-FFF2-40B4-BE49-F238E27FC236}">
                <a16:creationId xmlns:a16="http://schemas.microsoft.com/office/drawing/2014/main" id="{BBEEADF4-1CC7-4566-875E-3BED681CB43D}"/>
              </a:ext>
            </a:extLst>
          </p:cNvPr>
          <p:cNvGrpSpPr/>
          <p:nvPr/>
        </p:nvGrpSpPr>
        <p:grpSpPr>
          <a:xfrm>
            <a:off x="8519353" y="3163371"/>
            <a:ext cx="768231" cy="539667"/>
            <a:chOff x="2283500" y="2991325"/>
            <a:chExt cx="665250" cy="467325"/>
          </a:xfrm>
        </p:grpSpPr>
        <p:sp>
          <p:nvSpPr>
            <p:cNvPr id="293" name="Google Shape;7434;p43">
              <a:extLst>
                <a:ext uri="{FF2B5EF4-FFF2-40B4-BE49-F238E27FC236}">
                  <a16:creationId xmlns:a16="http://schemas.microsoft.com/office/drawing/2014/main" id="{BF169065-5175-4213-8BBB-F360BD26E692}"/>
                </a:ext>
              </a:extLst>
            </p:cNvPr>
            <p:cNvSpPr/>
            <p:nvPr/>
          </p:nvSpPr>
          <p:spPr>
            <a:xfrm>
              <a:off x="2293125" y="3064800"/>
              <a:ext cx="2625" cy="5675"/>
            </a:xfrm>
            <a:custGeom>
              <a:avLst/>
              <a:gdLst/>
              <a:ahLst/>
              <a:cxnLst/>
              <a:rect l="l" t="t" r="r" b="b"/>
              <a:pathLst>
                <a:path w="105" h="227" extrusionOk="0">
                  <a:moveTo>
                    <a:pt x="13" y="0"/>
                  </a:moveTo>
                  <a:lnTo>
                    <a:pt x="13" y="0"/>
                  </a:lnTo>
                  <a:cubicBezTo>
                    <a:pt x="74" y="62"/>
                    <a:pt x="71" y="97"/>
                    <a:pt x="74" y="145"/>
                  </a:cubicBezTo>
                  <a:lnTo>
                    <a:pt x="74" y="145"/>
                  </a:lnTo>
                  <a:cubicBezTo>
                    <a:pt x="104" y="117"/>
                    <a:pt x="86" y="63"/>
                    <a:pt x="13" y="0"/>
                  </a:cubicBezTo>
                  <a:close/>
                  <a:moveTo>
                    <a:pt x="78" y="173"/>
                  </a:moveTo>
                  <a:cubicBezTo>
                    <a:pt x="79" y="182"/>
                    <a:pt x="81" y="192"/>
                    <a:pt x="84" y="203"/>
                  </a:cubicBezTo>
                  <a:cubicBezTo>
                    <a:pt x="84" y="188"/>
                    <a:pt x="82" y="178"/>
                    <a:pt x="78" y="173"/>
                  </a:cubicBezTo>
                  <a:close/>
                  <a:moveTo>
                    <a:pt x="74" y="145"/>
                  </a:moveTo>
                  <a:cubicBezTo>
                    <a:pt x="71" y="149"/>
                    <a:pt x="66" y="152"/>
                    <a:pt x="60" y="155"/>
                  </a:cubicBezTo>
                  <a:cubicBezTo>
                    <a:pt x="13" y="167"/>
                    <a:pt x="1" y="191"/>
                    <a:pt x="13" y="226"/>
                  </a:cubicBezTo>
                  <a:cubicBezTo>
                    <a:pt x="39" y="187"/>
                    <a:pt x="58" y="169"/>
                    <a:pt x="70" y="169"/>
                  </a:cubicBezTo>
                  <a:cubicBezTo>
                    <a:pt x="73" y="169"/>
                    <a:pt x="75" y="171"/>
                    <a:pt x="78" y="173"/>
                  </a:cubicBezTo>
                  <a:lnTo>
                    <a:pt x="78" y="173"/>
                  </a:lnTo>
                  <a:cubicBezTo>
                    <a:pt x="76" y="163"/>
                    <a:pt x="75" y="154"/>
                    <a:pt x="74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7435;p43">
              <a:extLst>
                <a:ext uri="{FF2B5EF4-FFF2-40B4-BE49-F238E27FC236}">
                  <a16:creationId xmlns:a16="http://schemas.microsoft.com/office/drawing/2014/main" id="{B1D9AFB8-FB9F-4B8F-A241-C03AD7080EFB}"/>
                </a:ext>
              </a:extLst>
            </p:cNvPr>
            <p:cNvSpPr/>
            <p:nvPr/>
          </p:nvSpPr>
          <p:spPr>
            <a:xfrm>
              <a:off x="2525000" y="30356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3" y="12"/>
                  </a:moveTo>
                  <a:cubicBezTo>
                    <a:pt x="1" y="0"/>
                    <a:pt x="60" y="6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436;p43">
              <a:extLst>
                <a:ext uri="{FF2B5EF4-FFF2-40B4-BE49-F238E27FC236}">
                  <a16:creationId xmlns:a16="http://schemas.microsoft.com/office/drawing/2014/main" id="{044C1103-140E-49A2-91C8-753B4664B693}"/>
                </a:ext>
              </a:extLst>
            </p:cNvPr>
            <p:cNvSpPr/>
            <p:nvPr/>
          </p:nvSpPr>
          <p:spPr>
            <a:xfrm>
              <a:off x="2471725" y="3019250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" y="1"/>
                  </a:moveTo>
                  <a:cubicBezTo>
                    <a:pt x="1" y="1"/>
                    <a:pt x="12" y="12"/>
                    <a:pt x="12" y="12"/>
                  </a:cubicBezTo>
                  <a:cubicBezTo>
                    <a:pt x="18" y="12"/>
                    <a:pt x="24" y="15"/>
                    <a:pt x="24" y="15"/>
                  </a:cubicBezTo>
                  <a:cubicBezTo>
                    <a:pt x="24" y="15"/>
                    <a:pt x="18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437;p43">
              <a:extLst>
                <a:ext uri="{FF2B5EF4-FFF2-40B4-BE49-F238E27FC236}">
                  <a16:creationId xmlns:a16="http://schemas.microsoft.com/office/drawing/2014/main" id="{E78A4D22-74B4-4D89-A014-BE2EC6FB0444}"/>
                </a:ext>
              </a:extLst>
            </p:cNvPr>
            <p:cNvSpPr/>
            <p:nvPr/>
          </p:nvSpPr>
          <p:spPr>
            <a:xfrm>
              <a:off x="2520550" y="3029075"/>
              <a:ext cx="22925" cy="11625"/>
            </a:xfrm>
            <a:custGeom>
              <a:avLst/>
              <a:gdLst/>
              <a:ahLst/>
              <a:cxnLst/>
              <a:rect l="l" t="t" r="r" b="b"/>
              <a:pathLst>
                <a:path w="917" h="465" extrusionOk="0">
                  <a:moveTo>
                    <a:pt x="703" y="274"/>
                  </a:moveTo>
                  <a:cubicBezTo>
                    <a:pt x="693" y="277"/>
                    <a:pt x="696" y="285"/>
                    <a:pt x="705" y="297"/>
                  </a:cubicBezTo>
                  <a:lnTo>
                    <a:pt x="705" y="297"/>
                  </a:lnTo>
                  <a:cubicBezTo>
                    <a:pt x="705" y="290"/>
                    <a:pt x="704" y="283"/>
                    <a:pt x="703" y="274"/>
                  </a:cubicBezTo>
                  <a:close/>
                  <a:moveTo>
                    <a:pt x="643" y="322"/>
                  </a:moveTo>
                  <a:cubicBezTo>
                    <a:pt x="652" y="329"/>
                    <a:pt x="659" y="334"/>
                    <a:pt x="666" y="339"/>
                  </a:cubicBezTo>
                  <a:lnTo>
                    <a:pt x="666" y="339"/>
                  </a:lnTo>
                  <a:cubicBezTo>
                    <a:pt x="674" y="338"/>
                    <a:pt x="683" y="336"/>
                    <a:pt x="691" y="334"/>
                  </a:cubicBezTo>
                  <a:cubicBezTo>
                    <a:pt x="679" y="322"/>
                    <a:pt x="655" y="322"/>
                    <a:pt x="643" y="322"/>
                  </a:cubicBezTo>
                  <a:close/>
                  <a:moveTo>
                    <a:pt x="458" y="263"/>
                  </a:moveTo>
                  <a:cubicBezTo>
                    <a:pt x="519" y="308"/>
                    <a:pt x="586" y="340"/>
                    <a:pt x="647" y="340"/>
                  </a:cubicBezTo>
                  <a:cubicBezTo>
                    <a:pt x="649" y="340"/>
                    <a:pt x="652" y="340"/>
                    <a:pt x="654" y="340"/>
                  </a:cubicBezTo>
                  <a:lnTo>
                    <a:pt x="654" y="340"/>
                  </a:lnTo>
                  <a:cubicBezTo>
                    <a:pt x="592" y="314"/>
                    <a:pt x="524" y="288"/>
                    <a:pt x="458" y="263"/>
                  </a:cubicBezTo>
                  <a:close/>
                  <a:moveTo>
                    <a:pt x="262" y="0"/>
                  </a:moveTo>
                  <a:cubicBezTo>
                    <a:pt x="253" y="18"/>
                    <a:pt x="238" y="29"/>
                    <a:pt x="221" y="29"/>
                  </a:cubicBezTo>
                  <a:cubicBezTo>
                    <a:pt x="215" y="29"/>
                    <a:pt x="209" y="27"/>
                    <a:pt x="203" y="24"/>
                  </a:cubicBezTo>
                  <a:lnTo>
                    <a:pt x="203" y="24"/>
                  </a:lnTo>
                  <a:cubicBezTo>
                    <a:pt x="238" y="48"/>
                    <a:pt x="250" y="72"/>
                    <a:pt x="238" y="108"/>
                  </a:cubicBezTo>
                  <a:cubicBezTo>
                    <a:pt x="166" y="99"/>
                    <a:pt x="142" y="56"/>
                    <a:pt x="78" y="56"/>
                  </a:cubicBezTo>
                  <a:cubicBezTo>
                    <a:pt x="57" y="56"/>
                    <a:pt x="32" y="60"/>
                    <a:pt x="0" y="72"/>
                  </a:cubicBezTo>
                  <a:cubicBezTo>
                    <a:pt x="107" y="274"/>
                    <a:pt x="262" y="286"/>
                    <a:pt x="453" y="358"/>
                  </a:cubicBezTo>
                  <a:cubicBezTo>
                    <a:pt x="450" y="356"/>
                    <a:pt x="447" y="354"/>
                    <a:pt x="444" y="352"/>
                  </a:cubicBezTo>
                  <a:lnTo>
                    <a:pt x="444" y="352"/>
                  </a:lnTo>
                  <a:cubicBezTo>
                    <a:pt x="384" y="313"/>
                    <a:pt x="223" y="187"/>
                    <a:pt x="137" y="145"/>
                  </a:cubicBezTo>
                  <a:lnTo>
                    <a:pt x="137" y="145"/>
                  </a:lnTo>
                  <a:cubicBezTo>
                    <a:pt x="201" y="167"/>
                    <a:pt x="326" y="213"/>
                    <a:pt x="458" y="263"/>
                  </a:cubicBezTo>
                  <a:lnTo>
                    <a:pt x="458" y="263"/>
                  </a:lnTo>
                  <a:cubicBezTo>
                    <a:pt x="359" y="188"/>
                    <a:pt x="276" y="75"/>
                    <a:pt x="262" y="0"/>
                  </a:cubicBezTo>
                  <a:close/>
                  <a:moveTo>
                    <a:pt x="705" y="297"/>
                  </a:moveTo>
                  <a:cubicBezTo>
                    <a:pt x="709" y="333"/>
                    <a:pt x="706" y="350"/>
                    <a:pt x="692" y="350"/>
                  </a:cubicBezTo>
                  <a:cubicBezTo>
                    <a:pt x="686" y="350"/>
                    <a:pt x="677" y="346"/>
                    <a:pt x="666" y="339"/>
                  </a:cubicBezTo>
                  <a:lnTo>
                    <a:pt x="666" y="339"/>
                  </a:lnTo>
                  <a:cubicBezTo>
                    <a:pt x="662" y="339"/>
                    <a:pt x="658" y="339"/>
                    <a:pt x="654" y="340"/>
                  </a:cubicBezTo>
                  <a:lnTo>
                    <a:pt x="654" y="340"/>
                  </a:lnTo>
                  <a:cubicBezTo>
                    <a:pt x="750" y="378"/>
                    <a:pt x="834" y="414"/>
                    <a:pt x="880" y="439"/>
                  </a:cubicBezTo>
                  <a:lnTo>
                    <a:pt x="880" y="439"/>
                  </a:lnTo>
                  <a:cubicBezTo>
                    <a:pt x="827" y="402"/>
                    <a:pt x="734" y="333"/>
                    <a:pt x="705" y="297"/>
                  </a:cubicBezTo>
                  <a:close/>
                  <a:moveTo>
                    <a:pt x="880" y="439"/>
                  </a:moveTo>
                  <a:lnTo>
                    <a:pt x="880" y="439"/>
                  </a:lnTo>
                  <a:cubicBezTo>
                    <a:pt x="902" y="455"/>
                    <a:pt x="917" y="465"/>
                    <a:pt x="917" y="465"/>
                  </a:cubicBezTo>
                  <a:cubicBezTo>
                    <a:pt x="914" y="459"/>
                    <a:pt x="901" y="450"/>
                    <a:pt x="880" y="4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438;p43">
              <a:extLst>
                <a:ext uri="{FF2B5EF4-FFF2-40B4-BE49-F238E27FC236}">
                  <a16:creationId xmlns:a16="http://schemas.microsoft.com/office/drawing/2014/main" id="{0B95DB6A-4BF3-4B88-86E1-AE23EA4939D3}"/>
                </a:ext>
              </a:extLst>
            </p:cNvPr>
            <p:cNvSpPr/>
            <p:nvPr/>
          </p:nvSpPr>
          <p:spPr>
            <a:xfrm>
              <a:off x="2511325" y="3029975"/>
              <a:ext cx="13700" cy="6150"/>
            </a:xfrm>
            <a:custGeom>
              <a:avLst/>
              <a:gdLst/>
              <a:ahLst/>
              <a:cxnLst/>
              <a:rect l="l" t="t" r="r" b="b"/>
              <a:pathLst>
                <a:path w="548" h="246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65"/>
                    <a:pt x="337" y="245"/>
                    <a:pt x="497" y="245"/>
                  </a:cubicBezTo>
                  <a:cubicBezTo>
                    <a:pt x="514" y="245"/>
                    <a:pt x="531" y="243"/>
                    <a:pt x="548" y="238"/>
                  </a:cubicBezTo>
                  <a:cubicBezTo>
                    <a:pt x="441" y="191"/>
                    <a:pt x="83" y="48"/>
                    <a:pt x="107" y="36"/>
                  </a:cubicBezTo>
                  <a:cubicBezTo>
                    <a:pt x="71" y="24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439;p43">
              <a:extLst>
                <a:ext uri="{FF2B5EF4-FFF2-40B4-BE49-F238E27FC236}">
                  <a16:creationId xmlns:a16="http://schemas.microsoft.com/office/drawing/2014/main" id="{021E760F-E58E-4871-ADD1-9442933F729F}"/>
                </a:ext>
              </a:extLst>
            </p:cNvPr>
            <p:cNvSpPr/>
            <p:nvPr/>
          </p:nvSpPr>
          <p:spPr>
            <a:xfrm>
              <a:off x="2525000" y="3037400"/>
              <a:ext cx="5975" cy="1825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25"/>
                    <a:pt x="167" y="48"/>
                    <a:pt x="239" y="72"/>
                  </a:cubicBezTo>
                  <a:cubicBezTo>
                    <a:pt x="167" y="13"/>
                    <a:pt x="84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7440;p43">
              <a:extLst>
                <a:ext uri="{FF2B5EF4-FFF2-40B4-BE49-F238E27FC236}">
                  <a16:creationId xmlns:a16="http://schemas.microsoft.com/office/drawing/2014/main" id="{4C4D9A3F-3B6B-4E16-A93D-C223EB723E89}"/>
                </a:ext>
              </a:extLst>
            </p:cNvPr>
            <p:cNvSpPr/>
            <p:nvPr/>
          </p:nvSpPr>
          <p:spPr>
            <a:xfrm>
              <a:off x="2538100" y="304395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25"/>
                    <a:pt x="96" y="48"/>
                    <a:pt x="132" y="60"/>
                  </a:cubicBezTo>
                  <a:cubicBezTo>
                    <a:pt x="96" y="13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7441;p43">
              <a:extLst>
                <a:ext uri="{FF2B5EF4-FFF2-40B4-BE49-F238E27FC236}">
                  <a16:creationId xmlns:a16="http://schemas.microsoft.com/office/drawing/2014/main" id="{BC18E627-C50E-48A2-88B4-764EDCCC6CEA}"/>
                </a:ext>
              </a:extLst>
            </p:cNvPr>
            <p:cNvSpPr/>
            <p:nvPr/>
          </p:nvSpPr>
          <p:spPr>
            <a:xfrm>
              <a:off x="2718175" y="3306500"/>
              <a:ext cx="2725" cy="1500"/>
            </a:xfrm>
            <a:custGeom>
              <a:avLst/>
              <a:gdLst/>
              <a:ahLst/>
              <a:cxnLst/>
              <a:rect l="l" t="t" r="r" b="b"/>
              <a:pathLst>
                <a:path w="109" h="60" extrusionOk="0">
                  <a:moveTo>
                    <a:pt x="108" y="0"/>
                  </a:moveTo>
                  <a:cubicBezTo>
                    <a:pt x="84" y="12"/>
                    <a:pt x="49" y="24"/>
                    <a:pt x="1" y="6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7442;p43">
              <a:extLst>
                <a:ext uri="{FF2B5EF4-FFF2-40B4-BE49-F238E27FC236}">
                  <a16:creationId xmlns:a16="http://schemas.microsoft.com/office/drawing/2014/main" id="{5C750210-9548-4503-895C-93886F653AE6}"/>
                </a:ext>
              </a:extLst>
            </p:cNvPr>
            <p:cNvSpPr/>
            <p:nvPr/>
          </p:nvSpPr>
          <p:spPr>
            <a:xfrm>
              <a:off x="2741325" y="3298750"/>
              <a:ext cx="1000" cy="450"/>
            </a:xfrm>
            <a:custGeom>
              <a:avLst/>
              <a:gdLst/>
              <a:ahLst/>
              <a:cxnLst/>
              <a:rect l="l" t="t" r="r" b="b"/>
              <a:pathLst>
                <a:path w="40" h="18" extrusionOk="0">
                  <a:moveTo>
                    <a:pt x="39" y="0"/>
                  </a:moveTo>
                  <a:lnTo>
                    <a:pt x="39" y="0"/>
                  </a:lnTo>
                  <a:cubicBezTo>
                    <a:pt x="14" y="9"/>
                    <a:pt x="1" y="17"/>
                    <a:pt x="8" y="17"/>
                  </a:cubicBezTo>
                  <a:cubicBezTo>
                    <a:pt x="11" y="17"/>
                    <a:pt x="17" y="16"/>
                    <a:pt x="27" y="12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7443;p43">
              <a:extLst>
                <a:ext uri="{FF2B5EF4-FFF2-40B4-BE49-F238E27FC236}">
                  <a16:creationId xmlns:a16="http://schemas.microsoft.com/office/drawing/2014/main" id="{C7F852D9-7C42-4C0D-A1B8-10B790BB164C}"/>
                </a:ext>
              </a:extLst>
            </p:cNvPr>
            <p:cNvSpPr/>
            <p:nvPr/>
          </p:nvSpPr>
          <p:spPr>
            <a:xfrm>
              <a:off x="2817900" y="3072525"/>
              <a:ext cx="2400" cy="9550"/>
            </a:xfrm>
            <a:custGeom>
              <a:avLst/>
              <a:gdLst/>
              <a:ahLst/>
              <a:cxnLst/>
              <a:rect l="l" t="t" r="r" b="b"/>
              <a:pathLst>
                <a:path w="96" h="382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5"/>
                    <a:pt x="3" y="10"/>
                    <a:pt x="4" y="14"/>
                  </a:cubicBezTo>
                  <a:lnTo>
                    <a:pt x="4" y="14"/>
                  </a:lnTo>
                  <a:cubicBezTo>
                    <a:pt x="2" y="5"/>
                    <a:pt x="1" y="0"/>
                    <a:pt x="1" y="0"/>
                  </a:cubicBezTo>
                  <a:close/>
                  <a:moveTo>
                    <a:pt x="4" y="14"/>
                  </a:moveTo>
                  <a:lnTo>
                    <a:pt x="4" y="14"/>
                  </a:lnTo>
                  <a:cubicBezTo>
                    <a:pt x="21" y="83"/>
                    <a:pt x="85" y="382"/>
                    <a:pt x="96" y="382"/>
                  </a:cubicBezTo>
                  <a:cubicBezTo>
                    <a:pt x="84" y="255"/>
                    <a:pt x="39" y="140"/>
                    <a:pt x="4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7444;p43">
              <a:extLst>
                <a:ext uri="{FF2B5EF4-FFF2-40B4-BE49-F238E27FC236}">
                  <a16:creationId xmlns:a16="http://schemas.microsoft.com/office/drawing/2014/main" id="{F04B735D-0B9B-4B7C-A466-83D8B7ED51B2}"/>
                </a:ext>
              </a:extLst>
            </p:cNvPr>
            <p:cNvSpPr/>
            <p:nvPr/>
          </p:nvSpPr>
          <p:spPr>
            <a:xfrm>
              <a:off x="2897375" y="3301725"/>
              <a:ext cx="2100" cy="4500"/>
            </a:xfrm>
            <a:custGeom>
              <a:avLst/>
              <a:gdLst/>
              <a:ahLst/>
              <a:cxnLst/>
              <a:rect l="l" t="t" r="r" b="b"/>
              <a:pathLst>
                <a:path w="84" h="180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60"/>
                    <a:pt x="60" y="120"/>
                    <a:pt x="84" y="179"/>
                  </a:cubicBezTo>
                  <a:cubicBezTo>
                    <a:pt x="84" y="108"/>
                    <a:pt x="48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7445;p43">
              <a:extLst>
                <a:ext uri="{FF2B5EF4-FFF2-40B4-BE49-F238E27FC236}">
                  <a16:creationId xmlns:a16="http://schemas.microsoft.com/office/drawing/2014/main" id="{048F010B-A1C8-4F9E-A687-1027D115B5C6}"/>
                </a:ext>
              </a:extLst>
            </p:cNvPr>
            <p:cNvSpPr/>
            <p:nvPr/>
          </p:nvSpPr>
          <p:spPr>
            <a:xfrm>
              <a:off x="2903625" y="3308875"/>
              <a:ext cx="2400" cy="8650"/>
            </a:xfrm>
            <a:custGeom>
              <a:avLst/>
              <a:gdLst/>
              <a:ahLst/>
              <a:cxnLst/>
              <a:rect l="l" t="t" r="r" b="b"/>
              <a:pathLst>
                <a:path w="96" h="346" extrusionOk="0">
                  <a:moveTo>
                    <a:pt x="0" y="0"/>
                  </a:moveTo>
                  <a:lnTo>
                    <a:pt x="36" y="129"/>
                  </a:lnTo>
                  <a:lnTo>
                    <a:pt x="36" y="129"/>
                  </a:lnTo>
                  <a:cubicBezTo>
                    <a:pt x="26" y="91"/>
                    <a:pt x="14" y="48"/>
                    <a:pt x="0" y="0"/>
                  </a:cubicBezTo>
                  <a:close/>
                  <a:moveTo>
                    <a:pt x="36" y="129"/>
                  </a:moveTo>
                  <a:cubicBezTo>
                    <a:pt x="62" y="225"/>
                    <a:pt x="79" y="295"/>
                    <a:pt x="96" y="346"/>
                  </a:cubicBezTo>
                  <a:lnTo>
                    <a:pt x="36" y="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7446;p43">
              <a:extLst>
                <a:ext uri="{FF2B5EF4-FFF2-40B4-BE49-F238E27FC236}">
                  <a16:creationId xmlns:a16="http://schemas.microsoft.com/office/drawing/2014/main" id="{829CF986-DF08-43BB-A769-317D8D724562}"/>
                </a:ext>
              </a:extLst>
            </p:cNvPr>
            <p:cNvSpPr/>
            <p:nvPr/>
          </p:nvSpPr>
          <p:spPr>
            <a:xfrm>
              <a:off x="2635725" y="3396425"/>
              <a:ext cx="5175" cy="775"/>
            </a:xfrm>
            <a:custGeom>
              <a:avLst/>
              <a:gdLst/>
              <a:ahLst/>
              <a:cxnLst/>
              <a:rect l="l" t="t" r="r" b="b"/>
              <a:pathLst>
                <a:path w="207" h="31" extrusionOk="0">
                  <a:moveTo>
                    <a:pt x="169" y="0"/>
                  </a:moveTo>
                  <a:cubicBezTo>
                    <a:pt x="118" y="0"/>
                    <a:pt x="25" y="14"/>
                    <a:pt x="1" y="23"/>
                  </a:cubicBezTo>
                  <a:cubicBezTo>
                    <a:pt x="21" y="23"/>
                    <a:pt x="73" y="30"/>
                    <a:pt x="120" y="30"/>
                  </a:cubicBezTo>
                  <a:cubicBezTo>
                    <a:pt x="155" y="30"/>
                    <a:pt x="188" y="26"/>
                    <a:pt x="203" y="11"/>
                  </a:cubicBezTo>
                  <a:cubicBezTo>
                    <a:pt x="207" y="3"/>
                    <a:pt x="192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7447;p43">
              <a:extLst>
                <a:ext uri="{FF2B5EF4-FFF2-40B4-BE49-F238E27FC236}">
                  <a16:creationId xmlns:a16="http://schemas.microsoft.com/office/drawing/2014/main" id="{E2ED9593-D696-4B62-BE79-0E8434D8CC29}"/>
                </a:ext>
              </a:extLst>
            </p:cNvPr>
            <p:cNvSpPr/>
            <p:nvPr/>
          </p:nvSpPr>
          <p:spPr>
            <a:xfrm>
              <a:off x="2667000" y="3004075"/>
              <a:ext cx="9525" cy="2100"/>
            </a:xfrm>
            <a:custGeom>
              <a:avLst/>
              <a:gdLst/>
              <a:ahLst/>
              <a:cxnLst/>
              <a:rect l="l" t="t" r="r" b="b"/>
              <a:pathLst>
                <a:path w="381" h="84" extrusionOk="0">
                  <a:moveTo>
                    <a:pt x="381" y="0"/>
                  </a:moveTo>
                  <a:lnTo>
                    <a:pt x="381" y="0"/>
                  </a:lnTo>
                  <a:cubicBezTo>
                    <a:pt x="191" y="36"/>
                    <a:pt x="36" y="48"/>
                    <a:pt x="0" y="84"/>
                  </a:cubicBezTo>
                  <a:cubicBezTo>
                    <a:pt x="155" y="60"/>
                    <a:pt x="274" y="36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448;p43">
              <a:extLst>
                <a:ext uri="{FF2B5EF4-FFF2-40B4-BE49-F238E27FC236}">
                  <a16:creationId xmlns:a16="http://schemas.microsoft.com/office/drawing/2014/main" id="{25763735-F8A2-4C06-B5BC-93597BD51D84}"/>
                </a:ext>
              </a:extLst>
            </p:cNvPr>
            <p:cNvSpPr/>
            <p:nvPr/>
          </p:nvSpPr>
          <p:spPr>
            <a:xfrm>
              <a:off x="2723850" y="3295175"/>
              <a:ext cx="3000" cy="1525"/>
            </a:xfrm>
            <a:custGeom>
              <a:avLst/>
              <a:gdLst/>
              <a:ahLst/>
              <a:cxnLst/>
              <a:rect l="l" t="t" r="r" b="b"/>
              <a:pathLst>
                <a:path w="120" h="61" extrusionOk="0">
                  <a:moveTo>
                    <a:pt x="95" y="1"/>
                  </a:moveTo>
                  <a:cubicBezTo>
                    <a:pt x="24" y="36"/>
                    <a:pt x="0" y="48"/>
                    <a:pt x="0" y="60"/>
                  </a:cubicBezTo>
                  <a:cubicBezTo>
                    <a:pt x="83" y="24"/>
                    <a:pt x="119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7449;p43">
              <a:extLst>
                <a:ext uri="{FF2B5EF4-FFF2-40B4-BE49-F238E27FC236}">
                  <a16:creationId xmlns:a16="http://schemas.microsoft.com/office/drawing/2014/main" id="{AD104A8A-8E73-4DA0-99BA-38138067ED03}"/>
                </a:ext>
              </a:extLst>
            </p:cNvPr>
            <p:cNvSpPr/>
            <p:nvPr/>
          </p:nvSpPr>
          <p:spPr>
            <a:xfrm>
              <a:off x="2676525" y="3001975"/>
              <a:ext cx="11025" cy="2125"/>
            </a:xfrm>
            <a:custGeom>
              <a:avLst/>
              <a:gdLst/>
              <a:ahLst/>
              <a:cxnLst/>
              <a:rect l="l" t="t" r="r" b="b"/>
              <a:pathLst>
                <a:path w="441" h="85" extrusionOk="0">
                  <a:moveTo>
                    <a:pt x="441" y="1"/>
                  </a:moveTo>
                  <a:cubicBezTo>
                    <a:pt x="438" y="1"/>
                    <a:pt x="435" y="1"/>
                    <a:pt x="431" y="2"/>
                  </a:cubicBezTo>
                  <a:lnTo>
                    <a:pt x="431" y="2"/>
                  </a:lnTo>
                  <a:cubicBezTo>
                    <a:pt x="280" y="14"/>
                    <a:pt x="140" y="49"/>
                    <a:pt x="0" y="84"/>
                  </a:cubicBezTo>
                  <a:cubicBezTo>
                    <a:pt x="118" y="55"/>
                    <a:pt x="244" y="50"/>
                    <a:pt x="364" y="22"/>
                  </a:cubicBezTo>
                  <a:lnTo>
                    <a:pt x="364" y="22"/>
                  </a:lnTo>
                  <a:cubicBezTo>
                    <a:pt x="367" y="22"/>
                    <a:pt x="377" y="20"/>
                    <a:pt x="395" y="15"/>
                  </a:cubicBezTo>
                  <a:lnTo>
                    <a:pt x="395" y="15"/>
                  </a:lnTo>
                  <a:cubicBezTo>
                    <a:pt x="410" y="10"/>
                    <a:pt x="426" y="6"/>
                    <a:pt x="441" y="1"/>
                  </a:cubicBezTo>
                  <a:lnTo>
                    <a:pt x="441" y="1"/>
                  </a:lnTo>
                  <a:cubicBezTo>
                    <a:pt x="441" y="1"/>
                    <a:pt x="441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7450;p43">
              <a:extLst>
                <a:ext uri="{FF2B5EF4-FFF2-40B4-BE49-F238E27FC236}">
                  <a16:creationId xmlns:a16="http://schemas.microsoft.com/office/drawing/2014/main" id="{E54BC590-0F0D-425C-A2EA-70E1A3B2F108}"/>
                </a:ext>
              </a:extLst>
            </p:cNvPr>
            <p:cNvSpPr/>
            <p:nvPr/>
          </p:nvSpPr>
          <p:spPr>
            <a:xfrm>
              <a:off x="2346400" y="32353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0"/>
                  </a:moveTo>
                  <a:cubicBezTo>
                    <a:pt x="1" y="0"/>
                    <a:pt x="13" y="12"/>
                    <a:pt x="13" y="36"/>
                  </a:cubicBez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7451;p43">
              <a:extLst>
                <a:ext uri="{FF2B5EF4-FFF2-40B4-BE49-F238E27FC236}">
                  <a16:creationId xmlns:a16="http://schemas.microsoft.com/office/drawing/2014/main" id="{AE576EFC-A3F4-4ED4-AED7-F29EFD44306F}"/>
                </a:ext>
              </a:extLst>
            </p:cNvPr>
            <p:cNvSpPr/>
            <p:nvPr/>
          </p:nvSpPr>
          <p:spPr>
            <a:xfrm>
              <a:off x="2308325" y="3102300"/>
              <a:ext cx="2100" cy="5375"/>
            </a:xfrm>
            <a:custGeom>
              <a:avLst/>
              <a:gdLst/>
              <a:ahLst/>
              <a:cxnLst/>
              <a:rect l="l" t="t" r="r" b="b"/>
              <a:pathLst>
                <a:path w="84" h="215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20"/>
                    <a:pt x="71" y="179"/>
                    <a:pt x="83" y="215"/>
                  </a:cubicBezTo>
                  <a:cubicBezTo>
                    <a:pt x="60" y="143"/>
                    <a:pt x="24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7452;p43">
              <a:extLst>
                <a:ext uri="{FF2B5EF4-FFF2-40B4-BE49-F238E27FC236}">
                  <a16:creationId xmlns:a16="http://schemas.microsoft.com/office/drawing/2014/main" id="{D117B98C-F489-412A-A0F9-EB273CBC6F53}"/>
                </a:ext>
              </a:extLst>
            </p:cNvPr>
            <p:cNvSpPr/>
            <p:nvPr/>
          </p:nvSpPr>
          <p:spPr>
            <a:xfrm>
              <a:off x="2588725" y="3044250"/>
              <a:ext cx="1200" cy="975"/>
            </a:xfrm>
            <a:custGeom>
              <a:avLst/>
              <a:gdLst/>
              <a:ahLst/>
              <a:cxnLst/>
              <a:rect l="l" t="t" r="r" b="b"/>
              <a:pathLst>
                <a:path w="48" h="39" extrusionOk="0">
                  <a:moveTo>
                    <a:pt x="47" y="1"/>
                  </a:moveTo>
                  <a:lnTo>
                    <a:pt x="47" y="1"/>
                  </a:lnTo>
                  <a:cubicBezTo>
                    <a:pt x="10" y="29"/>
                    <a:pt x="0" y="38"/>
                    <a:pt x="3" y="38"/>
                  </a:cubicBezTo>
                  <a:cubicBezTo>
                    <a:pt x="6" y="38"/>
                    <a:pt x="40" y="15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7453;p43">
              <a:extLst>
                <a:ext uri="{FF2B5EF4-FFF2-40B4-BE49-F238E27FC236}">
                  <a16:creationId xmlns:a16="http://schemas.microsoft.com/office/drawing/2014/main" id="{7E303B60-E281-4A59-AFAA-BE7035779D85}"/>
                </a:ext>
              </a:extLst>
            </p:cNvPr>
            <p:cNvSpPr/>
            <p:nvPr/>
          </p:nvSpPr>
          <p:spPr>
            <a:xfrm>
              <a:off x="2576800" y="3049325"/>
              <a:ext cx="625" cy="1200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24" y="0"/>
                  </a:moveTo>
                  <a:cubicBezTo>
                    <a:pt x="24" y="12"/>
                    <a:pt x="12" y="24"/>
                    <a:pt x="0" y="48"/>
                  </a:cubicBezTo>
                  <a:cubicBezTo>
                    <a:pt x="12" y="36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7454;p43">
              <a:extLst>
                <a:ext uri="{FF2B5EF4-FFF2-40B4-BE49-F238E27FC236}">
                  <a16:creationId xmlns:a16="http://schemas.microsoft.com/office/drawing/2014/main" id="{7E3069C8-795C-4564-8F12-D6EA6C64440D}"/>
                </a:ext>
              </a:extLst>
            </p:cNvPr>
            <p:cNvSpPr/>
            <p:nvPr/>
          </p:nvSpPr>
          <p:spPr>
            <a:xfrm>
              <a:off x="2715200" y="29933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25" y="1"/>
                  </a:moveTo>
                  <a:cubicBezTo>
                    <a:pt x="25" y="1"/>
                    <a:pt x="37" y="1"/>
                    <a:pt x="37" y="1"/>
                  </a:cubicBez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7455;p43">
              <a:extLst>
                <a:ext uri="{FF2B5EF4-FFF2-40B4-BE49-F238E27FC236}">
                  <a16:creationId xmlns:a16="http://schemas.microsoft.com/office/drawing/2014/main" id="{5956C561-FE93-4DF1-A770-8AA2EC22888B}"/>
                </a:ext>
              </a:extLst>
            </p:cNvPr>
            <p:cNvSpPr/>
            <p:nvPr/>
          </p:nvSpPr>
          <p:spPr>
            <a:xfrm>
              <a:off x="2586325" y="304455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19" y="1"/>
                  </a:moveTo>
                  <a:cubicBezTo>
                    <a:pt x="105" y="8"/>
                    <a:pt x="85" y="25"/>
                    <a:pt x="58" y="45"/>
                  </a:cubicBezTo>
                  <a:lnTo>
                    <a:pt x="58" y="45"/>
                  </a:lnTo>
                  <a:cubicBezTo>
                    <a:pt x="77" y="32"/>
                    <a:pt x="97" y="18"/>
                    <a:pt x="119" y="1"/>
                  </a:cubicBezTo>
                  <a:close/>
                  <a:moveTo>
                    <a:pt x="58" y="45"/>
                  </a:moveTo>
                  <a:cubicBezTo>
                    <a:pt x="38" y="59"/>
                    <a:pt x="19" y="71"/>
                    <a:pt x="0" y="84"/>
                  </a:cubicBezTo>
                  <a:cubicBezTo>
                    <a:pt x="23" y="70"/>
                    <a:pt x="42" y="57"/>
                    <a:pt x="58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7456;p43">
              <a:extLst>
                <a:ext uri="{FF2B5EF4-FFF2-40B4-BE49-F238E27FC236}">
                  <a16:creationId xmlns:a16="http://schemas.microsoft.com/office/drawing/2014/main" id="{FEDF2A57-D445-40FE-87E8-D12A9E634F75}"/>
                </a:ext>
              </a:extLst>
            </p:cNvPr>
            <p:cNvSpPr/>
            <p:nvPr/>
          </p:nvSpPr>
          <p:spPr>
            <a:xfrm>
              <a:off x="2584700" y="3046625"/>
              <a:ext cx="2250" cy="1675"/>
            </a:xfrm>
            <a:custGeom>
              <a:avLst/>
              <a:gdLst/>
              <a:ahLst/>
              <a:cxnLst/>
              <a:rect l="l" t="t" r="r" b="b"/>
              <a:pathLst>
                <a:path w="90" h="67" extrusionOk="0">
                  <a:moveTo>
                    <a:pt x="89" y="1"/>
                  </a:moveTo>
                  <a:cubicBezTo>
                    <a:pt x="54" y="25"/>
                    <a:pt x="30" y="49"/>
                    <a:pt x="6" y="60"/>
                  </a:cubicBezTo>
                  <a:cubicBezTo>
                    <a:pt x="2" y="64"/>
                    <a:pt x="1" y="66"/>
                    <a:pt x="3" y="66"/>
                  </a:cubicBezTo>
                  <a:cubicBezTo>
                    <a:pt x="7" y="66"/>
                    <a:pt x="30" y="52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7457;p43">
              <a:extLst>
                <a:ext uri="{FF2B5EF4-FFF2-40B4-BE49-F238E27FC236}">
                  <a16:creationId xmlns:a16="http://schemas.microsoft.com/office/drawing/2014/main" id="{93DF6AF4-1ED1-4BCB-95B0-DBAA1AAFD66A}"/>
                </a:ext>
              </a:extLst>
            </p:cNvPr>
            <p:cNvSpPr/>
            <p:nvPr/>
          </p:nvSpPr>
          <p:spPr>
            <a:xfrm>
              <a:off x="2591675" y="3041875"/>
              <a:ext cx="1825" cy="1225"/>
            </a:xfrm>
            <a:custGeom>
              <a:avLst/>
              <a:gdLst/>
              <a:ahLst/>
              <a:cxnLst/>
              <a:rect l="l" t="t" r="r" b="b"/>
              <a:pathLst>
                <a:path w="73" h="49" extrusionOk="0">
                  <a:moveTo>
                    <a:pt x="72" y="0"/>
                  </a:moveTo>
                  <a:cubicBezTo>
                    <a:pt x="36" y="12"/>
                    <a:pt x="25" y="24"/>
                    <a:pt x="1" y="48"/>
                  </a:cubicBezTo>
                  <a:cubicBezTo>
                    <a:pt x="25" y="24"/>
                    <a:pt x="48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7458;p43">
              <a:extLst>
                <a:ext uri="{FF2B5EF4-FFF2-40B4-BE49-F238E27FC236}">
                  <a16:creationId xmlns:a16="http://schemas.microsoft.com/office/drawing/2014/main" id="{522E5012-A5CB-4FDF-9E37-6D2396EA456F}"/>
                </a:ext>
              </a:extLst>
            </p:cNvPr>
            <p:cNvSpPr/>
            <p:nvPr/>
          </p:nvSpPr>
          <p:spPr>
            <a:xfrm>
              <a:off x="2589000" y="3043075"/>
              <a:ext cx="2700" cy="1625"/>
            </a:xfrm>
            <a:custGeom>
              <a:avLst/>
              <a:gdLst/>
              <a:ahLst/>
              <a:cxnLst/>
              <a:rect l="l" t="t" r="r" b="b"/>
              <a:pathLst>
                <a:path w="108" h="65" extrusionOk="0">
                  <a:moveTo>
                    <a:pt x="108" y="0"/>
                  </a:moveTo>
                  <a:lnTo>
                    <a:pt x="108" y="0"/>
                  </a:lnTo>
                  <a:cubicBezTo>
                    <a:pt x="105" y="2"/>
                    <a:pt x="102" y="3"/>
                    <a:pt x="99" y="5"/>
                  </a:cubicBezTo>
                  <a:lnTo>
                    <a:pt x="99" y="5"/>
                  </a:lnTo>
                  <a:cubicBezTo>
                    <a:pt x="102" y="3"/>
                    <a:pt x="105" y="2"/>
                    <a:pt x="108" y="0"/>
                  </a:cubicBezTo>
                  <a:close/>
                  <a:moveTo>
                    <a:pt x="50" y="42"/>
                  </a:moveTo>
                  <a:cubicBezTo>
                    <a:pt x="48" y="42"/>
                    <a:pt x="44" y="44"/>
                    <a:pt x="36" y="48"/>
                  </a:cubicBezTo>
                  <a:cubicBezTo>
                    <a:pt x="44" y="48"/>
                    <a:pt x="52" y="42"/>
                    <a:pt x="50" y="42"/>
                  </a:cubicBezTo>
                  <a:close/>
                  <a:moveTo>
                    <a:pt x="99" y="5"/>
                  </a:moveTo>
                  <a:cubicBezTo>
                    <a:pt x="32" y="42"/>
                    <a:pt x="1" y="64"/>
                    <a:pt x="5" y="64"/>
                  </a:cubicBezTo>
                  <a:cubicBezTo>
                    <a:pt x="7" y="64"/>
                    <a:pt x="17" y="59"/>
                    <a:pt x="36" y="48"/>
                  </a:cubicBezTo>
                  <a:cubicBezTo>
                    <a:pt x="57" y="37"/>
                    <a:pt x="78" y="18"/>
                    <a:pt x="9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7459;p43">
              <a:extLst>
                <a:ext uri="{FF2B5EF4-FFF2-40B4-BE49-F238E27FC236}">
                  <a16:creationId xmlns:a16="http://schemas.microsoft.com/office/drawing/2014/main" id="{2DEAEAB3-382B-4A86-B9EB-BFD0187B09F9}"/>
                </a:ext>
              </a:extLst>
            </p:cNvPr>
            <p:cNvSpPr/>
            <p:nvPr/>
          </p:nvSpPr>
          <p:spPr>
            <a:xfrm>
              <a:off x="2448750" y="3372575"/>
              <a:ext cx="2175" cy="1325"/>
            </a:xfrm>
            <a:custGeom>
              <a:avLst/>
              <a:gdLst/>
              <a:ahLst/>
              <a:cxnLst/>
              <a:rect l="l" t="t" r="r" b="b"/>
              <a:pathLst>
                <a:path w="87" h="53" extrusionOk="0">
                  <a:moveTo>
                    <a:pt x="86" y="0"/>
                  </a:moveTo>
                  <a:cubicBezTo>
                    <a:pt x="74" y="0"/>
                    <a:pt x="62" y="12"/>
                    <a:pt x="62" y="12"/>
                  </a:cubicBezTo>
                  <a:cubicBezTo>
                    <a:pt x="49" y="21"/>
                    <a:pt x="38" y="28"/>
                    <a:pt x="29" y="34"/>
                  </a:cubicBezTo>
                  <a:lnTo>
                    <a:pt x="29" y="34"/>
                  </a:lnTo>
                  <a:cubicBezTo>
                    <a:pt x="44" y="25"/>
                    <a:pt x="64" y="13"/>
                    <a:pt x="86" y="0"/>
                  </a:cubicBezTo>
                  <a:close/>
                  <a:moveTo>
                    <a:pt x="29" y="34"/>
                  </a:moveTo>
                  <a:lnTo>
                    <a:pt x="29" y="34"/>
                  </a:lnTo>
                  <a:cubicBezTo>
                    <a:pt x="11" y="45"/>
                    <a:pt x="0" y="53"/>
                    <a:pt x="0" y="53"/>
                  </a:cubicBezTo>
                  <a:cubicBezTo>
                    <a:pt x="1" y="53"/>
                    <a:pt x="9" y="47"/>
                    <a:pt x="2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7460;p43">
              <a:extLst>
                <a:ext uri="{FF2B5EF4-FFF2-40B4-BE49-F238E27FC236}">
                  <a16:creationId xmlns:a16="http://schemas.microsoft.com/office/drawing/2014/main" id="{8C166DF2-78E2-4183-B199-3EDAD7DB4625}"/>
                </a:ext>
              </a:extLst>
            </p:cNvPr>
            <p:cNvSpPr/>
            <p:nvPr/>
          </p:nvSpPr>
          <p:spPr>
            <a:xfrm>
              <a:off x="2850550" y="3146600"/>
              <a:ext cx="250" cy="425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1" y="1"/>
                  </a:moveTo>
                  <a:cubicBezTo>
                    <a:pt x="0" y="1"/>
                    <a:pt x="1" y="4"/>
                    <a:pt x="4" y="14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10" y="16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7461;p43">
              <a:extLst>
                <a:ext uri="{FF2B5EF4-FFF2-40B4-BE49-F238E27FC236}">
                  <a16:creationId xmlns:a16="http://schemas.microsoft.com/office/drawing/2014/main" id="{D3D6BBC5-9AFF-4590-8DC1-66BDA13C8E55}"/>
                </a:ext>
              </a:extLst>
            </p:cNvPr>
            <p:cNvSpPr/>
            <p:nvPr/>
          </p:nvSpPr>
          <p:spPr>
            <a:xfrm>
              <a:off x="2848250" y="3146950"/>
              <a:ext cx="6575" cy="10450"/>
            </a:xfrm>
            <a:custGeom>
              <a:avLst/>
              <a:gdLst/>
              <a:ahLst/>
              <a:cxnLst/>
              <a:rect l="l" t="t" r="r" b="b"/>
              <a:pathLst>
                <a:path w="263" h="418" extrusionOk="0">
                  <a:moveTo>
                    <a:pt x="96" y="0"/>
                  </a:moveTo>
                  <a:lnTo>
                    <a:pt x="96" y="0"/>
                  </a:lnTo>
                  <a:cubicBezTo>
                    <a:pt x="1" y="191"/>
                    <a:pt x="144" y="286"/>
                    <a:pt x="263" y="417"/>
                  </a:cubicBezTo>
                  <a:cubicBezTo>
                    <a:pt x="180" y="286"/>
                    <a:pt x="132" y="155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7462;p43">
              <a:extLst>
                <a:ext uri="{FF2B5EF4-FFF2-40B4-BE49-F238E27FC236}">
                  <a16:creationId xmlns:a16="http://schemas.microsoft.com/office/drawing/2014/main" id="{AB22F99D-BD15-42AC-A98C-B0C831BA2053}"/>
                </a:ext>
              </a:extLst>
            </p:cNvPr>
            <p:cNvSpPr/>
            <p:nvPr/>
          </p:nvSpPr>
          <p:spPr>
            <a:xfrm>
              <a:off x="2490475" y="3356800"/>
              <a:ext cx="2700" cy="900"/>
            </a:xfrm>
            <a:custGeom>
              <a:avLst/>
              <a:gdLst/>
              <a:ahLst/>
              <a:cxnLst/>
              <a:rect l="l" t="t" r="r" b="b"/>
              <a:pathLst>
                <a:path w="108" h="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60" y="12"/>
                    <a:pt x="24" y="24"/>
                    <a:pt x="1" y="36"/>
                  </a:cubicBezTo>
                  <a:cubicBezTo>
                    <a:pt x="36" y="24"/>
                    <a:pt x="72" y="12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7463;p43">
              <a:extLst>
                <a:ext uri="{FF2B5EF4-FFF2-40B4-BE49-F238E27FC236}">
                  <a16:creationId xmlns:a16="http://schemas.microsoft.com/office/drawing/2014/main" id="{1342742D-2646-4DC5-9949-F9DA9FA7274D}"/>
                </a:ext>
              </a:extLst>
            </p:cNvPr>
            <p:cNvSpPr/>
            <p:nvPr/>
          </p:nvSpPr>
          <p:spPr>
            <a:xfrm>
              <a:off x="2903025" y="3308275"/>
              <a:ext cx="525" cy="2275"/>
            </a:xfrm>
            <a:custGeom>
              <a:avLst/>
              <a:gdLst/>
              <a:ahLst/>
              <a:cxnLst/>
              <a:rect l="l" t="t" r="r" b="b"/>
              <a:pathLst>
                <a:path w="21" h="91" extrusionOk="0">
                  <a:moveTo>
                    <a:pt x="1" y="0"/>
                  </a:moveTo>
                  <a:cubicBezTo>
                    <a:pt x="2" y="9"/>
                    <a:pt x="4" y="16"/>
                    <a:pt x="6" y="23"/>
                  </a:cubicBezTo>
                  <a:lnTo>
                    <a:pt x="6" y="23"/>
                  </a:lnTo>
                  <a:cubicBezTo>
                    <a:pt x="5" y="17"/>
                    <a:pt x="4" y="9"/>
                    <a:pt x="1" y="0"/>
                  </a:cubicBezTo>
                  <a:close/>
                  <a:moveTo>
                    <a:pt x="6" y="23"/>
                  </a:moveTo>
                  <a:cubicBezTo>
                    <a:pt x="7" y="42"/>
                    <a:pt x="1" y="51"/>
                    <a:pt x="1" y="60"/>
                  </a:cubicBezTo>
                  <a:cubicBezTo>
                    <a:pt x="10" y="79"/>
                    <a:pt x="16" y="90"/>
                    <a:pt x="18" y="90"/>
                  </a:cubicBezTo>
                  <a:cubicBezTo>
                    <a:pt x="20" y="90"/>
                    <a:pt x="16" y="71"/>
                    <a:pt x="6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7464;p43">
              <a:extLst>
                <a:ext uri="{FF2B5EF4-FFF2-40B4-BE49-F238E27FC236}">
                  <a16:creationId xmlns:a16="http://schemas.microsoft.com/office/drawing/2014/main" id="{1AF7D316-4157-4398-A522-7C1AA2DF43DD}"/>
                </a:ext>
              </a:extLst>
            </p:cNvPr>
            <p:cNvSpPr/>
            <p:nvPr/>
          </p:nvSpPr>
          <p:spPr>
            <a:xfrm>
              <a:off x="2640400" y="3395775"/>
              <a:ext cx="1025" cy="375"/>
            </a:xfrm>
            <a:custGeom>
              <a:avLst/>
              <a:gdLst/>
              <a:ahLst/>
              <a:cxnLst/>
              <a:rect l="l" t="t" r="r" b="b"/>
              <a:pathLst>
                <a:path w="41" h="15" extrusionOk="0">
                  <a:moveTo>
                    <a:pt x="40" y="1"/>
                  </a:moveTo>
                  <a:cubicBezTo>
                    <a:pt x="10" y="11"/>
                    <a:pt x="1" y="15"/>
                    <a:pt x="3" y="15"/>
                  </a:cubicBezTo>
                  <a:cubicBezTo>
                    <a:pt x="5" y="15"/>
                    <a:pt x="26" y="8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7465;p43">
              <a:extLst>
                <a:ext uri="{FF2B5EF4-FFF2-40B4-BE49-F238E27FC236}">
                  <a16:creationId xmlns:a16="http://schemas.microsoft.com/office/drawing/2014/main" id="{F8C2DF55-4FEC-4A24-B2FC-8E666690F166}"/>
                </a:ext>
              </a:extLst>
            </p:cNvPr>
            <p:cNvSpPr/>
            <p:nvPr/>
          </p:nvSpPr>
          <p:spPr>
            <a:xfrm>
              <a:off x="2755975" y="2992450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1" y="1"/>
                  </a:moveTo>
                  <a:cubicBezTo>
                    <a:pt x="84" y="25"/>
                    <a:pt x="132" y="37"/>
                    <a:pt x="168" y="49"/>
                  </a:cubicBezTo>
                  <a:cubicBezTo>
                    <a:pt x="168" y="37"/>
                    <a:pt x="132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7466;p43">
              <a:extLst>
                <a:ext uri="{FF2B5EF4-FFF2-40B4-BE49-F238E27FC236}">
                  <a16:creationId xmlns:a16="http://schemas.microsoft.com/office/drawing/2014/main" id="{28F94101-6CD6-4E3E-99AA-4FE170ADFD69}"/>
                </a:ext>
              </a:extLst>
            </p:cNvPr>
            <p:cNvSpPr/>
            <p:nvPr/>
          </p:nvSpPr>
          <p:spPr>
            <a:xfrm>
              <a:off x="2549125" y="3046925"/>
              <a:ext cx="7150" cy="5400"/>
            </a:xfrm>
            <a:custGeom>
              <a:avLst/>
              <a:gdLst/>
              <a:ahLst/>
              <a:cxnLst/>
              <a:rect l="l" t="t" r="r" b="b"/>
              <a:pathLst>
                <a:path w="286" h="216" extrusionOk="0">
                  <a:moveTo>
                    <a:pt x="0" y="1"/>
                  </a:moveTo>
                  <a:lnTo>
                    <a:pt x="0" y="1"/>
                  </a:lnTo>
                  <a:cubicBezTo>
                    <a:pt x="72" y="96"/>
                    <a:pt x="179" y="156"/>
                    <a:pt x="286" y="215"/>
                  </a:cubicBezTo>
                  <a:cubicBezTo>
                    <a:pt x="286" y="144"/>
                    <a:pt x="36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7467;p43">
              <a:extLst>
                <a:ext uri="{FF2B5EF4-FFF2-40B4-BE49-F238E27FC236}">
                  <a16:creationId xmlns:a16="http://schemas.microsoft.com/office/drawing/2014/main" id="{0A5A4545-A9B2-4F15-AEDF-389FA28EE4EE}"/>
                </a:ext>
              </a:extLst>
            </p:cNvPr>
            <p:cNvSpPr/>
            <p:nvPr/>
          </p:nvSpPr>
          <p:spPr>
            <a:xfrm>
              <a:off x="2544150" y="3044250"/>
              <a:ext cx="4100" cy="2100"/>
            </a:xfrm>
            <a:custGeom>
              <a:avLst/>
              <a:gdLst/>
              <a:ahLst/>
              <a:cxnLst/>
              <a:rect l="l" t="t" r="r" b="b"/>
              <a:pathLst>
                <a:path w="164" h="84" extrusionOk="0">
                  <a:moveTo>
                    <a:pt x="21" y="1"/>
                  </a:moveTo>
                  <a:cubicBezTo>
                    <a:pt x="0" y="1"/>
                    <a:pt x="58" y="27"/>
                    <a:pt x="127" y="64"/>
                  </a:cubicBezTo>
                  <a:lnTo>
                    <a:pt x="127" y="64"/>
                  </a:lnTo>
                  <a:cubicBezTo>
                    <a:pt x="91" y="43"/>
                    <a:pt x="56" y="18"/>
                    <a:pt x="21" y="1"/>
                  </a:cubicBezTo>
                  <a:close/>
                  <a:moveTo>
                    <a:pt x="127" y="64"/>
                  </a:moveTo>
                  <a:cubicBezTo>
                    <a:pt x="139" y="71"/>
                    <a:pt x="151" y="78"/>
                    <a:pt x="163" y="84"/>
                  </a:cubicBezTo>
                  <a:cubicBezTo>
                    <a:pt x="151" y="77"/>
                    <a:pt x="139" y="70"/>
                    <a:pt x="127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468;p43">
              <a:extLst>
                <a:ext uri="{FF2B5EF4-FFF2-40B4-BE49-F238E27FC236}">
                  <a16:creationId xmlns:a16="http://schemas.microsoft.com/office/drawing/2014/main" id="{2011315D-C857-4AFA-8D04-707C28607295}"/>
                </a:ext>
              </a:extLst>
            </p:cNvPr>
            <p:cNvSpPr/>
            <p:nvPr/>
          </p:nvSpPr>
          <p:spPr>
            <a:xfrm>
              <a:off x="2595700" y="3036400"/>
              <a:ext cx="6175" cy="4300"/>
            </a:xfrm>
            <a:custGeom>
              <a:avLst/>
              <a:gdLst/>
              <a:ahLst/>
              <a:cxnLst/>
              <a:rect l="l" t="t" r="r" b="b"/>
              <a:pathLst>
                <a:path w="247" h="172" extrusionOk="0">
                  <a:moveTo>
                    <a:pt x="229" y="1"/>
                  </a:moveTo>
                  <a:cubicBezTo>
                    <a:pt x="222" y="1"/>
                    <a:pt x="183" y="24"/>
                    <a:pt x="90" y="88"/>
                  </a:cubicBezTo>
                  <a:cubicBezTo>
                    <a:pt x="6" y="124"/>
                    <a:pt x="54" y="148"/>
                    <a:pt x="6" y="160"/>
                  </a:cubicBezTo>
                  <a:cubicBezTo>
                    <a:pt x="1" y="168"/>
                    <a:pt x="0" y="171"/>
                    <a:pt x="4" y="171"/>
                  </a:cubicBezTo>
                  <a:cubicBezTo>
                    <a:pt x="28" y="171"/>
                    <a:pt x="246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7469;p43">
              <a:extLst>
                <a:ext uri="{FF2B5EF4-FFF2-40B4-BE49-F238E27FC236}">
                  <a16:creationId xmlns:a16="http://schemas.microsoft.com/office/drawing/2014/main" id="{1A904E70-F398-4D44-BF41-6338164C66D0}"/>
                </a:ext>
              </a:extLst>
            </p:cNvPr>
            <p:cNvSpPr/>
            <p:nvPr/>
          </p:nvSpPr>
          <p:spPr>
            <a:xfrm>
              <a:off x="2554775" y="30481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0"/>
                  </a:moveTo>
                  <a:cubicBezTo>
                    <a:pt x="48" y="60"/>
                    <a:pt x="36" y="96"/>
                    <a:pt x="131" y="108"/>
                  </a:cubicBezTo>
                  <a:cubicBezTo>
                    <a:pt x="84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470;p43">
              <a:extLst>
                <a:ext uri="{FF2B5EF4-FFF2-40B4-BE49-F238E27FC236}">
                  <a16:creationId xmlns:a16="http://schemas.microsoft.com/office/drawing/2014/main" id="{6C8B26B0-CC4F-473F-8AD3-73FD4AB698DF}"/>
                </a:ext>
              </a:extLst>
            </p:cNvPr>
            <p:cNvSpPr/>
            <p:nvPr/>
          </p:nvSpPr>
          <p:spPr>
            <a:xfrm>
              <a:off x="2576500" y="3043650"/>
              <a:ext cx="7475" cy="5700"/>
            </a:xfrm>
            <a:custGeom>
              <a:avLst/>
              <a:gdLst/>
              <a:ahLst/>
              <a:cxnLst/>
              <a:rect l="l" t="t" r="r" b="b"/>
              <a:pathLst>
                <a:path w="299" h="228" extrusionOk="0">
                  <a:moveTo>
                    <a:pt x="297" y="0"/>
                  </a:moveTo>
                  <a:cubicBezTo>
                    <a:pt x="287" y="0"/>
                    <a:pt x="237" y="35"/>
                    <a:pt x="181" y="77"/>
                  </a:cubicBezTo>
                  <a:lnTo>
                    <a:pt x="181" y="77"/>
                  </a:lnTo>
                  <a:cubicBezTo>
                    <a:pt x="219" y="49"/>
                    <a:pt x="258" y="23"/>
                    <a:pt x="298" y="1"/>
                  </a:cubicBezTo>
                  <a:cubicBezTo>
                    <a:pt x="298" y="1"/>
                    <a:pt x="297" y="0"/>
                    <a:pt x="297" y="0"/>
                  </a:cubicBezTo>
                  <a:close/>
                  <a:moveTo>
                    <a:pt x="181" y="77"/>
                  </a:moveTo>
                  <a:lnTo>
                    <a:pt x="181" y="77"/>
                  </a:lnTo>
                  <a:cubicBezTo>
                    <a:pt x="169" y="86"/>
                    <a:pt x="157" y="96"/>
                    <a:pt x="145" y="105"/>
                  </a:cubicBezTo>
                  <a:lnTo>
                    <a:pt x="145" y="105"/>
                  </a:lnTo>
                  <a:cubicBezTo>
                    <a:pt x="157" y="96"/>
                    <a:pt x="169" y="86"/>
                    <a:pt x="181" y="77"/>
                  </a:cubicBezTo>
                  <a:close/>
                  <a:moveTo>
                    <a:pt x="145" y="105"/>
                  </a:moveTo>
                  <a:lnTo>
                    <a:pt x="145" y="105"/>
                  </a:lnTo>
                  <a:cubicBezTo>
                    <a:pt x="72" y="162"/>
                    <a:pt x="1" y="221"/>
                    <a:pt x="1" y="227"/>
                  </a:cubicBezTo>
                  <a:cubicBezTo>
                    <a:pt x="48" y="185"/>
                    <a:pt x="96" y="144"/>
                    <a:pt x="14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7471;p43">
              <a:extLst>
                <a:ext uri="{FF2B5EF4-FFF2-40B4-BE49-F238E27FC236}">
                  <a16:creationId xmlns:a16="http://schemas.microsoft.com/office/drawing/2014/main" id="{2EA65299-CED3-405E-9F06-6C0E867E2E08}"/>
                </a:ext>
              </a:extLst>
            </p:cNvPr>
            <p:cNvSpPr/>
            <p:nvPr/>
          </p:nvSpPr>
          <p:spPr>
            <a:xfrm>
              <a:off x="2571750" y="3049325"/>
              <a:ext cx="4775" cy="3575"/>
            </a:xfrm>
            <a:custGeom>
              <a:avLst/>
              <a:gdLst/>
              <a:ahLst/>
              <a:cxnLst/>
              <a:rect l="l" t="t" r="r" b="b"/>
              <a:pathLst>
                <a:path w="191" h="143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19" y="48"/>
                    <a:pt x="48" y="107"/>
                    <a:pt x="0" y="143"/>
                  </a:cubicBezTo>
                  <a:cubicBezTo>
                    <a:pt x="48" y="107"/>
                    <a:pt x="131" y="48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472;p43">
              <a:extLst>
                <a:ext uri="{FF2B5EF4-FFF2-40B4-BE49-F238E27FC236}">
                  <a16:creationId xmlns:a16="http://schemas.microsoft.com/office/drawing/2014/main" id="{22EE2969-3177-41AD-BE45-96369759B488}"/>
                </a:ext>
              </a:extLst>
            </p:cNvPr>
            <p:cNvSpPr/>
            <p:nvPr/>
          </p:nvSpPr>
          <p:spPr>
            <a:xfrm>
              <a:off x="2562800" y="3054075"/>
              <a:ext cx="5700" cy="2400"/>
            </a:xfrm>
            <a:custGeom>
              <a:avLst/>
              <a:gdLst/>
              <a:ahLst/>
              <a:cxnLst/>
              <a:rect l="l" t="t" r="r" b="b"/>
              <a:pathLst>
                <a:path w="228" h="96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55" y="55"/>
                    <a:pt x="86" y="80"/>
                  </a:cubicBezTo>
                  <a:lnTo>
                    <a:pt x="86" y="80"/>
                  </a:lnTo>
                  <a:cubicBezTo>
                    <a:pt x="81" y="62"/>
                    <a:pt x="80" y="23"/>
                    <a:pt x="1" y="1"/>
                  </a:cubicBezTo>
                  <a:close/>
                  <a:moveTo>
                    <a:pt x="227" y="12"/>
                  </a:moveTo>
                  <a:cubicBezTo>
                    <a:pt x="145" y="66"/>
                    <a:pt x="113" y="86"/>
                    <a:pt x="98" y="89"/>
                  </a:cubicBezTo>
                  <a:lnTo>
                    <a:pt x="98" y="89"/>
                  </a:lnTo>
                  <a:cubicBezTo>
                    <a:pt x="94" y="86"/>
                    <a:pt x="90" y="83"/>
                    <a:pt x="86" y="80"/>
                  </a:cubicBezTo>
                  <a:lnTo>
                    <a:pt x="86" y="80"/>
                  </a:lnTo>
                  <a:cubicBezTo>
                    <a:pt x="88" y="86"/>
                    <a:pt x="90" y="89"/>
                    <a:pt x="95" y="89"/>
                  </a:cubicBezTo>
                  <a:cubicBezTo>
                    <a:pt x="96" y="89"/>
                    <a:pt x="97" y="89"/>
                    <a:pt x="98" y="89"/>
                  </a:cubicBezTo>
                  <a:lnTo>
                    <a:pt x="98" y="89"/>
                  </a:lnTo>
                  <a:cubicBezTo>
                    <a:pt x="102" y="91"/>
                    <a:pt x="105" y="94"/>
                    <a:pt x="108" y="96"/>
                  </a:cubicBezTo>
                  <a:cubicBezTo>
                    <a:pt x="144" y="72"/>
                    <a:pt x="191" y="36"/>
                    <a:pt x="22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473;p43">
              <a:extLst>
                <a:ext uri="{FF2B5EF4-FFF2-40B4-BE49-F238E27FC236}">
                  <a16:creationId xmlns:a16="http://schemas.microsoft.com/office/drawing/2014/main" id="{1893135E-91D2-46E8-A883-E1A3C893A3EC}"/>
                </a:ext>
              </a:extLst>
            </p:cNvPr>
            <p:cNvSpPr/>
            <p:nvPr/>
          </p:nvSpPr>
          <p:spPr>
            <a:xfrm>
              <a:off x="2652400" y="3004350"/>
              <a:ext cx="7475" cy="3025"/>
            </a:xfrm>
            <a:custGeom>
              <a:avLst/>
              <a:gdLst/>
              <a:ahLst/>
              <a:cxnLst/>
              <a:rect l="l" t="t" r="r" b="b"/>
              <a:pathLst>
                <a:path w="299" h="121" extrusionOk="0">
                  <a:moveTo>
                    <a:pt x="295" y="0"/>
                  </a:moveTo>
                  <a:cubicBezTo>
                    <a:pt x="262" y="0"/>
                    <a:pt x="23" y="109"/>
                    <a:pt x="1" y="120"/>
                  </a:cubicBezTo>
                  <a:cubicBezTo>
                    <a:pt x="24" y="108"/>
                    <a:pt x="274" y="13"/>
                    <a:pt x="298" y="1"/>
                  </a:cubicBezTo>
                  <a:cubicBezTo>
                    <a:pt x="298" y="1"/>
                    <a:pt x="297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474;p43">
              <a:extLst>
                <a:ext uri="{FF2B5EF4-FFF2-40B4-BE49-F238E27FC236}">
                  <a16:creationId xmlns:a16="http://schemas.microsoft.com/office/drawing/2014/main" id="{DEBBDD54-B1A5-498F-BD0A-56BA486253DE}"/>
                </a:ext>
              </a:extLst>
            </p:cNvPr>
            <p:cNvSpPr/>
            <p:nvPr/>
          </p:nvSpPr>
          <p:spPr>
            <a:xfrm>
              <a:off x="2629475" y="3011800"/>
              <a:ext cx="3300" cy="2125"/>
            </a:xfrm>
            <a:custGeom>
              <a:avLst/>
              <a:gdLst/>
              <a:ahLst/>
              <a:cxnLst/>
              <a:rect l="l" t="t" r="r" b="b"/>
              <a:pathLst>
                <a:path w="132" h="85" extrusionOk="0">
                  <a:moveTo>
                    <a:pt x="132" y="1"/>
                  </a:moveTo>
                  <a:lnTo>
                    <a:pt x="132" y="1"/>
                  </a:lnTo>
                  <a:cubicBezTo>
                    <a:pt x="84" y="37"/>
                    <a:pt x="48" y="60"/>
                    <a:pt x="1" y="84"/>
                  </a:cubicBezTo>
                  <a:cubicBezTo>
                    <a:pt x="96" y="49"/>
                    <a:pt x="96" y="37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475;p43">
              <a:extLst>
                <a:ext uri="{FF2B5EF4-FFF2-40B4-BE49-F238E27FC236}">
                  <a16:creationId xmlns:a16="http://schemas.microsoft.com/office/drawing/2014/main" id="{DE71472B-BEC7-4E7D-89FF-27F36BE4CD5E}"/>
                </a:ext>
              </a:extLst>
            </p:cNvPr>
            <p:cNvSpPr/>
            <p:nvPr/>
          </p:nvSpPr>
          <p:spPr>
            <a:xfrm>
              <a:off x="2647175" y="3002100"/>
              <a:ext cx="9400" cy="3750"/>
            </a:xfrm>
            <a:custGeom>
              <a:avLst/>
              <a:gdLst/>
              <a:ahLst/>
              <a:cxnLst/>
              <a:rect l="l" t="t" r="r" b="b"/>
              <a:pathLst>
                <a:path w="376" h="150" extrusionOk="0">
                  <a:moveTo>
                    <a:pt x="349" y="1"/>
                  </a:moveTo>
                  <a:cubicBezTo>
                    <a:pt x="339" y="1"/>
                    <a:pt x="293" y="15"/>
                    <a:pt x="186" y="56"/>
                  </a:cubicBezTo>
                  <a:cubicBezTo>
                    <a:pt x="168" y="73"/>
                    <a:pt x="1" y="149"/>
                    <a:pt x="30" y="149"/>
                  </a:cubicBezTo>
                  <a:cubicBezTo>
                    <a:pt x="41" y="149"/>
                    <a:pt x="76" y="140"/>
                    <a:pt x="150" y="115"/>
                  </a:cubicBezTo>
                  <a:cubicBezTo>
                    <a:pt x="167" y="98"/>
                    <a:pt x="375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476;p43">
              <a:extLst>
                <a:ext uri="{FF2B5EF4-FFF2-40B4-BE49-F238E27FC236}">
                  <a16:creationId xmlns:a16="http://schemas.microsoft.com/office/drawing/2014/main" id="{BCB7AE8C-6E1A-4BB9-8B3F-94E199D8493F}"/>
                </a:ext>
              </a:extLst>
            </p:cNvPr>
            <p:cNvSpPr/>
            <p:nvPr/>
          </p:nvSpPr>
          <p:spPr>
            <a:xfrm>
              <a:off x="2765500" y="2997525"/>
              <a:ext cx="2125" cy="1650"/>
            </a:xfrm>
            <a:custGeom>
              <a:avLst/>
              <a:gdLst/>
              <a:ahLst/>
              <a:cxnLst/>
              <a:rect l="l" t="t" r="r" b="b"/>
              <a:pathLst>
                <a:path w="85" h="66" extrusionOk="0">
                  <a:moveTo>
                    <a:pt x="1" y="0"/>
                  </a:moveTo>
                  <a:cubicBezTo>
                    <a:pt x="24" y="23"/>
                    <a:pt x="13" y="65"/>
                    <a:pt x="26" y="65"/>
                  </a:cubicBezTo>
                  <a:cubicBezTo>
                    <a:pt x="34" y="65"/>
                    <a:pt x="50" y="51"/>
                    <a:pt x="84" y="12"/>
                  </a:cubicBezTo>
                  <a:cubicBezTo>
                    <a:pt x="61" y="12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477;p43">
              <a:extLst>
                <a:ext uri="{FF2B5EF4-FFF2-40B4-BE49-F238E27FC236}">
                  <a16:creationId xmlns:a16="http://schemas.microsoft.com/office/drawing/2014/main" id="{74210AA2-22D8-4F2A-BC14-4EF542BA27B3}"/>
                </a:ext>
              </a:extLst>
            </p:cNvPr>
            <p:cNvSpPr/>
            <p:nvPr/>
          </p:nvSpPr>
          <p:spPr>
            <a:xfrm>
              <a:off x="2824450" y="3065975"/>
              <a:ext cx="4475" cy="10925"/>
            </a:xfrm>
            <a:custGeom>
              <a:avLst/>
              <a:gdLst/>
              <a:ahLst/>
              <a:cxnLst/>
              <a:rect l="l" t="t" r="r" b="b"/>
              <a:pathLst>
                <a:path w="179" h="437" extrusionOk="0">
                  <a:moveTo>
                    <a:pt x="0" y="1"/>
                  </a:moveTo>
                  <a:cubicBezTo>
                    <a:pt x="10" y="89"/>
                    <a:pt x="118" y="373"/>
                    <a:pt x="161" y="422"/>
                  </a:cubicBezTo>
                  <a:lnTo>
                    <a:pt x="161" y="422"/>
                  </a:lnTo>
                  <a:cubicBezTo>
                    <a:pt x="165" y="431"/>
                    <a:pt x="169" y="437"/>
                    <a:pt x="172" y="437"/>
                  </a:cubicBezTo>
                  <a:cubicBezTo>
                    <a:pt x="175" y="437"/>
                    <a:pt x="178" y="431"/>
                    <a:pt x="179" y="418"/>
                  </a:cubicBezTo>
                  <a:cubicBezTo>
                    <a:pt x="149" y="313"/>
                    <a:pt x="134" y="277"/>
                    <a:pt x="130" y="277"/>
                  </a:cubicBezTo>
                  <a:lnTo>
                    <a:pt x="130" y="277"/>
                  </a:lnTo>
                  <a:cubicBezTo>
                    <a:pt x="127" y="277"/>
                    <a:pt x="129" y="291"/>
                    <a:pt x="132" y="311"/>
                  </a:cubicBezTo>
                  <a:lnTo>
                    <a:pt x="132" y="311"/>
                  </a:lnTo>
                  <a:cubicBezTo>
                    <a:pt x="81" y="207"/>
                    <a:pt x="18" y="9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478;p43">
              <a:extLst>
                <a:ext uri="{FF2B5EF4-FFF2-40B4-BE49-F238E27FC236}">
                  <a16:creationId xmlns:a16="http://schemas.microsoft.com/office/drawing/2014/main" id="{36168286-9D2E-4493-AFA7-AAE959B924E2}"/>
                </a:ext>
              </a:extLst>
            </p:cNvPr>
            <p:cNvSpPr/>
            <p:nvPr/>
          </p:nvSpPr>
          <p:spPr>
            <a:xfrm>
              <a:off x="2824450" y="3068075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48"/>
                    <a:pt x="24" y="84"/>
                    <a:pt x="48" y="119"/>
                  </a:cubicBezTo>
                  <a:cubicBezTo>
                    <a:pt x="36" y="95"/>
                    <a:pt x="24" y="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479;p43">
              <a:extLst>
                <a:ext uri="{FF2B5EF4-FFF2-40B4-BE49-F238E27FC236}">
                  <a16:creationId xmlns:a16="http://schemas.microsoft.com/office/drawing/2014/main" id="{5E781E4A-D2F6-4D72-BBDB-0B17EA8CA1E3}"/>
                </a:ext>
              </a:extLst>
            </p:cNvPr>
            <p:cNvSpPr/>
            <p:nvPr/>
          </p:nvSpPr>
          <p:spPr>
            <a:xfrm>
              <a:off x="2298800" y="3074625"/>
              <a:ext cx="2100" cy="5975"/>
            </a:xfrm>
            <a:custGeom>
              <a:avLst/>
              <a:gdLst/>
              <a:ahLst/>
              <a:cxnLst/>
              <a:rect l="l" t="t" r="r" b="b"/>
              <a:pathLst>
                <a:path w="84" h="239" extrusionOk="0">
                  <a:moveTo>
                    <a:pt x="0" y="0"/>
                  </a:moveTo>
                  <a:cubicBezTo>
                    <a:pt x="24" y="48"/>
                    <a:pt x="36" y="107"/>
                    <a:pt x="48" y="155"/>
                  </a:cubicBezTo>
                  <a:cubicBezTo>
                    <a:pt x="60" y="179"/>
                    <a:pt x="71" y="214"/>
                    <a:pt x="83" y="238"/>
                  </a:cubicBezTo>
                  <a:cubicBezTo>
                    <a:pt x="60" y="155"/>
                    <a:pt x="36" y="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480;p43">
              <a:extLst>
                <a:ext uri="{FF2B5EF4-FFF2-40B4-BE49-F238E27FC236}">
                  <a16:creationId xmlns:a16="http://schemas.microsoft.com/office/drawing/2014/main" id="{16BDD5E2-D41C-47E6-9257-5885C66B2FC3}"/>
                </a:ext>
              </a:extLst>
            </p:cNvPr>
            <p:cNvSpPr/>
            <p:nvPr/>
          </p:nvSpPr>
          <p:spPr>
            <a:xfrm>
              <a:off x="2786350" y="3295475"/>
              <a:ext cx="4775" cy="625"/>
            </a:xfrm>
            <a:custGeom>
              <a:avLst/>
              <a:gdLst/>
              <a:ahLst/>
              <a:cxnLst/>
              <a:rect l="l" t="t" r="r" b="b"/>
              <a:pathLst>
                <a:path w="191" h="25" extrusionOk="0">
                  <a:moveTo>
                    <a:pt x="0" y="1"/>
                  </a:moveTo>
                  <a:cubicBezTo>
                    <a:pt x="60" y="24"/>
                    <a:pt x="131" y="12"/>
                    <a:pt x="191" y="24"/>
                  </a:cubicBezTo>
                  <a:cubicBezTo>
                    <a:pt x="131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481;p43">
              <a:extLst>
                <a:ext uri="{FF2B5EF4-FFF2-40B4-BE49-F238E27FC236}">
                  <a16:creationId xmlns:a16="http://schemas.microsoft.com/office/drawing/2014/main" id="{08735D95-3DFC-4DDB-B0A4-E6F2894A1882}"/>
                </a:ext>
              </a:extLst>
            </p:cNvPr>
            <p:cNvSpPr/>
            <p:nvPr/>
          </p:nvSpPr>
          <p:spPr>
            <a:xfrm>
              <a:off x="2713125" y="3310050"/>
              <a:ext cx="2700" cy="500"/>
            </a:xfrm>
            <a:custGeom>
              <a:avLst/>
              <a:gdLst/>
              <a:ahLst/>
              <a:cxnLst/>
              <a:rect l="l" t="t" r="r" b="b"/>
              <a:pathLst>
                <a:path w="108" h="20" extrusionOk="0">
                  <a:moveTo>
                    <a:pt x="0" y="1"/>
                  </a:moveTo>
                  <a:cubicBezTo>
                    <a:pt x="19" y="15"/>
                    <a:pt x="32" y="20"/>
                    <a:pt x="44" y="20"/>
                  </a:cubicBezTo>
                  <a:cubicBezTo>
                    <a:pt x="63" y="20"/>
                    <a:pt x="79" y="8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482;p43">
              <a:extLst>
                <a:ext uri="{FF2B5EF4-FFF2-40B4-BE49-F238E27FC236}">
                  <a16:creationId xmlns:a16="http://schemas.microsoft.com/office/drawing/2014/main" id="{6BFD9F3C-122A-429A-B9F2-FB07BFC80724}"/>
                </a:ext>
              </a:extLst>
            </p:cNvPr>
            <p:cNvSpPr/>
            <p:nvPr/>
          </p:nvSpPr>
          <p:spPr>
            <a:xfrm>
              <a:off x="2634850" y="3350550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48"/>
                  </a:moveTo>
                  <a:cubicBezTo>
                    <a:pt x="0" y="0"/>
                    <a:pt x="12" y="12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483;p43">
              <a:extLst>
                <a:ext uri="{FF2B5EF4-FFF2-40B4-BE49-F238E27FC236}">
                  <a16:creationId xmlns:a16="http://schemas.microsoft.com/office/drawing/2014/main" id="{1C014A1D-3CB3-4B83-959F-8A973B6CA522}"/>
                </a:ext>
              </a:extLst>
            </p:cNvPr>
            <p:cNvSpPr/>
            <p:nvPr/>
          </p:nvSpPr>
          <p:spPr>
            <a:xfrm>
              <a:off x="2632550" y="3344600"/>
              <a:ext cx="2900" cy="4475"/>
            </a:xfrm>
            <a:custGeom>
              <a:avLst/>
              <a:gdLst/>
              <a:ahLst/>
              <a:cxnLst/>
              <a:rect l="l" t="t" r="r" b="b"/>
              <a:pathLst>
                <a:path w="116" h="179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67"/>
                    <a:pt x="102" y="156"/>
                    <a:pt x="115" y="176"/>
                  </a:cubicBezTo>
                  <a:lnTo>
                    <a:pt x="115" y="176"/>
                  </a:lnTo>
                  <a:cubicBezTo>
                    <a:pt x="91" y="118"/>
                    <a:pt x="68" y="70"/>
                    <a:pt x="56" y="0"/>
                  </a:cubicBezTo>
                  <a:close/>
                  <a:moveTo>
                    <a:pt x="115" y="176"/>
                  </a:moveTo>
                  <a:lnTo>
                    <a:pt x="115" y="176"/>
                  </a:lnTo>
                  <a:cubicBezTo>
                    <a:pt x="115" y="177"/>
                    <a:pt x="116" y="178"/>
                    <a:pt x="116" y="179"/>
                  </a:cubicBezTo>
                  <a:cubicBezTo>
                    <a:pt x="116" y="178"/>
                    <a:pt x="116" y="177"/>
                    <a:pt x="115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484;p43">
              <a:extLst>
                <a:ext uri="{FF2B5EF4-FFF2-40B4-BE49-F238E27FC236}">
                  <a16:creationId xmlns:a16="http://schemas.microsoft.com/office/drawing/2014/main" id="{4CDD45A6-ECE8-46D4-AF11-337C2ED613C4}"/>
                </a:ext>
              </a:extLst>
            </p:cNvPr>
            <p:cNvSpPr/>
            <p:nvPr/>
          </p:nvSpPr>
          <p:spPr>
            <a:xfrm>
              <a:off x="2635625" y="3340250"/>
              <a:ext cx="425" cy="975"/>
            </a:xfrm>
            <a:custGeom>
              <a:avLst/>
              <a:gdLst/>
              <a:ahLst/>
              <a:cxnLst/>
              <a:rect l="l" t="t" r="r" b="b"/>
              <a:pathLst>
                <a:path w="17" h="39" extrusionOk="0">
                  <a:moveTo>
                    <a:pt x="5" y="1"/>
                  </a:moveTo>
                  <a:cubicBezTo>
                    <a:pt x="0" y="1"/>
                    <a:pt x="5" y="38"/>
                    <a:pt x="12" y="38"/>
                  </a:cubicBezTo>
                  <a:cubicBezTo>
                    <a:pt x="13" y="38"/>
                    <a:pt x="15" y="36"/>
                    <a:pt x="17" y="31"/>
                  </a:cubicBezTo>
                  <a:cubicBezTo>
                    <a:pt x="10" y="9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485;p43">
              <a:extLst>
                <a:ext uri="{FF2B5EF4-FFF2-40B4-BE49-F238E27FC236}">
                  <a16:creationId xmlns:a16="http://schemas.microsoft.com/office/drawing/2014/main" id="{4E02B7A0-985A-4FCA-93ED-CBFA6FF9ED6C}"/>
                </a:ext>
              </a:extLst>
            </p:cNvPr>
            <p:cNvSpPr/>
            <p:nvPr/>
          </p:nvSpPr>
          <p:spPr>
            <a:xfrm>
              <a:off x="2636025" y="3340875"/>
              <a:ext cx="200" cy="450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5" y="0"/>
                  </a:moveTo>
                  <a:cubicBezTo>
                    <a:pt x="4" y="0"/>
                    <a:pt x="3" y="2"/>
                    <a:pt x="1" y="6"/>
                  </a:cubicBezTo>
                  <a:cubicBezTo>
                    <a:pt x="1" y="15"/>
                    <a:pt x="1" y="18"/>
                    <a:pt x="2" y="18"/>
                  </a:cubicBezTo>
                  <a:cubicBezTo>
                    <a:pt x="4" y="18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486;p43">
              <a:extLst>
                <a:ext uri="{FF2B5EF4-FFF2-40B4-BE49-F238E27FC236}">
                  <a16:creationId xmlns:a16="http://schemas.microsoft.com/office/drawing/2014/main" id="{3EF6C101-457F-4075-B3D2-FBC980C982DE}"/>
                </a:ext>
              </a:extLst>
            </p:cNvPr>
            <p:cNvSpPr/>
            <p:nvPr/>
          </p:nvSpPr>
          <p:spPr>
            <a:xfrm>
              <a:off x="2635675" y="3337275"/>
              <a:ext cx="375" cy="500"/>
            </a:xfrm>
            <a:custGeom>
              <a:avLst/>
              <a:gdLst/>
              <a:ahLst/>
              <a:cxnLst/>
              <a:rect l="l" t="t" r="r" b="b"/>
              <a:pathLst>
                <a:path w="15" h="20" extrusionOk="0">
                  <a:moveTo>
                    <a:pt x="1" y="0"/>
                  </a:moveTo>
                  <a:cubicBezTo>
                    <a:pt x="0" y="0"/>
                    <a:pt x="8" y="12"/>
                    <a:pt x="15" y="19"/>
                  </a:cubicBezTo>
                  <a:cubicBezTo>
                    <a:pt x="5" y="5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487;p43">
              <a:extLst>
                <a:ext uri="{FF2B5EF4-FFF2-40B4-BE49-F238E27FC236}">
                  <a16:creationId xmlns:a16="http://schemas.microsoft.com/office/drawing/2014/main" id="{6AA27639-FAB6-4B47-AAEA-8044BFF56337}"/>
                </a:ext>
              </a:extLst>
            </p:cNvPr>
            <p:cNvSpPr/>
            <p:nvPr/>
          </p:nvSpPr>
          <p:spPr>
            <a:xfrm>
              <a:off x="2633950" y="33371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488;p43">
              <a:extLst>
                <a:ext uri="{FF2B5EF4-FFF2-40B4-BE49-F238E27FC236}">
                  <a16:creationId xmlns:a16="http://schemas.microsoft.com/office/drawing/2014/main" id="{72B95D11-14CD-4895-B4C0-10B4B4258E6A}"/>
                </a:ext>
              </a:extLst>
            </p:cNvPr>
            <p:cNvSpPr/>
            <p:nvPr/>
          </p:nvSpPr>
          <p:spPr>
            <a:xfrm>
              <a:off x="2633850" y="3337900"/>
              <a:ext cx="1400" cy="175"/>
            </a:xfrm>
            <a:custGeom>
              <a:avLst/>
              <a:gdLst/>
              <a:ahLst/>
              <a:cxnLst/>
              <a:rect l="l" t="t" r="r" b="b"/>
              <a:pathLst>
                <a:path w="56" h="7" extrusionOk="0">
                  <a:moveTo>
                    <a:pt x="3" y="1"/>
                  </a:moveTo>
                  <a:cubicBezTo>
                    <a:pt x="0" y="1"/>
                    <a:pt x="8" y="6"/>
                    <a:pt x="16" y="6"/>
                  </a:cubicBezTo>
                  <a:cubicBezTo>
                    <a:pt x="4" y="3"/>
                    <a:pt x="2" y="2"/>
                    <a:pt x="5" y="1"/>
                  </a:cubicBezTo>
                  <a:lnTo>
                    <a:pt x="5" y="1"/>
                  </a:lnTo>
                  <a:cubicBezTo>
                    <a:pt x="7" y="2"/>
                    <a:pt x="10" y="3"/>
                    <a:pt x="16" y="6"/>
                  </a:cubicBezTo>
                  <a:cubicBezTo>
                    <a:pt x="56" y="6"/>
                    <a:pt x="22" y="1"/>
                    <a:pt x="8" y="1"/>
                  </a:cubicBezTo>
                  <a:cubicBezTo>
                    <a:pt x="7" y="1"/>
                    <a:pt x="5" y="1"/>
                    <a:pt x="5" y="1"/>
                  </a:cubicBezTo>
                  <a:lnTo>
                    <a:pt x="5" y="1"/>
                  </a:ln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489;p43">
              <a:extLst>
                <a:ext uri="{FF2B5EF4-FFF2-40B4-BE49-F238E27FC236}">
                  <a16:creationId xmlns:a16="http://schemas.microsoft.com/office/drawing/2014/main" id="{5F57DC24-B8AA-4D50-9ED0-5E3F71C37762}"/>
                </a:ext>
              </a:extLst>
            </p:cNvPr>
            <p:cNvSpPr/>
            <p:nvPr/>
          </p:nvSpPr>
          <p:spPr>
            <a:xfrm>
              <a:off x="2633950" y="3339225"/>
              <a:ext cx="1250" cy="1525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6" y="1"/>
                  </a:moveTo>
                  <a:lnTo>
                    <a:pt x="36" y="1"/>
                  </a:lnTo>
                  <a:cubicBezTo>
                    <a:pt x="29" y="16"/>
                    <a:pt x="26" y="31"/>
                    <a:pt x="19" y="31"/>
                  </a:cubicBezTo>
                  <a:cubicBezTo>
                    <a:pt x="15" y="31"/>
                    <a:pt x="9" y="26"/>
                    <a:pt x="0" y="13"/>
                  </a:cubicBezTo>
                  <a:lnTo>
                    <a:pt x="0" y="13"/>
                  </a:lnTo>
                  <a:cubicBezTo>
                    <a:pt x="11" y="45"/>
                    <a:pt x="25" y="61"/>
                    <a:pt x="34" y="61"/>
                  </a:cubicBezTo>
                  <a:cubicBezTo>
                    <a:pt x="44" y="61"/>
                    <a:pt x="49" y="3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490;p43">
              <a:extLst>
                <a:ext uri="{FF2B5EF4-FFF2-40B4-BE49-F238E27FC236}">
                  <a16:creationId xmlns:a16="http://schemas.microsoft.com/office/drawing/2014/main" id="{3478D2E5-EF1D-45F4-94FA-9DE371036B38}"/>
                </a:ext>
              </a:extLst>
            </p:cNvPr>
            <p:cNvSpPr/>
            <p:nvPr/>
          </p:nvSpPr>
          <p:spPr>
            <a:xfrm>
              <a:off x="2632450" y="3345225"/>
              <a:ext cx="700" cy="275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25" y="0"/>
                  </a:moveTo>
                  <a:cubicBezTo>
                    <a:pt x="23" y="0"/>
                    <a:pt x="17" y="3"/>
                    <a:pt x="1" y="11"/>
                  </a:cubicBezTo>
                  <a:cubicBezTo>
                    <a:pt x="9" y="11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491;p43">
              <a:extLst>
                <a:ext uri="{FF2B5EF4-FFF2-40B4-BE49-F238E27FC236}">
                  <a16:creationId xmlns:a16="http://schemas.microsoft.com/office/drawing/2014/main" id="{6C531896-42D6-4E64-988D-C476F066E461}"/>
                </a:ext>
              </a:extLst>
            </p:cNvPr>
            <p:cNvSpPr/>
            <p:nvPr/>
          </p:nvSpPr>
          <p:spPr>
            <a:xfrm>
              <a:off x="2633650" y="3331650"/>
              <a:ext cx="300" cy="1350"/>
            </a:xfrm>
            <a:custGeom>
              <a:avLst/>
              <a:gdLst/>
              <a:ahLst/>
              <a:cxnLst/>
              <a:rect l="l" t="t" r="r" b="b"/>
              <a:pathLst>
                <a:path w="12" h="54" extrusionOk="0">
                  <a:moveTo>
                    <a:pt x="11" y="0"/>
                  </a:moveTo>
                  <a:lnTo>
                    <a:pt x="11" y="0"/>
                  </a:lnTo>
                  <a:cubicBezTo>
                    <a:pt x="10" y="0"/>
                    <a:pt x="1" y="39"/>
                    <a:pt x="1" y="54"/>
                  </a:cubicBezTo>
                  <a:cubicBezTo>
                    <a:pt x="9" y="14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492;p43">
              <a:extLst>
                <a:ext uri="{FF2B5EF4-FFF2-40B4-BE49-F238E27FC236}">
                  <a16:creationId xmlns:a16="http://schemas.microsoft.com/office/drawing/2014/main" id="{5745D2A6-A643-4852-85BB-54368223B26A}"/>
                </a:ext>
              </a:extLst>
            </p:cNvPr>
            <p:cNvSpPr/>
            <p:nvPr/>
          </p:nvSpPr>
          <p:spPr>
            <a:xfrm>
              <a:off x="2632450" y="333150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36"/>
                    <a:pt x="25" y="36"/>
                    <a:pt x="37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7493;p43">
              <a:extLst>
                <a:ext uri="{FF2B5EF4-FFF2-40B4-BE49-F238E27FC236}">
                  <a16:creationId xmlns:a16="http://schemas.microsoft.com/office/drawing/2014/main" id="{C48B72FA-92DA-4326-B7E1-C3FE3417B1AD}"/>
                </a:ext>
              </a:extLst>
            </p:cNvPr>
            <p:cNvSpPr/>
            <p:nvPr/>
          </p:nvSpPr>
          <p:spPr>
            <a:xfrm>
              <a:off x="2632450" y="3336850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1" y="1"/>
                  </a:moveTo>
                  <a:cubicBezTo>
                    <a:pt x="13" y="24"/>
                    <a:pt x="37" y="60"/>
                    <a:pt x="49" y="72"/>
                  </a:cubicBezTo>
                  <a:cubicBezTo>
                    <a:pt x="37" y="48"/>
                    <a:pt x="13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494;p43">
              <a:extLst>
                <a:ext uri="{FF2B5EF4-FFF2-40B4-BE49-F238E27FC236}">
                  <a16:creationId xmlns:a16="http://schemas.microsoft.com/office/drawing/2014/main" id="{E5D1495B-7D57-4A41-A7CE-4F1EB54F77B2}"/>
                </a:ext>
              </a:extLst>
            </p:cNvPr>
            <p:cNvSpPr/>
            <p:nvPr/>
          </p:nvSpPr>
          <p:spPr>
            <a:xfrm>
              <a:off x="2631575" y="3327025"/>
              <a:ext cx="4475" cy="1525"/>
            </a:xfrm>
            <a:custGeom>
              <a:avLst/>
              <a:gdLst/>
              <a:ahLst/>
              <a:cxnLst/>
              <a:rect l="l" t="t" r="r" b="b"/>
              <a:pathLst>
                <a:path w="179" h="61" extrusionOk="0">
                  <a:moveTo>
                    <a:pt x="72" y="24"/>
                  </a:moveTo>
                  <a:cubicBezTo>
                    <a:pt x="179" y="60"/>
                    <a:pt x="0" y="1"/>
                    <a:pt x="7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495;p43">
              <a:extLst>
                <a:ext uri="{FF2B5EF4-FFF2-40B4-BE49-F238E27FC236}">
                  <a16:creationId xmlns:a16="http://schemas.microsoft.com/office/drawing/2014/main" id="{F6D05054-1D68-4CEC-AAE1-8868D313C955}"/>
                </a:ext>
              </a:extLst>
            </p:cNvPr>
            <p:cNvSpPr/>
            <p:nvPr/>
          </p:nvSpPr>
          <p:spPr>
            <a:xfrm>
              <a:off x="2632450" y="3322850"/>
              <a:ext cx="1225" cy="2125"/>
            </a:xfrm>
            <a:custGeom>
              <a:avLst/>
              <a:gdLst/>
              <a:ahLst/>
              <a:cxnLst/>
              <a:rect l="l" t="t" r="r" b="b"/>
              <a:pathLst>
                <a:path w="49" h="85" extrusionOk="0">
                  <a:moveTo>
                    <a:pt x="1" y="1"/>
                  </a:moveTo>
                  <a:cubicBezTo>
                    <a:pt x="1" y="25"/>
                    <a:pt x="1" y="60"/>
                    <a:pt x="1" y="84"/>
                  </a:cubicBezTo>
                  <a:cubicBezTo>
                    <a:pt x="25" y="84"/>
                    <a:pt x="37" y="72"/>
                    <a:pt x="49" y="72"/>
                  </a:cubicBezTo>
                  <a:cubicBezTo>
                    <a:pt x="37" y="49"/>
                    <a:pt x="13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496;p43">
              <a:extLst>
                <a:ext uri="{FF2B5EF4-FFF2-40B4-BE49-F238E27FC236}">
                  <a16:creationId xmlns:a16="http://schemas.microsoft.com/office/drawing/2014/main" id="{9A568191-34C3-4FD0-A492-A32E60BD98BB}"/>
                </a:ext>
              </a:extLst>
            </p:cNvPr>
            <p:cNvSpPr/>
            <p:nvPr/>
          </p:nvSpPr>
          <p:spPr>
            <a:xfrm>
              <a:off x="2632200" y="3328525"/>
              <a:ext cx="575" cy="950"/>
            </a:xfrm>
            <a:custGeom>
              <a:avLst/>
              <a:gdLst/>
              <a:ahLst/>
              <a:cxnLst/>
              <a:rect l="l" t="t" r="r" b="b"/>
              <a:pathLst>
                <a:path w="23" h="38" extrusionOk="0">
                  <a:moveTo>
                    <a:pt x="23" y="0"/>
                  </a:moveTo>
                  <a:cubicBezTo>
                    <a:pt x="4" y="28"/>
                    <a:pt x="0" y="38"/>
                    <a:pt x="2" y="38"/>
                  </a:cubicBezTo>
                  <a:cubicBezTo>
                    <a:pt x="5" y="38"/>
                    <a:pt x="23" y="15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497;p43">
              <a:extLst>
                <a:ext uri="{FF2B5EF4-FFF2-40B4-BE49-F238E27FC236}">
                  <a16:creationId xmlns:a16="http://schemas.microsoft.com/office/drawing/2014/main" id="{F58E3792-2565-4A19-8A59-8ED6A9EA9ECB}"/>
                </a:ext>
              </a:extLst>
            </p:cNvPr>
            <p:cNvSpPr/>
            <p:nvPr/>
          </p:nvSpPr>
          <p:spPr>
            <a:xfrm>
              <a:off x="2631875" y="3328050"/>
              <a:ext cx="300" cy="1150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9" y="46"/>
                    <a:pt x="11" y="46"/>
                  </a:cubicBezTo>
                  <a:cubicBezTo>
                    <a:pt x="12" y="46"/>
                    <a:pt x="12" y="45"/>
                    <a:pt x="12" y="43"/>
                  </a:cubicBezTo>
                  <a:cubicBezTo>
                    <a:pt x="5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498;p43">
              <a:extLst>
                <a:ext uri="{FF2B5EF4-FFF2-40B4-BE49-F238E27FC236}">
                  <a16:creationId xmlns:a16="http://schemas.microsoft.com/office/drawing/2014/main" id="{71579150-AFFC-4460-9BDE-FDA3FAB192C1}"/>
                </a:ext>
              </a:extLst>
            </p:cNvPr>
            <p:cNvSpPr/>
            <p:nvPr/>
          </p:nvSpPr>
          <p:spPr>
            <a:xfrm>
              <a:off x="2630975" y="3333450"/>
              <a:ext cx="1500" cy="1050"/>
            </a:xfrm>
            <a:custGeom>
              <a:avLst/>
              <a:gdLst/>
              <a:ahLst/>
              <a:cxnLst/>
              <a:rect l="l" t="t" r="r" b="b"/>
              <a:pathLst>
                <a:path w="60" h="42" extrusionOk="0">
                  <a:moveTo>
                    <a:pt x="17" y="1"/>
                  </a:moveTo>
                  <a:cubicBezTo>
                    <a:pt x="10" y="1"/>
                    <a:pt x="5" y="8"/>
                    <a:pt x="0" y="29"/>
                  </a:cubicBezTo>
                  <a:cubicBezTo>
                    <a:pt x="4" y="31"/>
                    <a:pt x="7" y="32"/>
                    <a:pt x="10" y="32"/>
                  </a:cubicBezTo>
                  <a:cubicBezTo>
                    <a:pt x="19" y="32"/>
                    <a:pt x="24" y="25"/>
                    <a:pt x="33" y="25"/>
                  </a:cubicBezTo>
                  <a:cubicBezTo>
                    <a:pt x="39" y="25"/>
                    <a:pt x="47" y="29"/>
                    <a:pt x="60" y="41"/>
                  </a:cubicBezTo>
                  <a:cubicBezTo>
                    <a:pt x="45" y="26"/>
                    <a:pt x="29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7499;p43">
              <a:extLst>
                <a:ext uri="{FF2B5EF4-FFF2-40B4-BE49-F238E27FC236}">
                  <a16:creationId xmlns:a16="http://schemas.microsoft.com/office/drawing/2014/main" id="{3759841C-577D-4026-A3B1-4E8CF9A9C028}"/>
                </a:ext>
              </a:extLst>
            </p:cNvPr>
            <p:cNvSpPr/>
            <p:nvPr/>
          </p:nvSpPr>
          <p:spPr>
            <a:xfrm>
              <a:off x="2631575" y="3330700"/>
              <a:ext cx="550" cy="825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16" y="0"/>
                  </a:moveTo>
                  <a:cubicBezTo>
                    <a:pt x="13" y="0"/>
                    <a:pt x="8" y="8"/>
                    <a:pt x="0" y="32"/>
                  </a:cubicBezTo>
                  <a:cubicBezTo>
                    <a:pt x="16" y="3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500;p43">
              <a:extLst>
                <a:ext uri="{FF2B5EF4-FFF2-40B4-BE49-F238E27FC236}">
                  <a16:creationId xmlns:a16="http://schemas.microsoft.com/office/drawing/2014/main" id="{063009AC-9384-4E95-A13E-AAB689C0779D}"/>
                </a:ext>
              </a:extLst>
            </p:cNvPr>
            <p:cNvSpPr/>
            <p:nvPr/>
          </p:nvSpPr>
          <p:spPr>
            <a:xfrm>
              <a:off x="2631275" y="33300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1"/>
                  </a:moveTo>
                  <a:cubicBezTo>
                    <a:pt x="36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501;p43">
              <a:extLst>
                <a:ext uri="{FF2B5EF4-FFF2-40B4-BE49-F238E27FC236}">
                  <a16:creationId xmlns:a16="http://schemas.microsoft.com/office/drawing/2014/main" id="{170BF7FE-4D32-4368-80EF-552DC8A83EF5}"/>
                </a:ext>
              </a:extLst>
            </p:cNvPr>
            <p:cNvSpPr/>
            <p:nvPr/>
          </p:nvSpPr>
          <p:spPr>
            <a:xfrm>
              <a:off x="2629800" y="3323125"/>
              <a:ext cx="1600" cy="1300"/>
            </a:xfrm>
            <a:custGeom>
              <a:avLst/>
              <a:gdLst/>
              <a:ahLst/>
              <a:cxnLst/>
              <a:rect l="l" t="t" r="r" b="b"/>
              <a:pathLst>
                <a:path w="64" h="52" extrusionOk="0">
                  <a:moveTo>
                    <a:pt x="10" y="1"/>
                  </a:moveTo>
                  <a:cubicBezTo>
                    <a:pt x="0" y="1"/>
                    <a:pt x="42" y="51"/>
                    <a:pt x="56" y="51"/>
                  </a:cubicBezTo>
                  <a:cubicBezTo>
                    <a:pt x="58" y="51"/>
                    <a:pt x="59" y="50"/>
                    <a:pt x="60" y="47"/>
                  </a:cubicBezTo>
                  <a:lnTo>
                    <a:pt x="60" y="47"/>
                  </a:lnTo>
                  <a:cubicBezTo>
                    <a:pt x="61" y="49"/>
                    <a:pt x="62" y="51"/>
                    <a:pt x="62" y="51"/>
                  </a:cubicBezTo>
                  <a:cubicBezTo>
                    <a:pt x="63" y="51"/>
                    <a:pt x="63" y="48"/>
                    <a:pt x="59" y="38"/>
                  </a:cubicBezTo>
                  <a:cubicBezTo>
                    <a:pt x="59" y="37"/>
                    <a:pt x="58" y="37"/>
                    <a:pt x="58" y="36"/>
                  </a:cubicBezTo>
                  <a:lnTo>
                    <a:pt x="58" y="36"/>
                  </a:lnTo>
                  <a:cubicBezTo>
                    <a:pt x="28" y="10"/>
                    <a:pt x="15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502;p43">
              <a:extLst>
                <a:ext uri="{FF2B5EF4-FFF2-40B4-BE49-F238E27FC236}">
                  <a16:creationId xmlns:a16="http://schemas.microsoft.com/office/drawing/2014/main" id="{580A856E-E098-47DA-ABB3-34951BC2F324}"/>
                </a:ext>
              </a:extLst>
            </p:cNvPr>
            <p:cNvSpPr/>
            <p:nvPr/>
          </p:nvSpPr>
          <p:spPr>
            <a:xfrm>
              <a:off x="2629175" y="33169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503;p43">
              <a:extLst>
                <a:ext uri="{FF2B5EF4-FFF2-40B4-BE49-F238E27FC236}">
                  <a16:creationId xmlns:a16="http://schemas.microsoft.com/office/drawing/2014/main" id="{0CC0587C-1D0E-4EFC-8ACE-71B413BF993D}"/>
                </a:ext>
              </a:extLst>
            </p:cNvPr>
            <p:cNvSpPr/>
            <p:nvPr/>
          </p:nvSpPr>
          <p:spPr>
            <a:xfrm>
              <a:off x="2629775" y="3322850"/>
              <a:ext cx="1525" cy="3000"/>
            </a:xfrm>
            <a:custGeom>
              <a:avLst/>
              <a:gdLst/>
              <a:ahLst/>
              <a:cxnLst/>
              <a:rect l="l" t="t" r="r" b="b"/>
              <a:pathLst>
                <a:path w="61" h="120" extrusionOk="0">
                  <a:moveTo>
                    <a:pt x="60" y="120"/>
                  </a:moveTo>
                  <a:cubicBezTo>
                    <a:pt x="1" y="1"/>
                    <a:pt x="60" y="120"/>
                    <a:pt x="60" y="120"/>
                  </a:cubicBezTo>
                  <a:cubicBezTo>
                    <a:pt x="48" y="108"/>
                    <a:pt x="48" y="108"/>
                    <a:pt x="60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504;p43">
              <a:extLst>
                <a:ext uri="{FF2B5EF4-FFF2-40B4-BE49-F238E27FC236}">
                  <a16:creationId xmlns:a16="http://schemas.microsoft.com/office/drawing/2014/main" id="{5B54E3EC-8762-4AD3-9AC7-50A08E31CC64}"/>
                </a:ext>
              </a:extLst>
            </p:cNvPr>
            <p:cNvSpPr/>
            <p:nvPr/>
          </p:nvSpPr>
          <p:spPr>
            <a:xfrm>
              <a:off x="2630675" y="332047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1"/>
                  </a:moveTo>
                  <a:cubicBezTo>
                    <a:pt x="0" y="13"/>
                    <a:pt x="0" y="24"/>
                    <a:pt x="0" y="36"/>
                  </a:cubicBezTo>
                  <a:cubicBezTo>
                    <a:pt x="0" y="2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505;p43">
              <a:extLst>
                <a:ext uri="{FF2B5EF4-FFF2-40B4-BE49-F238E27FC236}">
                  <a16:creationId xmlns:a16="http://schemas.microsoft.com/office/drawing/2014/main" id="{7244BBE6-A27A-428D-B43A-A23B82EA0142}"/>
                </a:ext>
              </a:extLst>
            </p:cNvPr>
            <p:cNvSpPr/>
            <p:nvPr/>
          </p:nvSpPr>
          <p:spPr>
            <a:xfrm>
              <a:off x="2631875" y="3326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506;p43">
              <a:extLst>
                <a:ext uri="{FF2B5EF4-FFF2-40B4-BE49-F238E27FC236}">
                  <a16:creationId xmlns:a16="http://schemas.microsoft.com/office/drawing/2014/main" id="{7F6F4594-32C4-446D-A620-22F155487F12}"/>
                </a:ext>
              </a:extLst>
            </p:cNvPr>
            <p:cNvSpPr/>
            <p:nvPr/>
          </p:nvSpPr>
          <p:spPr>
            <a:xfrm>
              <a:off x="2631050" y="3325825"/>
              <a:ext cx="850" cy="675"/>
            </a:xfrm>
            <a:custGeom>
              <a:avLst/>
              <a:gdLst/>
              <a:ahLst/>
              <a:cxnLst/>
              <a:rect l="l" t="t" r="r" b="b"/>
              <a:pathLst>
                <a:path w="34" h="27" extrusionOk="0">
                  <a:moveTo>
                    <a:pt x="8" y="1"/>
                  </a:moveTo>
                  <a:cubicBezTo>
                    <a:pt x="1" y="1"/>
                    <a:pt x="13" y="26"/>
                    <a:pt x="27" y="26"/>
                  </a:cubicBezTo>
                  <a:cubicBezTo>
                    <a:pt x="29" y="26"/>
                    <a:pt x="31" y="26"/>
                    <a:pt x="33" y="25"/>
                  </a:cubicBezTo>
                  <a:cubicBezTo>
                    <a:pt x="19" y="7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507;p43">
              <a:extLst>
                <a:ext uri="{FF2B5EF4-FFF2-40B4-BE49-F238E27FC236}">
                  <a16:creationId xmlns:a16="http://schemas.microsoft.com/office/drawing/2014/main" id="{E1D73BE3-A251-461C-B4C5-62219349BD2A}"/>
                </a:ext>
              </a:extLst>
            </p:cNvPr>
            <p:cNvSpPr/>
            <p:nvPr/>
          </p:nvSpPr>
          <p:spPr>
            <a:xfrm>
              <a:off x="2624600" y="3315225"/>
              <a:ext cx="4600" cy="3275"/>
            </a:xfrm>
            <a:custGeom>
              <a:avLst/>
              <a:gdLst/>
              <a:ahLst/>
              <a:cxnLst/>
              <a:rect l="l" t="t" r="r" b="b"/>
              <a:pathLst>
                <a:path w="184" h="131" extrusionOk="0">
                  <a:moveTo>
                    <a:pt x="40" y="0"/>
                  </a:moveTo>
                  <a:cubicBezTo>
                    <a:pt x="35" y="0"/>
                    <a:pt x="28" y="10"/>
                    <a:pt x="17" y="32"/>
                  </a:cubicBezTo>
                  <a:cubicBezTo>
                    <a:pt x="1" y="40"/>
                    <a:pt x="25" y="131"/>
                    <a:pt x="86" y="131"/>
                  </a:cubicBezTo>
                  <a:cubicBezTo>
                    <a:pt x="112" y="131"/>
                    <a:pt x="145" y="114"/>
                    <a:pt x="184" y="68"/>
                  </a:cubicBezTo>
                  <a:cubicBezTo>
                    <a:pt x="160" y="68"/>
                    <a:pt x="136" y="56"/>
                    <a:pt x="136" y="32"/>
                  </a:cubicBezTo>
                  <a:cubicBezTo>
                    <a:pt x="136" y="68"/>
                    <a:pt x="124" y="103"/>
                    <a:pt x="89" y="103"/>
                  </a:cubicBezTo>
                  <a:cubicBezTo>
                    <a:pt x="56" y="46"/>
                    <a:pt x="5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8;p43">
              <a:extLst>
                <a:ext uri="{FF2B5EF4-FFF2-40B4-BE49-F238E27FC236}">
                  <a16:creationId xmlns:a16="http://schemas.microsoft.com/office/drawing/2014/main" id="{E9AFC928-55FD-4447-917C-BE6EDF8B13D6}"/>
                </a:ext>
              </a:extLst>
            </p:cNvPr>
            <p:cNvSpPr/>
            <p:nvPr/>
          </p:nvSpPr>
          <p:spPr>
            <a:xfrm>
              <a:off x="2629175" y="3316900"/>
              <a:ext cx="2000" cy="2475"/>
            </a:xfrm>
            <a:custGeom>
              <a:avLst/>
              <a:gdLst/>
              <a:ahLst/>
              <a:cxnLst/>
              <a:rect l="l" t="t" r="r" b="b"/>
              <a:pathLst>
                <a:path w="80" h="99" extrusionOk="0">
                  <a:moveTo>
                    <a:pt x="1" y="1"/>
                  </a:moveTo>
                  <a:cubicBezTo>
                    <a:pt x="1" y="11"/>
                    <a:pt x="10" y="88"/>
                    <a:pt x="12" y="88"/>
                  </a:cubicBezTo>
                  <a:cubicBezTo>
                    <a:pt x="13" y="88"/>
                    <a:pt x="13" y="87"/>
                    <a:pt x="13" y="84"/>
                  </a:cubicBezTo>
                  <a:cubicBezTo>
                    <a:pt x="13" y="94"/>
                    <a:pt x="15" y="99"/>
                    <a:pt x="19" y="99"/>
                  </a:cubicBezTo>
                  <a:cubicBezTo>
                    <a:pt x="36" y="99"/>
                    <a:pt x="8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09;p43">
              <a:extLst>
                <a:ext uri="{FF2B5EF4-FFF2-40B4-BE49-F238E27FC236}">
                  <a16:creationId xmlns:a16="http://schemas.microsoft.com/office/drawing/2014/main" id="{A774CF44-2422-41C9-9380-43F3261CC7D3}"/>
                </a:ext>
              </a:extLst>
            </p:cNvPr>
            <p:cNvSpPr/>
            <p:nvPr/>
          </p:nvSpPr>
          <p:spPr>
            <a:xfrm>
              <a:off x="2628300" y="3319575"/>
              <a:ext cx="3075" cy="3300"/>
            </a:xfrm>
            <a:custGeom>
              <a:avLst/>
              <a:gdLst/>
              <a:ahLst/>
              <a:cxnLst/>
              <a:rect l="l" t="t" r="r" b="b"/>
              <a:pathLst>
                <a:path w="123" h="132" extrusionOk="0">
                  <a:moveTo>
                    <a:pt x="60" y="1"/>
                  </a:moveTo>
                  <a:cubicBezTo>
                    <a:pt x="60" y="67"/>
                    <a:pt x="61" y="93"/>
                    <a:pt x="60" y="98"/>
                  </a:cubicBezTo>
                  <a:lnTo>
                    <a:pt x="60" y="98"/>
                  </a:lnTo>
                  <a:cubicBezTo>
                    <a:pt x="83" y="83"/>
                    <a:pt x="122" y="93"/>
                    <a:pt x="72" y="84"/>
                  </a:cubicBezTo>
                  <a:cubicBezTo>
                    <a:pt x="72" y="84"/>
                    <a:pt x="95" y="60"/>
                    <a:pt x="60" y="1"/>
                  </a:cubicBezTo>
                  <a:close/>
                  <a:moveTo>
                    <a:pt x="60" y="98"/>
                  </a:moveTo>
                  <a:lnTo>
                    <a:pt x="60" y="98"/>
                  </a:lnTo>
                  <a:cubicBezTo>
                    <a:pt x="60" y="98"/>
                    <a:pt x="60" y="98"/>
                    <a:pt x="60" y="98"/>
                  </a:cubicBezTo>
                  <a:lnTo>
                    <a:pt x="60" y="98"/>
                  </a:ln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9"/>
                    <a:pt x="60" y="98"/>
                  </a:cubicBezTo>
                  <a:close/>
                  <a:moveTo>
                    <a:pt x="32" y="42"/>
                  </a:moveTo>
                  <a:cubicBezTo>
                    <a:pt x="24" y="42"/>
                    <a:pt x="14" y="50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0" y="72"/>
                  </a:lnTo>
                  <a:cubicBezTo>
                    <a:pt x="3" y="84"/>
                    <a:pt x="6" y="87"/>
                    <a:pt x="8" y="87"/>
                  </a:cubicBezTo>
                  <a:cubicBezTo>
                    <a:pt x="8" y="87"/>
                    <a:pt x="8" y="87"/>
                    <a:pt x="9" y="87"/>
                  </a:cubicBezTo>
                  <a:lnTo>
                    <a:pt x="9" y="87"/>
                  </a:lnTo>
                  <a:cubicBezTo>
                    <a:pt x="18" y="102"/>
                    <a:pt x="30" y="114"/>
                    <a:pt x="48" y="132"/>
                  </a:cubicBezTo>
                  <a:cubicBezTo>
                    <a:pt x="44" y="115"/>
                    <a:pt x="51" y="105"/>
                    <a:pt x="60" y="98"/>
                  </a:cubicBezTo>
                  <a:lnTo>
                    <a:pt x="60" y="98"/>
                  </a:lnTo>
                  <a:cubicBezTo>
                    <a:pt x="59" y="92"/>
                    <a:pt x="52" y="42"/>
                    <a:pt x="3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10;p43">
              <a:extLst>
                <a:ext uri="{FF2B5EF4-FFF2-40B4-BE49-F238E27FC236}">
                  <a16:creationId xmlns:a16="http://schemas.microsoft.com/office/drawing/2014/main" id="{73984D6E-5FFF-4AFE-A13F-9C70032F8355}"/>
                </a:ext>
              </a:extLst>
            </p:cNvPr>
            <p:cNvSpPr/>
            <p:nvPr/>
          </p:nvSpPr>
          <p:spPr>
            <a:xfrm>
              <a:off x="2629025" y="3333050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2" y="1"/>
                  </a:moveTo>
                  <a:cubicBezTo>
                    <a:pt x="1" y="1"/>
                    <a:pt x="1" y="4"/>
                    <a:pt x="7" y="10"/>
                  </a:cubicBezTo>
                  <a:cubicBezTo>
                    <a:pt x="7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511;p43">
              <a:extLst>
                <a:ext uri="{FF2B5EF4-FFF2-40B4-BE49-F238E27FC236}">
                  <a16:creationId xmlns:a16="http://schemas.microsoft.com/office/drawing/2014/main" id="{30939C1F-114E-4869-BD71-48666727D26B}"/>
                </a:ext>
              </a:extLst>
            </p:cNvPr>
            <p:cNvSpPr/>
            <p:nvPr/>
          </p:nvSpPr>
          <p:spPr>
            <a:xfrm>
              <a:off x="2628350" y="3330800"/>
              <a:ext cx="2350" cy="2725"/>
            </a:xfrm>
            <a:custGeom>
              <a:avLst/>
              <a:gdLst/>
              <a:ahLst/>
              <a:cxnLst/>
              <a:rect l="l" t="t" r="r" b="b"/>
              <a:pathLst>
                <a:path w="94" h="109" extrusionOk="0">
                  <a:moveTo>
                    <a:pt x="91" y="1"/>
                  </a:moveTo>
                  <a:cubicBezTo>
                    <a:pt x="87" y="1"/>
                    <a:pt x="80" y="8"/>
                    <a:pt x="84" y="8"/>
                  </a:cubicBezTo>
                  <a:cubicBezTo>
                    <a:pt x="85" y="8"/>
                    <a:pt x="87" y="7"/>
                    <a:pt x="90" y="6"/>
                  </a:cubicBezTo>
                  <a:lnTo>
                    <a:pt x="90" y="6"/>
                  </a:lnTo>
                  <a:cubicBezTo>
                    <a:pt x="90" y="7"/>
                    <a:pt x="89" y="7"/>
                    <a:pt x="89" y="8"/>
                  </a:cubicBezTo>
                  <a:lnTo>
                    <a:pt x="89" y="8"/>
                  </a:lnTo>
                  <a:cubicBezTo>
                    <a:pt x="91" y="7"/>
                    <a:pt x="92" y="5"/>
                    <a:pt x="93" y="4"/>
                  </a:cubicBezTo>
                  <a:cubicBezTo>
                    <a:pt x="93" y="2"/>
                    <a:pt x="92" y="1"/>
                    <a:pt x="91" y="1"/>
                  </a:cubicBezTo>
                  <a:close/>
                  <a:moveTo>
                    <a:pt x="89" y="8"/>
                  </a:moveTo>
                  <a:lnTo>
                    <a:pt x="89" y="8"/>
                  </a:lnTo>
                  <a:cubicBezTo>
                    <a:pt x="1" y="76"/>
                    <a:pt x="81" y="76"/>
                    <a:pt x="34" y="100"/>
                  </a:cubicBezTo>
                  <a:cubicBezTo>
                    <a:pt x="40" y="106"/>
                    <a:pt x="46" y="109"/>
                    <a:pt x="51" y="109"/>
                  </a:cubicBezTo>
                  <a:cubicBezTo>
                    <a:pt x="77" y="109"/>
                    <a:pt x="82" y="27"/>
                    <a:pt x="8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512;p43">
              <a:extLst>
                <a:ext uri="{FF2B5EF4-FFF2-40B4-BE49-F238E27FC236}">
                  <a16:creationId xmlns:a16="http://schemas.microsoft.com/office/drawing/2014/main" id="{868F4490-0173-405D-BBF0-E4DA7A9797CF}"/>
                </a:ext>
              </a:extLst>
            </p:cNvPr>
            <p:cNvSpPr/>
            <p:nvPr/>
          </p:nvSpPr>
          <p:spPr>
            <a:xfrm>
              <a:off x="2628000" y="3325250"/>
              <a:ext cx="2175" cy="1825"/>
            </a:xfrm>
            <a:custGeom>
              <a:avLst/>
              <a:gdLst/>
              <a:ahLst/>
              <a:cxnLst/>
              <a:rect l="l" t="t" r="r" b="b"/>
              <a:pathLst>
                <a:path w="87" h="73" extrusionOk="0">
                  <a:moveTo>
                    <a:pt x="36" y="0"/>
                  </a:moveTo>
                  <a:cubicBezTo>
                    <a:pt x="36" y="24"/>
                    <a:pt x="0" y="48"/>
                    <a:pt x="48" y="72"/>
                  </a:cubicBezTo>
                  <a:cubicBezTo>
                    <a:pt x="52" y="72"/>
                    <a:pt x="55" y="73"/>
                    <a:pt x="57" y="73"/>
                  </a:cubicBezTo>
                  <a:cubicBezTo>
                    <a:pt x="87" y="73"/>
                    <a:pt x="36" y="1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513;p43">
              <a:extLst>
                <a:ext uri="{FF2B5EF4-FFF2-40B4-BE49-F238E27FC236}">
                  <a16:creationId xmlns:a16="http://schemas.microsoft.com/office/drawing/2014/main" id="{4EDBB620-16B7-4F7C-A4B5-0EEBBAF84E0B}"/>
                </a:ext>
              </a:extLst>
            </p:cNvPr>
            <p:cNvSpPr/>
            <p:nvPr/>
          </p:nvSpPr>
          <p:spPr>
            <a:xfrm>
              <a:off x="2629475" y="3316050"/>
              <a:ext cx="275" cy="575"/>
            </a:xfrm>
            <a:custGeom>
              <a:avLst/>
              <a:gdLst/>
              <a:ahLst/>
              <a:cxnLst/>
              <a:rect l="l" t="t" r="r" b="b"/>
              <a:pathLst>
                <a:path w="11" h="23" extrusionOk="0">
                  <a:moveTo>
                    <a:pt x="10" y="0"/>
                  </a:moveTo>
                  <a:cubicBezTo>
                    <a:pt x="9" y="0"/>
                    <a:pt x="6" y="7"/>
                    <a:pt x="1" y="23"/>
                  </a:cubicBezTo>
                  <a:cubicBezTo>
                    <a:pt x="7" y="10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514;p43">
              <a:extLst>
                <a:ext uri="{FF2B5EF4-FFF2-40B4-BE49-F238E27FC236}">
                  <a16:creationId xmlns:a16="http://schemas.microsoft.com/office/drawing/2014/main" id="{A94014E9-E869-4F85-8A18-0A9DFD059D31}"/>
                </a:ext>
              </a:extLst>
            </p:cNvPr>
            <p:cNvSpPr/>
            <p:nvPr/>
          </p:nvSpPr>
          <p:spPr>
            <a:xfrm>
              <a:off x="2629175" y="3313625"/>
              <a:ext cx="175" cy="725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1" y="1"/>
                  </a:moveTo>
                  <a:cubicBezTo>
                    <a:pt x="1" y="15"/>
                    <a:pt x="5" y="28"/>
                    <a:pt x="6" y="28"/>
                  </a:cubicBezTo>
                  <a:cubicBezTo>
                    <a:pt x="7" y="28"/>
                    <a:pt x="6" y="2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515;p43">
              <a:extLst>
                <a:ext uri="{FF2B5EF4-FFF2-40B4-BE49-F238E27FC236}">
                  <a16:creationId xmlns:a16="http://schemas.microsoft.com/office/drawing/2014/main" id="{F1F73DF5-A861-4D35-80FA-0927A11EC046}"/>
                </a:ext>
              </a:extLst>
            </p:cNvPr>
            <p:cNvSpPr/>
            <p:nvPr/>
          </p:nvSpPr>
          <p:spPr>
            <a:xfrm>
              <a:off x="2615200" y="3255000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12"/>
                    <a:pt x="0" y="36"/>
                    <a:pt x="12" y="72"/>
                  </a:cubicBezTo>
                  <a:cubicBezTo>
                    <a:pt x="22" y="58"/>
                    <a:pt x="25" y="53"/>
                    <a:pt x="26" y="53"/>
                  </a:cubicBezTo>
                  <a:lnTo>
                    <a:pt x="26" y="53"/>
                  </a:lnTo>
                  <a:cubicBezTo>
                    <a:pt x="27" y="53"/>
                    <a:pt x="19" y="64"/>
                    <a:pt x="12" y="72"/>
                  </a:cubicBezTo>
                  <a:cubicBezTo>
                    <a:pt x="48" y="48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516;p43">
              <a:extLst>
                <a:ext uri="{FF2B5EF4-FFF2-40B4-BE49-F238E27FC236}">
                  <a16:creationId xmlns:a16="http://schemas.microsoft.com/office/drawing/2014/main" id="{2E71962D-4366-4234-AE43-30C65E3B01FE}"/>
                </a:ext>
              </a:extLst>
            </p:cNvPr>
            <p:cNvSpPr/>
            <p:nvPr/>
          </p:nvSpPr>
          <p:spPr>
            <a:xfrm>
              <a:off x="2602100" y="321867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cubicBezTo>
                    <a:pt x="0" y="1"/>
                    <a:pt x="60" y="60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517;p43">
              <a:extLst>
                <a:ext uri="{FF2B5EF4-FFF2-40B4-BE49-F238E27FC236}">
                  <a16:creationId xmlns:a16="http://schemas.microsoft.com/office/drawing/2014/main" id="{00188AD5-85D4-4208-8255-3CE769969FE0}"/>
                </a:ext>
              </a:extLst>
            </p:cNvPr>
            <p:cNvSpPr/>
            <p:nvPr/>
          </p:nvSpPr>
          <p:spPr>
            <a:xfrm>
              <a:off x="2583650" y="3163325"/>
              <a:ext cx="900" cy="500"/>
            </a:xfrm>
            <a:custGeom>
              <a:avLst/>
              <a:gdLst/>
              <a:ahLst/>
              <a:cxnLst/>
              <a:rect l="l" t="t" r="r" b="b"/>
              <a:pathLst>
                <a:path w="36" h="20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15"/>
                    <a:pt x="10" y="20"/>
                    <a:pt x="16" y="20"/>
                  </a:cubicBezTo>
                  <a:cubicBezTo>
                    <a:pt x="22" y="20"/>
                    <a:pt x="29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518;p43">
              <a:extLst>
                <a:ext uri="{FF2B5EF4-FFF2-40B4-BE49-F238E27FC236}">
                  <a16:creationId xmlns:a16="http://schemas.microsoft.com/office/drawing/2014/main" id="{CD7D3399-9345-4569-A66B-3804A3C2D6B4}"/>
                </a:ext>
              </a:extLst>
            </p:cNvPr>
            <p:cNvSpPr/>
            <p:nvPr/>
          </p:nvSpPr>
          <p:spPr>
            <a:xfrm>
              <a:off x="2622350" y="3288625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36" y="1"/>
                  </a:moveTo>
                  <a:cubicBezTo>
                    <a:pt x="24" y="36"/>
                    <a:pt x="0" y="60"/>
                    <a:pt x="36" y="72"/>
                  </a:cubicBezTo>
                  <a:cubicBezTo>
                    <a:pt x="36" y="36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519;p43">
              <a:extLst>
                <a:ext uri="{FF2B5EF4-FFF2-40B4-BE49-F238E27FC236}">
                  <a16:creationId xmlns:a16="http://schemas.microsoft.com/office/drawing/2014/main" id="{DF2DBA5E-CAD2-4461-AFFB-9B067B1763B9}"/>
                </a:ext>
              </a:extLst>
            </p:cNvPr>
            <p:cNvSpPr/>
            <p:nvPr/>
          </p:nvSpPr>
          <p:spPr>
            <a:xfrm>
              <a:off x="2597625" y="31835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"/>
                  </a:moveTo>
                  <a:cubicBezTo>
                    <a:pt x="13" y="13"/>
                    <a:pt x="25" y="13"/>
                    <a:pt x="25" y="13"/>
                  </a:cubicBez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520;p43">
              <a:extLst>
                <a:ext uri="{FF2B5EF4-FFF2-40B4-BE49-F238E27FC236}">
                  <a16:creationId xmlns:a16="http://schemas.microsoft.com/office/drawing/2014/main" id="{3474F6BC-67CF-4B0F-B499-C47BD69DC412}"/>
                </a:ext>
              </a:extLst>
            </p:cNvPr>
            <p:cNvSpPr/>
            <p:nvPr/>
          </p:nvSpPr>
          <p:spPr>
            <a:xfrm>
              <a:off x="2622625" y="3286550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24"/>
                    <a:pt x="1" y="60"/>
                    <a:pt x="25" y="84"/>
                  </a:cubicBezTo>
                  <a:cubicBezTo>
                    <a:pt x="14" y="51"/>
                    <a:pt x="13" y="28"/>
                    <a:pt x="4" y="7"/>
                  </a:cubicBezTo>
                  <a:lnTo>
                    <a:pt x="4" y="7"/>
                  </a:lnTo>
                  <a:cubicBezTo>
                    <a:pt x="8" y="11"/>
                    <a:pt x="14" y="14"/>
                    <a:pt x="16" y="14"/>
                  </a:cubicBezTo>
                  <a:cubicBezTo>
                    <a:pt x="18" y="14"/>
                    <a:pt x="1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521;p43">
              <a:extLst>
                <a:ext uri="{FF2B5EF4-FFF2-40B4-BE49-F238E27FC236}">
                  <a16:creationId xmlns:a16="http://schemas.microsoft.com/office/drawing/2014/main" id="{66703469-C8E1-4AAB-862A-B82EDB48C28D}"/>
                </a:ext>
              </a:extLst>
            </p:cNvPr>
            <p:cNvSpPr/>
            <p:nvPr/>
          </p:nvSpPr>
          <p:spPr>
            <a:xfrm>
              <a:off x="2627100" y="33047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"/>
                  </a:moveTo>
                  <a:cubicBezTo>
                    <a:pt x="1" y="2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22;p43">
              <a:extLst>
                <a:ext uri="{FF2B5EF4-FFF2-40B4-BE49-F238E27FC236}">
                  <a16:creationId xmlns:a16="http://schemas.microsoft.com/office/drawing/2014/main" id="{C5983BC5-6BC5-41AB-BF6B-563AE22965AE}"/>
                </a:ext>
              </a:extLst>
            </p:cNvPr>
            <p:cNvSpPr/>
            <p:nvPr/>
          </p:nvSpPr>
          <p:spPr>
            <a:xfrm>
              <a:off x="2616975" y="3282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23;p43">
              <a:extLst>
                <a:ext uri="{FF2B5EF4-FFF2-40B4-BE49-F238E27FC236}">
                  <a16:creationId xmlns:a16="http://schemas.microsoft.com/office/drawing/2014/main" id="{72CD56D2-5C56-41FF-BB23-082FA27FFFFA}"/>
                </a:ext>
              </a:extLst>
            </p:cNvPr>
            <p:cNvSpPr/>
            <p:nvPr/>
          </p:nvSpPr>
          <p:spPr>
            <a:xfrm>
              <a:off x="2627100" y="33053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0"/>
                  </a:moveTo>
                  <a:cubicBezTo>
                    <a:pt x="1" y="12"/>
                    <a:pt x="1" y="12"/>
                    <a:pt x="12" y="24"/>
                  </a:cubicBezTo>
                  <a:cubicBezTo>
                    <a:pt x="12" y="24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4;p43">
              <a:extLst>
                <a:ext uri="{FF2B5EF4-FFF2-40B4-BE49-F238E27FC236}">
                  <a16:creationId xmlns:a16="http://schemas.microsoft.com/office/drawing/2014/main" id="{7775536D-BAA3-4819-AD8A-191B96657700}"/>
                </a:ext>
              </a:extLst>
            </p:cNvPr>
            <p:cNvSpPr/>
            <p:nvPr/>
          </p:nvSpPr>
          <p:spPr>
            <a:xfrm>
              <a:off x="2626500" y="3303225"/>
              <a:ext cx="625" cy="1500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60"/>
                  </a:moveTo>
                  <a:cubicBezTo>
                    <a:pt x="1" y="0"/>
                    <a:pt x="25" y="60"/>
                    <a:pt x="25" y="60"/>
                  </a:cubicBezTo>
                  <a:cubicBezTo>
                    <a:pt x="25" y="48"/>
                    <a:pt x="25" y="60"/>
                    <a:pt x="2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25;p43">
              <a:extLst>
                <a:ext uri="{FF2B5EF4-FFF2-40B4-BE49-F238E27FC236}">
                  <a16:creationId xmlns:a16="http://schemas.microsoft.com/office/drawing/2014/main" id="{2F1EC576-3DC6-481E-B54C-05E62AE7DE2F}"/>
                </a:ext>
              </a:extLst>
            </p:cNvPr>
            <p:cNvSpPr/>
            <p:nvPr/>
          </p:nvSpPr>
          <p:spPr>
            <a:xfrm>
              <a:off x="2578750" y="312747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5" y="0"/>
                  </a:moveTo>
                  <a:cubicBezTo>
                    <a:pt x="1" y="0"/>
                    <a:pt x="9" y="9"/>
                    <a:pt x="18" y="17"/>
                  </a:cubicBezTo>
                  <a:cubicBezTo>
                    <a:pt x="18" y="17"/>
                    <a:pt x="18" y="5"/>
                    <a:pt x="18" y="5"/>
                  </a:cubicBezTo>
                  <a:cubicBezTo>
                    <a:pt x="11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26;p43">
              <a:extLst>
                <a:ext uri="{FF2B5EF4-FFF2-40B4-BE49-F238E27FC236}">
                  <a16:creationId xmlns:a16="http://schemas.microsoft.com/office/drawing/2014/main" id="{B8D3F838-1333-4DF8-AF51-E000FAEF6BF4}"/>
                </a:ext>
              </a:extLst>
            </p:cNvPr>
            <p:cNvSpPr/>
            <p:nvPr/>
          </p:nvSpPr>
          <p:spPr>
            <a:xfrm>
              <a:off x="2605075" y="324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27;p43">
              <a:extLst>
                <a:ext uri="{FF2B5EF4-FFF2-40B4-BE49-F238E27FC236}">
                  <a16:creationId xmlns:a16="http://schemas.microsoft.com/office/drawing/2014/main" id="{58F81424-BC33-4719-BBE2-417D9D3A5D88}"/>
                </a:ext>
              </a:extLst>
            </p:cNvPr>
            <p:cNvSpPr/>
            <p:nvPr/>
          </p:nvSpPr>
          <p:spPr>
            <a:xfrm>
              <a:off x="2604175" y="3244275"/>
              <a:ext cx="3000" cy="1525"/>
            </a:xfrm>
            <a:custGeom>
              <a:avLst/>
              <a:gdLst/>
              <a:ahLst/>
              <a:cxnLst/>
              <a:rect l="l" t="t" r="r" b="b"/>
              <a:pathLst>
                <a:path w="120" h="61" extrusionOk="0">
                  <a:moveTo>
                    <a:pt x="1" y="1"/>
                  </a:moveTo>
                  <a:cubicBezTo>
                    <a:pt x="25" y="13"/>
                    <a:pt x="37" y="24"/>
                    <a:pt x="37" y="60"/>
                  </a:cubicBezTo>
                  <a:cubicBezTo>
                    <a:pt x="60" y="48"/>
                    <a:pt x="84" y="36"/>
                    <a:pt x="120" y="13"/>
                  </a:cubicBezTo>
                  <a:cubicBezTo>
                    <a:pt x="72" y="13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28;p43">
              <a:extLst>
                <a:ext uri="{FF2B5EF4-FFF2-40B4-BE49-F238E27FC236}">
                  <a16:creationId xmlns:a16="http://schemas.microsoft.com/office/drawing/2014/main" id="{64D70B3A-0531-4FCB-8CE1-719FBAB4ABEB}"/>
                </a:ext>
              </a:extLst>
            </p:cNvPr>
            <p:cNvSpPr/>
            <p:nvPr/>
          </p:nvSpPr>
          <p:spPr>
            <a:xfrm>
              <a:off x="2599425" y="3218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2" y="1"/>
                    <a:pt x="0" y="1"/>
                    <a:pt x="0" y="13"/>
                  </a:cubicBezTo>
                  <a:cubicBezTo>
                    <a:pt x="0" y="13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29;p43">
              <a:extLst>
                <a:ext uri="{FF2B5EF4-FFF2-40B4-BE49-F238E27FC236}">
                  <a16:creationId xmlns:a16="http://schemas.microsoft.com/office/drawing/2014/main" id="{DA5853DE-84AA-48A8-B89A-1413D22D1775}"/>
                </a:ext>
              </a:extLst>
            </p:cNvPr>
            <p:cNvSpPr/>
            <p:nvPr/>
          </p:nvSpPr>
          <p:spPr>
            <a:xfrm>
              <a:off x="2584525" y="31636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30;p43">
              <a:extLst>
                <a:ext uri="{FF2B5EF4-FFF2-40B4-BE49-F238E27FC236}">
                  <a16:creationId xmlns:a16="http://schemas.microsoft.com/office/drawing/2014/main" id="{F7715332-8D94-4EC8-8D51-6AEECD0D187A}"/>
                </a:ext>
              </a:extLst>
            </p:cNvPr>
            <p:cNvSpPr/>
            <p:nvPr/>
          </p:nvSpPr>
          <p:spPr>
            <a:xfrm>
              <a:off x="2612225" y="327612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1"/>
                  </a:moveTo>
                  <a:cubicBezTo>
                    <a:pt x="0" y="1"/>
                    <a:pt x="0" y="13"/>
                    <a:pt x="0" y="36"/>
                  </a:cubicBezTo>
                  <a:cubicBezTo>
                    <a:pt x="0" y="24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31;p43">
              <a:extLst>
                <a:ext uri="{FF2B5EF4-FFF2-40B4-BE49-F238E27FC236}">
                  <a16:creationId xmlns:a16="http://schemas.microsoft.com/office/drawing/2014/main" id="{B9ADFE4F-BC04-48FB-B284-BF21BB126F7E}"/>
                </a:ext>
              </a:extLst>
            </p:cNvPr>
            <p:cNvSpPr/>
            <p:nvPr/>
          </p:nvSpPr>
          <p:spPr>
            <a:xfrm>
              <a:off x="2628025" y="3309025"/>
              <a:ext cx="600" cy="775"/>
            </a:xfrm>
            <a:custGeom>
              <a:avLst/>
              <a:gdLst/>
              <a:ahLst/>
              <a:cxnLst/>
              <a:rect l="l" t="t" r="r" b="b"/>
              <a:pathLst>
                <a:path w="24" h="31" extrusionOk="0">
                  <a:moveTo>
                    <a:pt x="2" y="1"/>
                  </a:moveTo>
                  <a:cubicBezTo>
                    <a:pt x="1" y="1"/>
                    <a:pt x="6" y="8"/>
                    <a:pt x="23" y="30"/>
                  </a:cubicBezTo>
                  <a:cubicBezTo>
                    <a:pt x="23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532;p43">
              <a:extLst>
                <a:ext uri="{FF2B5EF4-FFF2-40B4-BE49-F238E27FC236}">
                  <a16:creationId xmlns:a16="http://schemas.microsoft.com/office/drawing/2014/main" id="{1E58B773-AB7A-4570-BB18-7D145666F57A}"/>
                </a:ext>
              </a:extLst>
            </p:cNvPr>
            <p:cNvSpPr/>
            <p:nvPr/>
          </p:nvSpPr>
          <p:spPr>
            <a:xfrm>
              <a:off x="2625625" y="33200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3" y="1"/>
                  </a:moveTo>
                  <a:cubicBezTo>
                    <a:pt x="1" y="1"/>
                    <a:pt x="0" y="5"/>
                    <a:pt x="0" y="17"/>
                  </a:cubicBezTo>
                  <a:cubicBezTo>
                    <a:pt x="10" y="27"/>
                    <a:pt x="16" y="30"/>
                    <a:pt x="19" y="30"/>
                  </a:cubicBezTo>
                  <a:cubicBezTo>
                    <a:pt x="27" y="30"/>
                    <a:pt x="13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lnTo>
                    <a:pt x="4" y="3"/>
                  </a:lnTo>
                  <a:cubicBezTo>
                    <a:pt x="4" y="2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533;p43">
              <a:extLst>
                <a:ext uri="{FF2B5EF4-FFF2-40B4-BE49-F238E27FC236}">
                  <a16:creationId xmlns:a16="http://schemas.microsoft.com/office/drawing/2014/main" id="{76D8D559-F326-4256-96F1-EB396CC6945A}"/>
                </a:ext>
              </a:extLst>
            </p:cNvPr>
            <p:cNvSpPr/>
            <p:nvPr/>
          </p:nvSpPr>
          <p:spPr>
            <a:xfrm>
              <a:off x="2625600" y="3311550"/>
              <a:ext cx="1225" cy="1500"/>
            </a:xfrm>
            <a:custGeom>
              <a:avLst/>
              <a:gdLst/>
              <a:ahLst/>
              <a:cxnLst/>
              <a:rect l="l" t="t" r="r" b="b"/>
              <a:pathLst>
                <a:path w="49" h="60" extrusionOk="0">
                  <a:moveTo>
                    <a:pt x="25" y="0"/>
                  </a:moveTo>
                  <a:cubicBezTo>
                    <a:pt x="18" y="0"/>
                    <a:pt x="16" y="3"/>
                    <a:pt x="17" y="5"/>
                  </a:cubicBezTo>
                  <a:lnTo>
                    <a:pt x="17" y="5"/>
                  </a:lnTo>
                  <a:cubicBezTo>
                    <a:pt x="0" y="19"/>
                    <a:pt x="26" y="50"/>
                    <a:pt x="27" y="58"/>
                  </a:cubicBezTo>
                  <a:lnTo>
                    <a:pt x="27" y="58"/>
                  </a:lnTo>
                  <a:cubicBezTo>
                    <a:pt x="49" y="35"/>
                    <a:pt x="48" y="24"/>
                    <a:pt x="25" y="0"/>
                  </a:cubicBezTo>
                  <a:lnTo>
                    <a:pt x="25" y="0"/>
                  </a:ln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27" y="58"/>
                  </a:moveTo>
                  <a:cubicBezTo>
                    <a:pt x="26" y="59"/>
                    <a:pt x="26" y="59"/>
                    <a:pt x="25" y="60"/>
                  </a:cubicBezTo>
                  <a:cubicBezTo>
                    <a:pt x="26" y="60"/>
                    <a:pt x="27" y="59"/>
                    <a:pt x="2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534;p43">
              <a:extLst>
                <a:ext uri="{FF2B5EF4-FFF2-40B4-BE49-F238E27FC236}">
                  <a16:creationId xmlns:a16="http://schemas.microsoft.com/office/drawing/2014/main" id="{2D62DFC4-7BBE-4F76-B161-3D4CECAE8F3B}"/>
                </a:ext>
              </a:extLst>
            </p:cNvPr>
            <p:cNvSpPr/>
            <p:nvPr/>
          </p:nvSpPr>
          <p:spPr>
            <a:xfrm>
              <a:off x="2626200" y="33133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3"/>
                    <a:pt x="13" y="25"/>
                  </a:cubicBezTo>
                  <a:cubicBezTo>
                    <a:pt x="25" y="25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535;p43">
              <a:extLst>
                <a:ext uri="{FF2B5EF4-FFF2-40B4-BE49-F238E27FC236}">
                  <a16:creationId xmlns:a16="http://schemas.microsoft.com/office/drawing/2014/main" id="{ED98E488-8203-4173-BB71-0556D66D92DF}"/>
                </a:ext>
              </a:extLst>
            </p:cNvPr>
            <p:cNvSpPr/>
            <p:nvPr/>
          </p:nvSpPr>
          <p:spPr>
            <a:xfrm>
              <a:off x="2625950" y="3302500"/>
              <a:ext cx="1500" cy="1025"/>
            </a:xfrm>
            <a:custGeom>
              <a:avLst/>
              <a:gdLst/>
              <a:ahLst/>
              <a:cxnLst/>
              <a:rect l="l" t="t" r="r" b="b"/>
              <a:pathLst>
                <a:path w="60" h="41" extrusionOk="0">
                  <a:moveTo>
                    <a:pt x="7" y="0"/>
                  </a:moveTo>
                  <a:cubicBezTo>
                    <a:pt x="1" y="0"/>
                    <a:pt x="0" y="8"/>
                    <a:pt x="11" y="29"/>
                  </a:cubicBezTo>
                  <a:cubicBezTo>
                    <a:pt x="5" y="35"/>
                    <a:pt x="14" y="35"/>
                    <a:pt x="23" y="35"/>
                  </a:cubicBezTo>
                  <a:cubicBezTo>
                    <a:pt x="32" y="35"/>
                    <a:pt x="41" y="35"/>
                    <a:pt x="35" y="41"/>
                  </a:cubicBezTo>
                  <a:cubicBezTo>
                    <a:pt x="60" y="41"/>
                    <a:pt x="2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536;p43">
              <a:extLst>
                <a:ext uri="{FF2B5EF4-FFF2-40B4-BE49-F238E27FC236}">
                  <a16:creationId xmlns:a16="http://schemas.microsoft.com/office/drawing/2014/main" id="{F040A050-4F4A-4AF3-9D02-D574DDCFD05F}"/>
                </a:ext>
              </a:extLst>
            </p:cNvPr>
            <p:cNvSpPr/>
            <p:nvPr/>
          </p:nvSpPr>
          <p:spPr>
            <a:xfrm>
              <a:off x="2624125" y="3311925"/>
              <a:ext cx="500" cy="850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19" y="0"/>
                  </a:moveTo>
                  <a:lnTo>
                    <a:pt x="19" y="0"/>
                  </a:lnTo>
                  <a:cubicBezTo>
                    <a:pt x="19" y="0"/>
                    <a:pt x="8" y="19"/>
                    <a:pt x="1" y="33"/>
                  </a:cubicBezTo>
                  <a:cubicBezTo>
                    <a:pt x="15" y="9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537;p43">
              <a:extLst>
                <a:ext uri="{FF2B5EF4-FFF2-40B4-BE49-F238E27FC236}">
                  <a16:creationId xmlns:a16="http://schemas.microsoft.com/office/drawing/2014/main" id="{2186D8E6-7FE3-4A14-8300-7982D185835C}"/>
                </a:ext>
              </a:extLst>
            </p:cNvPr>
            <p:cNvSpPr/>
            <p:nvPr/>
          </p:nvSpPr>
          <p:spPr>
            <a:xfrm>
              <a:off x="2623225" y="3306500"/>
              <a:ext cx="625" cy="3000"/>
            </a:xfrm>
            <a:custGeom>
              <a:avLst/>
              <a:gdLst/>
              <a:ahLst/>
              <a:cxnLst/>
              <a:rect l="l" t="t" r="r" b="b"/>
              <a:pathLst>
                <a:path w="25" h="120" extrusionOk="0">
                  <a:moveTo>
                    <a:pt x="1" y="0"/>
                  </a:moveTo>
                  <a:cubicBezTo>
                    <a:pt x="25" y="119"/>
                    <a:pt x="1" y="0"/>
                    <a:pt x="1" y="0"/>
                  </a:cubicBez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538;p43">
              <a:extLst>
                <a:ext uri="{FF2B5EF4-FFF2-40B4-BE49-F238E27FC236}">
                  <a16:creationId xmlns:a16="http://schemas.microsoft.com/office/drawing/2014/main" id="{69667E3B-CD54-4D55-B9F4-FFDE4AF23179}"/>
                </a:ext>
              </a:extLst>
            </p:cNvPr>
            <p:cNvSpPr/>
            <p:nvPr/>
          </p:nvSpPr>
          <p:spPr>
            <a:xfrm>
              <a:off x="2623825" y="330797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" y="1"/>
                  </a:moveTo>
                  <a:cubicBezTo>
                    <a:pt x="1" y="13"/>
                    <a:pt x="1" y="36"/>
                    <a:pt x="13" y="36"/>
                  </a:cubicBezTo>
                  <a:cubicBezTo>
                    <a:pt x="13" y="36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539;p43">
              <a:extLst>
                <a:ext uri="{FF2B5EF4-FFF2-40B4-BE49-F238E27FC236}">
                  <a16:creationId xmlns:a16="http://schemas.microsoft.com/office/drawing/2014/main" id="{F50DE7C3-6961-4060-917C-ECD832DDB456}"/>
                </a:ext>
              </a:extLst>
            </p:cNvPr>
            <p:cNvSpPr/>
            <p:nvPr/>
          </p:nvSpPr>
          <p:spPr>
            <a:xfrm>
              <a:off x="2623525" y="3309475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60"/>
                  </a:moveTo>
                  <a:cubicBezTo>
                    <a:pt x="1" y="12"/>
                    <a:pt x="1" y="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540;p43">
              <a:extLst>
                <a:ext uri="{FF2B5EF4-FFF2-40B4-BE49-F238E27FC236}">
                  <a16:creationId xmlns:a16="http://schemas.microsoft.com/office/drawing/2014/main" id="{F0EA2A17-586F-4F77-A089-1730F7E54178}"/>
                </a:ext>
              </a:extLst>
            </p:cNvPr>
            <p:cNvSpPr/>
            <p:nvPr/>
          </p:nvSpPr>
          <p:spPr>
            <a:xfrm>
              <a:off x="2619750" y="3292625"/>
              <a:ext cx="825" cy="1100"/>
            </a:xfrm>
            <a:custGeom>
              <a:avLst/>
              <a:gdLst/>
              <a:ahLst/>
              <a:cxnLst/>
              <a:rect l="l" t="t" r="r" b="b"/>
              <a:pathLst>
                <a:path w="33" h="44" extrusionOk="0">
                  <a:moveTo>
                    <a:pt x="4" y="1"/>
                  </a:moveTo>
                  <a:cubicBezTo>
                    <a:pt x="1" y="1"/>
                    <a:pt x="25" y="43"/>
                    <a:pt x="33" y="43"/>
                  </a:cubicBezTo>
                  <a:cubicBezTo>
                    <a:pt x="13" y="1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541;p43">
              <a:extLst>
                <a:ext uri="{FF2B5EF4-FFF2-40B4-BE49-F238E27FC236}">
                  <a16:creationId xmlns:a16="http://schemas.microsoft.com/office/drawing/2014/main" id="{83DB6157-0EE2-4795-9C01-92B127B657CB}"/>
                </a:ext>
              </a:extLst>
            </p:cNvPr>
            <p:cNvSpPr/>
            <p:nvPr/>
          </p:nvSpPr>
          <p:spPr>
            <a:xfrm>
              <a:off x="2618675" y="3297250"/>
              <a:ext cx="1000" cy="825"/>
            </a:xfrm>
            <a:custGeom>
              <a:avLst/>
              <a:gdLst/>
              <a:ahLst/>
              <a:cxnLst/>
              <a:rect l="l" t="t" r="r" b="b"/>
              <a:pathLst>
                <a:path w="40" h="33" extrusionOk="0">
                  <a:moveTo>
                    <a:pt x="40" y="1"/>
                  </a:moveTo>
                  <a:cubicBezTo>
                    <a:pt x="8" y="20"/>
                    <a:pt x="0" y="32"/>
                    <a:pt x="5" y="32"/>
                  </a:cubicBezTo>
                  <a:cubicBezTo>
                    <a:pt x="9" y="32"/>
                    <a:pt x="23" y="23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542;p43">
              <a:extLst>
                <a:ext uri="{FF2B5EF4-FFF2-40B4-BE49-F238E27FC236}">
                  <a16:creationId xmlns:a16="http://schemas.microsoft.com/office/drawing/2014/main" id="{3A7D6A99-3EA0-4F4D-96E2-980F7CEBE327}"/>
                </a:ext>
              </a:extLst>
            </p:cNvPr>
            <p:cNvSpPr/>
            <p:nvPr/>
          </p:nvSpPr>
          <p:spPr>
            <a:xfrm>
              <a:off x="2616875" y="3293625"/>
              <a:ext cx="1025" cy="1225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6" y="0"/>
                  </a:moveTo>
                  <a:cubicBezTo>
                    <a:pt x="2" y="0"/>
                    <a:pt x="1" y="7"/>
                    <a:pt x="5" y="27"/>
                  </a:cubicBezTo>
                  <a:cubicBezTo>
                    <a:pt x="21" y="27"/>
                    <a:pt x="31" y="48"/>
                    <a:pt x="37" y="48"/>
                  </a:cubicBezTo>
                  <a:cubicBezTo>
                    <a:pt x="39" y="48"/>
                    <a:pt x="40" y="43"/>
                    <a:pt x="40" y="27"/>
                  </a:cubicBezTo>
                  <a:cubicBezTo>
                    <a:pt x="33" y="27"/>
                    <a:pt x="14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543;p43">
              <a:extLst>
                <a:ext uri="{FF2B5EF4-FFF2-40B4-BE49-F238E27FC236}">
                  <a16:creationId xmlns:a16="http://schemas.microsoft.com/office/drawing/2014/main" id="{1080DA05-5E72-42BE-A476-787329DBF250}"/>
                </a:ext>
              </a:extLst>
            </p:cNvPr>
            <p:cNvSpPr/>
            <p:nvPr/>
          </p:nvSpPr>
          <p:spPr>
            <a:xfrm>
              <a:off x="2614600" y="3274050"/>
              <a:ext cx="1800" cy="325"/>
            </a:xfrm>
            <a:custGeom>
              <a:avLst/>
              <a:gdLst/>
              <a:ahLst/>
              <a:cxnLst/>
              <a:rect l="l" t="t" r="r" b="b"/>
              <a:pathLst>
                <a:path w="72" h="13" extrusionOk="0">
                  <a:moveTo>
                    <a:pt x="72" y="0"/>
                  </a:moveTo>
                  <a:cubicBezTo>
                    <a:pt x="48" y="0"/>
                    <a:pt x="24" y="0"/>
                    <a:pt x="1" y="12"/>
                  </a:cubicBezTo>
                  <a:cubicBezTo>
                    <a:pt x="12" y="12"/>
                    <a:pt x="48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544;p43">
              <a:extLst>
                <a:ext uri="{FF2B5EF4-FFF2-40B4-BE49-F238E27FC236}">
                  <a16:creationId xmlns:a16="http://schemas.microsoft.com/office/drawing/2014/main" id="{9E271D3C-07D1-406D-BDD6-C82F4C865C22}"/>
                </a:ext>
              </a:extLst>
            </p:cNvPr>
            <p:cNvSpPr/>
            <p:nvPr/>
          </p:nvSpPr>
          <p:spPr>
            <a:xfrm>
              <a:off x="2606575" y="3257575"/>
              <a:ext cx="1450" cy="1950"/>
            </a:xfrm>
            <a:custGeom>
              <a:avLst/>
              <a:gdLst/>
              <a:ahLst/>
              <a:cxnLst/>
              <a:rect l="l" t="t" r="r" b="b"/>
              <a:pathLst>
                <a:path w="58" h="78" extrusionOk="0">
                  <a:moveTo>
                    <a:pt x="35" y="1"/>
                  </a:moveTo>
                  <a:cubicBezTo>
                    <a:pt x="27" y="1"/>
                    <a:pt x="16" y="5"/>
                    <a:pt x="0" y="16"/>
                  </a:cubicBezTo>
                  <a:cubicBezTo>
                    <a:pt x="12" y="28"/>
                    <a:pt x="24" y="52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36" y="76"/>
                  </a:lnTo>
                  <a:cubicBezTo>
                    <a:pt x="36" y="76"/>
                    <a:pt x="37" y="77"/>
                    <a:pt x="37" y="77"/>
                  </a:cubicBezTo>
                  <a:cubicBezTo>
                    <a:pt x="37" y="77"/>
                    <a:pt x="38" y="77"/>
                    <a:pt x="38" y="77"/>
                  </a:cubicBezTo>
                  <a:lnTo>
                    <a:pt x="38" y="77"/>
                  </a:lnTo>
                  <a:cubicBezTo>
                    <a:pt x="39" y="77"/>
                    <a:pt x="40" y="77"/>
                    <a:pt x="41" y="77"/>
                  </a:cubicBezTo>
                  <a:cubicBezTo>
                    <a:pt x="49" y="77"/>
                    <a:pt x="51" y="65"/>
                    <a:pt x="49" y="57"/>
                  </a:cubicBezTo>
                  <a:lnTo>
                    <a:pt x="49" y="57"/>
                  </a:lnTo>
                  <a:cubicBezTo>
                    <a:pt x="56" y="35"/>
                    <a:pt x="5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545;p43">
              <a:extLst>
                <a:ext uri="{FF2B5EF4-FFF2-40B4-BE49-F238E27FC236}">
                  <a16:creationId xmlns:a16="http://schemas.microsoft.com/office/drawing/2014/main" id="{0EE66FCD-817C-4434-A1DD-C42525F53681}"/>
                </a:ext>
              </a:extLst>
            </p:cNvPr>
            <p:cNvSpPr/>
            <p:nvPr/>
          </p:nvSpPr>
          <p:spPr>
            <a:xfrm>
              <a:off x="2569925" y="3058975"/>
              <a:ext cx="675" cy="525"/>
            </a:xfrm>
            <a:custGeom>
              <a:avLst/>
              <a:gdLst/>
              <a:ahLst/>
              <a:cxnLst/>
              <a:rect l="l" t="t" r="r" b="b"/>
              <a:pathLst>
                <a:path w="27" h="21" extrusionOk="0">
                  <a:moveTo>
                    <a:pt x="26" y="0"/>
                  </a:moveTo>
                  <a:cubicBezTo>
                    <a:pt x="25" y="0"/>
                    <a:pt x="19" y="5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26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546;p43">
              <a:extLst>
                <a:ext uri="{FF2B5EF4-FFF2-40B4-BE49-F238E27FC236}">
                  <a16:creationId xmlns:a16="http://schemas.microsoft.com/office/drawing/2014/main" id="{BCF616E7-9DF7-4B29-A221-231927C0FBAA}"/>
                </a:ext>
              </a:extLst>
            </p:cNvPr>
            <p:cNvSpPr/>
            <p:nvPr/>
          </p:nvSpPr>
          <p:spPr>
            <a:xfrm>
              <a:off x="2591275" y="3196350"/>
              <a:ext cx="425" cy="1025"/>
            </a:xfrm>
            <a:custGeom>
              <a:avLst/>
              <a:gdLst/>
              <a:ahLst/>
              <a:cxnLst/>
              <a:rect l="l" t="t" r="r" b="b"/>
              <a:pathLst>
                <a:path w="17" h="41" extrusionOk="0">
                  <a:moveTo>
                    <a:pt x="17" y="1"/>
                  </a:moveTo>
                  <a:lnTo>
                    <a:pt x="17" y="1"/>
                  </a:lnTo>
                  <a:cubicBezTo>
                    <a:pt x="4" y="31"/>
                    <a:pt x="0" y="41"/>
                    <a:pt x="1" y="41"/>
                  </a:cubicBezTo>
                  <a:cubicBezTo>
                    <a:pt x="2" y="41"/>
                    <a:pt x="17" y="8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547;p43">
              <a:extLst>
                <a:ext uri="{FF2B5EF4-FFF2-40B4-BE49-F238E27FC236}">
                  <a16:creationId xmlns:a16="http://schemas.microsoft.com/office/drawing/2014/main" id="{7E3E63A8-707D-48F4-A1E3-45334477663C}"/>
                </a:ext>
              </a:extLst>
            </p:cNvPr>
            <p:cNvSpPr/>
            <p:nvPr/>
          </p:nvSpPr>
          <p:spPr>
            <a:xfrm>
              <a:off x="2589000" y="3182675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" y="24"/>
                  </a:moveTo>
                  <a:cubicBezTo>
                    <a:pt x="1" y="24"/>
                    <a:pt x="60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548;p43">
              <a:extLst>
                <a:ext uri="{FF2B5EF4-FFF2-40B4-BE49-F238E27FC236}">
                  <a16:creationId xmlns:a16="http://schemas.microsoft.com/office/drawing/2014/main" id="{CACA3A1D-52A1-4721-95A9-7FCF8785A398}"/>
                </a:ext>
              </a:extLst>
            </p:cNvPr>
            <p:cNvSpPr/>
            <p:nvPr/>
          </p:nvSpPr>
          <p:spPr>
            <a:xfrm>
              <a:off x="2585125" y="3172200"/>
              <a:ext cx="875" cy="1550"/>
            </a:xfrm>
            <a:custGeom>
              <a:avLst/>
              <a:gdLst/>
              <a:ahLst/>
              <a:cxnLst/>
              <a:rect l="l" t="t" r="r" b="b"/>
              <a:pathLst>
                <a:path w="35" h="62" extrusionOk="0">
                  <a:moveTo>
                    <a:pt x="15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1" y="20"/>
                    <a:pt x="7" y="38"/>
                    <a:pt x="11" y="50"/>
                  </a:cubicBezTo>
                  <a:lnTo>
                    <a:pt x="11" y="50"/>
                  </a:lnTo>
                  <a:cubicBezTo>
                    <a:pt x="10" y="24"/>
                    <a:pt x="34" y="0"/>
                    <a:pt x="15" y="0"/>
                  </a:cubicBezTo>
                  <a:close/>
                  <a:moveTo>
                    <a:pt x="11" y="50"/>
                  </a:moveTo>
                  <a:cubicBezTo>
                    <a:pt x="11" y="54"/>
                    <a:pt x="11" y="58"/>
                    <a:pt x="13" y="62"/>
                  </a:cubicBezTo>
                  <a:cubicBezTo>
                    <a:pt x="13" y="59"/>
                    <a:pt x="12" y="55"/>
                    <a:pt x="11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549;p43">
              <a:extLst>
                <a:ext uri="{FF2B5EF4-FFF2-40B4-BE49-F238E27FC236}">
                  <a16:creationId xmlns:a16="http://schemas.microsoft.com/office/drawing/2014/main" id="{47A46E31-BAF2-4567-A991-049823F09068}"/>
                </a:ext>
              </a:extLst>
            </p:cNvPr>
            <p:cNvSpPr/>
            <p:nvPr/>
          </p:nvSpPr>
          <p:spPr>
            <a:xfrm>
              <a:off x="2661925" y="3340425"/>
              <a:ext cx="600" cy="700"/>
            </a:xfrm>
            <a:custGeom>
              <a:avLst/>
              <a:gdLst/>
              <a:ahLst/>
              <a:cxnLst/>
              <a:rect l="l" t="t" r="r" b="b"/>
              <a:pathLst>
                <a:path w="24" h="28" extrusionOk="0">
                  <a:moveTo>
                    <a:pt x="1" y="0"/>
                  </a:moveTo>
                  <a:cubicBezTo>
                    <a:pt x="1" y="7"/>
                    <a:pt x="9" y="19"/>
                    <a:pt x="13" y="24"/>
                  </a:cubicBezTo>
                  <a:lnTo>
                    <a:pt x="13" y="24"/>
                  </a:lnTo>
                  <a:cubicBezTo>
                    <a:pt x="23" y="23"/>
                    <a:pt x="1" y="0"/>
                    <a:pt x="1" y="0"/>
                  </a:cubicBezTo>
                  <a:close/>
                  <a:moveTo>
                    <a:pt x="13" y="24"/>
                  </a:moveTo>
                  <a:lnTo>
                    <a:pt x="13" y="24"/>
                  </a:lnTo>
                  <a:cubicBezTo>
                    <a:pt x="13" y="24"/>
                    <a:pt x="13" y="24"/>
                    <a:pt x="13" y="24"/>
                  </a:cubicBezTo>
                  <a:cubicBezTo>
                    <a:pt x="15" y="26"/>
                    <a:pt x="16" y="27"/>
                    <a:pt x="16" y="27"/>
                  </a:cubicBezTo>
                  <a:cubicBezTo>
                    <a:pt x="16" y="27"/>
                    <a:pt x="15" y="26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550;p43">
              <a:extLst>
                <a:ext uri="{FF2B5EF4-FFF2-40B4-BE49-F238E27FC236}">
                  <a16:creationId xmlns:a16="http://schemas.microsoft.com/office/drawing/2014/main" id="{9B32BF15-4457-43E9-B201-A1E5A2D6F4BA}"/>
                </a:ext>
              </a:extLst>
            </p:cNvPr>
            <p:cNvSpPr/>
            <p:nvPr/>
          </p:nvSpPr>
          <p:spPr>
            <a:xfrm>
              <a:off x="2658775" y="33427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3" y="0"/>
                  </a:moveTo>
                  <a:cubicBezTo>
                    <a:pt x="1" y="0"/>
                    <a:pt x="4" y="7"/>
                    <a:pt x="6" y="7"/>
                  </a:cubicBezTo>
                  <a:cubicBezTo>
                    <a:pt x="7" y="7"/>
                    <a:pt x="8" y="6"/>
                    <a:pt x="8" y="4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551;p43">
              <a:extLst>
                <a:ext uri="{FF2B5EF4-FFF2-40B4-BE49-F238E27FC236}">
                  <a16:creationId xmlns:a16="http://schemas.microsoft.com/office/drawing/2014/main" id="{E7D332B2-D3E5-4619-95F2-21333129CDA5}"/>
                </a:ext>
              </a:extLst>
            </p:cNvPr>
            <p:cNvSpPr/>
            <p:nvPr/>
          </p:nvSpPr>
          <p:spPr>
            <a:xfrm>
              <a:off x="2657750" y="33422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5" y="37"/>
                  </a:moveTo>
                  <a:cubicBezTo>
                    <a:pt x="1" y="1"/>
                    <a:pt x="25" y="37"/>
                    <a:pt x="25" y="37"/>
                  </a:cubicBezTo>
                  <a:cubicBezTo>
                    <a:pt x="13" y="25"/>
                    <a:pt x="25" y="37"/>
                    <a:pt x="25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552;p43">
              <a:extLst>
                <a:ext uri="{FF2B5EF4-FFF2-40B4-BE49-F238E27FC236}">
                  <a16:creationId xmlns:a16="http://schemas.microsoft.com/office/drawing/2014/main" id="{7CE6DB40-BC44-4002-801A-2D6DD4FEADFF}"/>
                </a:ext>
              </a:extLst>
            </p:cNvPr>
            <p:cNvSpPr/>
            <p:nvPr/>
          </p:nvSpPr>
          <p:spPr>
            <a:xfrm>
              <a:off x="2658650" y="33440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cubicBezTo>
                    <a:pt x="1" y="0"/>
                    <a:pt x="1" y="0"/>
                    <a:pt x="13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553;p43">
              <a:extLst>
                <a:ext uri="{FF2B5EF4-FFF2-40B4-BE49-F238E27FC236}">
                  <a16:creationId xmlns:a16="http://schemas.microsoft.com/office/drawing/2014/main" id="{D1F6009F-556F-4459-B9AA-ABA20D46638A}"/>
                </a:ext>
              </a:extLst>
            </p:cNvPr>
            <p:cNvSpPr/>
            <p:nvPr/>
          </p:nvSpPr>
          <p:spPr>
            <a:xfrm>
              <a:off x="2658950" y="33437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cubicBezTo>
                    <a:pt x="1" y="36"/>
                    <a:pt x="1" y="24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554;p43">
              <a:extLst>
                <a:ext uri="{FF2B5EF4-FFF2-40B4-BE49-F238E27FC236}">
                  <a16:creationId xmlns:a16="http://schemas.microsoft.com/office/drawing/2014/main" id="{AE3F5563-2471-492A-AA74-0993F7BE715F}"/>
                </a:ext>
              </a:extLst>
            </p:cNvPr>
            <p:cNvSpPr/>
            <p:nvPr/>
          </p:nvSpPr>
          <p:spPr>
            <a:xfrm>
              <a:off x="2658950" y="3343625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8" y="0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12" y="15"/>
                    <a:pt x="24" y="15"/>
                    <a:pt x="24" y="27"/>
                  </a:cubicBezTo>
                  <a:cubicBezTo>
                    <a:pt x="34" y="18"/>
                    <a:pt x="2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555;p43">
              <a:extLst>
                <a:ext uri="{FF2B5EF4-FFF2-40B4-BE49-F238E27FC236}">
                  <a16:creationId xmlns:a16="http://schemas.microsoft.com/office/drawing/2014/main" id="{BAA7CF8F-B203-4BAB-8E7B-8FC8B9FAB13D}"/>
                </a:ext>
              </a:extLst>
            </p:cNvPr>
            <p:cNvSpPr/>
            <p:nvPr/>
          </p:nvSpPr>
          <p:spPr>
            <a:xfrm>
              <a:off x="2656975" y="3343700"/>
              <a:ext cx="1150" cy="650"/>
            </a:xfrm>
            <a:custGeom>
              <a:avLst/>
              <a:gdLst/>
              <a:ahLst/>
              <a:cxnLst/>
              <a:rect l="l" t="t" r="r" b="b"/>
              <a:pathLst>
                <a:path w="46" h="26" extrusionOk="0">
                  <a:moveTo>
                    <a:pt x="2" y="0"/>
                  </a:moveTo>
                  <a:cubicBezTo>
                    <a:pt x="0" y="0"/>
                    <a:pt x="7" y="6"/>
                    <a:pt x="32" y="24"/>
                  </a:cubicBezTo>
                  <a:cubicBezTo>
                    <a:pt x="35" y="25"/>
                    <a:pt x="37" y="26"/>
                    <a:pt x="38" y="26"/>
                  </a:cubicBezTo>
                  <a:cubicBezTo>
                    <a:pt x="46" y="26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556;p43">
              <a:extLst>
                <a:ext uri="{FF2B5EF4-FFF2-40B4-BE49-F238E27FC236}">
                  <a16:creationId xmlns:a16="http://schemas.microsoft.com/office/drawing/2014/main" id="{EE5B7BC3-E3A0-4099-897A-08C60E76C90A}"/>
                </a:ext>
              </a:extLst>
            </p:cNvPr>
            <p:cNvSpPr/>
            <p:nvPr/>
          </p:nvSpPr>
          <p:spPr>
            <a:xfrm>
              <a:off x="2657750" y="334460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" y="24"/>
                  </a:ln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557;p43">
              <a:extLst>
                <a:ext uri="{FF2B5EF4-FFF2-40B4-BE49-F238E27FC236}">
                  <a16:creationId xmlns:a16="http://schemas.microsoft.com/office/drawing/2014/main" id="{44439525-0098-4F00-86C0-7DBD5C99BA7E}"/>
                </a:ext>
              </a:extLst>
            </p:cNvPr>
            <p:cNvSpPr/>
            <p:nvPr/>
          </p:nvSpPr>
          <p:spPr>
            <a:xfrm>
              <a:off x="2659550" y="3344300"/>
              <a:ext cx="25" cy="1200"/>
            </a:xfrm>
            <a:custGeom>
              <a:avLst/>
              <a:gdLst/>
              <a:ahLst/>
              <a:cxnLst/>
              <a:rect l="l" t="t" r="r" b="b"/>
              <a:pathLst>
                <a:path w="1" h="48" extrusionOk="0">
                  <a:moveTo>
                    <a:pt x="0" y="48"/>
                  </a:moveTo>
                  <a:cubicBezTo>
                    <a:pt x="0" y="12"/>
                    <a:pt x="0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558;p43">
              <a:extLst>
                <a:ext uri="{FF2B5EF4-FFF2-40B4-BE49-F238E27FC236}">
                  <a16:creationId xmlns:a16="http://schemas.microsoft.com/office/drawing/2014/main" id="{2E05A33F-4866-4218-8C1E-05D1802625E6}"/>
                </a:ext>
              </a:extLst>
            </p:cNvPr>
            <p:cNvSpPr/>
            <p:nvPr/>
          </p:nvSpPr>
          <p:spPr>
            <a:xfrm>
              <a:off x="2655975" y="3343575"/>
              <a:ext cx="475" cy="1000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8"/>
                    <a:pt x="12" y="29"/>
                  </a:cubicBezTo>
                  <a:cubicBezTo>
                    <a:pt x="16" y="37"/>
                    <a:pt x="18" y="40"/>
                    <a:pt x="18" y="40"/>
                  </a:cubicBezTo>
                  <a:cubicBezTo>
                    <a:pt x="19" y="4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559;p43">
              <a:extLst>
                <a:ext uri="{FF2B5EF4-FFF2-40B4-BE49-F238E27FC236}">
                  <a16:creationId xmlns:a16="http://schemas.microsoft.com/office/drawing/2014/main" id="{AB7D09EA-80C6-41C1-A8CC-23ACD621D0AF}"/>
                </a:ext>
              </a:extLst>
            </p:cNvPr>
            <p:cNvSpPr/>
            <p:nvPr/>
          </p:nvSpPr>
          <p:spPr>
            <a:xfrm>
              <a:off x="2655175" y="3343675"/>
              <a:ext cx="500" cy="1300"/>
            </a:xfrm>
            <a:custGeom>
              <a:avLst/>
              <a:gdLst/>
              <a:ahLst/>
              <a:cxnLst/>
              <a:rect l="l" t="t" r="r" b="b"/>
              <a:pathLst>
                <a:path w="20" h="52" extrusionOk="0">
                  <a:moveTo>
                    <a:pt x="9" y="1"/>
                  </a:moveTo>
                  <a:cubicBezTo>
                    <a:pt x="1" y="1"/>
                    <a:pt x="3" y="7"/>
                    <a:pt x="6" y="7"/>
                  </a:cubicBezTo>
                  <a:cubicBezTo>
                    <a:pt x="7" y="7"/>
                    <a:pt x="9" y="5"/>
                    <a:pt x="9" y="1"/>
                  </a:cubicBez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6" y="39"/>
                    <a:pt x="19" y="52"/>
                    <a:pt x="19" y="52"/>
                  </a:cubicBezTo>
                  <a:cubicBezTo>
                    <a:pt x="20" y="5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560;p43">
              <a:extLst>
                <a:ext uri="{FF2B5EF4-FFF2-40B4-BE49-F238E27FC236}">
                  <a16:creationId xmlns:a16="http://schemas.microsoft.com/office/drawing/2014/main" id="{7239F4D3-1F9A-4D1B-B14E-EC854ACE9A5C}"/>
                </a:ext>
              </a:extLst>
            </p:cNvPr>
            <p:cNvSpPr/>
            <p:nvPr/>
          </p:nvSpPr>
          <p:spPr>
            <a:xfrm>
              <a:off x="2656875" y="3344600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0" y="0"/>
                  </a:moveTo>
                  <a:cubicBezTo>
                    <a:pt x="48" y="60"/>
                    <a:pt x="0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561;p43">
              <a:extLst>
                <a:ext uri="{FF2B5EF4-FFF2-40B4-BE49-F238E27FC236}">
                  <a16:creationId xmlns:a16="http://schemas.microsoft.com/office/drawing/2014/main" id="{43D72D1D-661E-4E5B-920E-CC742CF61094}"/>
                </a:ext>
              </a:extLst>
            </p:cNvPr>
            <p:cNvSpPr/>
            <p:nvPr/>
          </p:nvSpPr>
          <p:spPr>
            <a:xfrm>
              <a:off x="2657075" y="3345175"/>
              <a:ext cx="400" cy="175"/>
            </a:xfrm>
            <a:custGeom>
              <a:avLst/>
              <a:gdLst/>
              <a:ahLst/>
              <a:cxnLst/>
              <a:rect l="l" t="t" r="r" b="b"/>
              <a:pathLst>
                <a:path w="16" h="7" extrusionOk="0">
                  <a:moveTo>
                    <a:pt x="16" y="1"/>
                  </a:moveTo>
                  <a:cubicBezTo>
                    <a:pt x="8" y="1"/>
                    <a:pt x="0" y="6"/>
                    <a:pt x="3" y="6"/>
                  </a:cubicBezTo>
                  <a:cubicBezTo>
                    <a:pt x="4" y="6"/>
                    <a:pt x="8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562;p43">
              <a:extLst>
                <a:ext uri="{FF2B5EF4-FFF2-40B4-BE49-F238E27FC236}">
                  <a16:creationId xmlns:a16="http://schemas.microsoft.com/office/drawing/2014/main" id="{00DE2070-432D-4012-AC8A-F7447AC35577}"/>
                </a:ext>
              </a:extLst>
            </p:cNvPr>
            <p:cNvSpPr/>
            <p:nvPr/>
          </p:nvSpPr>
          <p:spPr>
            <a:xfrm>
              <a:off x="2658650" y="33454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8"/>
                    <a:pt x="8" y="15"/>
                    <a:pt x="12" y="20"/>
                  </a:cubicBezTo>
                  <a:lnTo>
                    <a:pt x="12" y="20"/>
                  </a:lnTo>
                  <a:cubicBezTo>
                    <a:pt x="8" y="13"/>
                    <a:pt x="6" y="6"/>
                    <a:pt x="1" y="1"/>
                  </a:cubicBezTo>
                  <a:close/>
                  <a:moveTo>
                    <a:pt x="12" y="20"/>
                  </a:moveTo>
                  <a:cubicBezTo>
                    <a:pt x="17" y="30"/>
                    <a:pt x="22" y="41"/>
                    <a:pt x="36" y="48"/>
                  </a:cubicBezTo>
                  <a:cubicBezTo>
                    <a:pt x="28" y="40"/>
                    <a:pt x="20" y="32"/>
                    <a:pt x="12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563;p43">
              <a:extLst>
                <a:ext uri="{FF2B5EF4-FFF2-40B4-BE49-F238E27FC236}">
                  <a16:creationId xmlns:a16="http://schemas.microsoft.com/office/drawing/2014/main" id="{3C460E79-BD96-4AB0-B3B4-F9078B72D389}"/>
                </a:ext>
              </a:extLst>
            </p:cNvPr>
            <p:cNvSpPr/>
            <p:nvPr/>
          </p:nvSpPr>
          <p:spPr>
            <a:xfrm>
              <a:off x="2658050" y="3345175"/>
              <a:ext cx="275" cy="825"/>
            </a:xfrm>
            <a:custGeom>
              <a:avLst/>
              <a:gdLst/>
              <a:ahLst/>
              <a:cxnLst/>
              <a:rect l="l" t="t" r="r" b="b"/>
              <a:pathLst>
                <a:path w="11" h="33" extrusionOk="0">
                  <a:moveTo>
                    <a:pt x="1" y="1"/>
                  </a:moveTo>
                  <a:cubicBezTo>
                    <a:pt x="6" y="23"/>
                    <a:pt x="9" y="32"/>
                    <a:pt x="10" y="32"/>
                  </a:cubicBezTo>
                  <a:cubicBezTo>
                    <a:pt x="10" y="32"/>
                    <a:pt x="7" y="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564;p43">
              <a:extLst>
                <a:ext uri="{FF2B5EF4-FFF2-40B4-BE49-F238E27FC236}">
                  <a16:creationId xmlns:a16="http://schemas.microsoft.com/office/drawing/2014/main" id="{EE94958E-FD68-495B-BA0F-24191478A872}"/>
                </a:ext>
              </a:extLst>
            </p:cNvPr>
            <p:cNvSpPr/>
            <p:nvPr/>
          </p:nvSpPr>
          <p:spPr>
            <a:xfrm>
              <a:off x="2658050" y="33457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565;p43">
              <a:extLst>
                <a:ext uri="{FF2B5EF4-FFF2-40B4-BE49-F238E27FC236}">
                  <a16:creationId xmlns:a16="http://schemas.microsoft.com/office/drawing/2014/main" id="{29EF33FC-92FE-47EC-AA4D-01BB8665CEC8}"/>
                </a:ext>
              </a:extLst>
            </p:cNvPr>
            <p:cNvSpPr/>
            <p:nvPr/>
          </p:nvSpPr>
          <p:spPr>
            <a:xfrm>
              <a:off x="2656275" y="3345475"/>
              <a:ext cx="325" cy="1525"/>
            </a:xfrm>
            <a:custGeom>
              <a:avLst/>
              <a:gdLst/>
              <a:ahLst/>
              <a:cxnLst/>
              <a:rect l="l" t="t" r="r" b="b"/>
              <a:pathLst>
                <a:path w="13" h="61" extrusionOk="0">
                  <a:moveTo>
                    <a:pt x="0" y="1"/>
                  </a:moveTo>
                  <a:cubicBezTo>
                    <a:pt x="12" y="60"/>
                    <a:pt x="0" y="1"/>
                    <a:pt x="0" y="1"/>
                  </a:cubicBezTo>
                  <a:cubicBezTo>
                    <a:pt x="0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566;p43">
              <a:extLst>
                <a:ext uri="{FF2B5EF4-FFF2-40B4-BE49-F238E27FC236}">
                  <a16:creationId xmlns:a16="http://schemas.microsoft.com/office/drawing/2014/main" id="{43F6681A-6838-4D8D-9A2F-6F3CDDA8F752}"/>
                </a:ext>
              </a:extLst>
            </p:cNvPr>
            <p:cNvSpPr/>
            <p:nvPr/>
          </p:nvSpPr>
          <p:spPr>
            <a:xfrm>
              <a:off x="2655075" y="3346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567;p43">
              <a:extLst>
                <a:ext uri="{FF2B5EF4-FFF2-40B4-BE49-F238E27FC236}">
                  <a16:creationId xmlns:a16="http://schemas.microsoft.com/office/drawing/2014/main" id="{CC707E3F-F2D9-4EE4-8E05-3C9E3520A875}"/>
                </a:ext>
              </a:extLst>
            </p:cNvPr>
            <p:cNvSpPr/>
            <p:nvPr/>
          </p:nvSpPr>
          <p:spPr>
            <a:xfrm>
              <a:off x="2656725" y="3345775"/>
              <a:ext cx="175" cy="50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6" y="1"/>
                  </a:moveTo>
                  <a:lnTo>
                    <a:pt x="6" y="1"/>
                  </a:lnTo>
                  <a:cubicBezTo>
                    <a:pt x="2" y="15"/>
                    <a:pt x="1" y="20"/>
                    <a:pt x="1" y="20"/>
                  </a:cubicBezTo>
                  <a:cubicBezTo>
                    <a:pt x="2" y="20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568;p43">
              <a:extLst>
                <a:ext uri="{FF2B5EF4-FFF2-40B4-BE49-F238E27FC236}">
                  <a16:creationId xmlns:a16="http://schemas.microsoft.com/office/drawing/2014/main" id="{B28B1937-99DD-4F44-BDA7-DBC02EF8DCF6}"/>
                </a:ext>
              </a:extLst>
            </p:cNvPr>
            <p:cNvSpPr/>
            <p:nvPr/>
          </p:nvSpPr>
          <p:spPr>
            <a:xfrm>
              <a:off x="2655375" y="3345650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3" y="1"/>
                  </a:moveTo>
                  <a:cubicBezTo>
                    <a:pt x="2" y="1"/>
                    <a:pt x="1" y="2"/>
                    <a:pt x="1" y="6"/>
                  </a:cubicBezTo>
                  <a:cubicBezTo>
                    <a:pt x="13" y="6"/>
                    <a:pt x="13" y="18"/>
                    <a:pt x="13" y="18"/>
                  </a:cubicBezTo>
                  <a:lnTo>
                    <a:pt x="13" y="18"/>
                  </a:lnTo>
                  <a:cubicBezTo>
                    <a:pt x="13" y="9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569;p43">
              <a:extLst>
                <a:ext uri="{FF2B5EF4-FFF2-40B4-BE49-F238E27FC236}">
                  <a16:creationId xmlns:a16="http://schemas.microsoft.com/office/drawing/2014/main" id="{C3578822-5997-4F7D-BFC5-3BF31AE1DD72}"/>
                </a:ext>
              </a:extLst>
            </p:cNvPr>
            <p:cNvSpPr/>
            <p:nvPr/>
          </p:nvSpPr>
          <p:spPr>
            <a:xfrm>
              <a:off x="2656575" y="3345475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0" y="1"/>
                  </a:moveTo>
                  <a:cubicBezTo>
                    <a:pt x="5" y="15"/>
                    <a:pt x="8" y="20"/>
                    <a:pt x="9" y="20"/>
                  </a:cubicBezTo>
                  <a:cubicBezTo>
                    <a:pt x="10" y="20"/>
                    <a:pt x="8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570;p43">
              <a:extLst>
                <a:ext uri="{FF2B5EF4-FFF2-40B4-BE49-F238E27FC236}">
                  <a16:creationId xmlns:a16="http://schemas.microsoft.com/office/drawing/2014/main" id="{4DB13014-3DB8-4FAE-BAFD-BF946FC69EFC}"/>
                </a:ext>
              </a:extLst>
            </p:cNvPr>
            <p:cNvSpPr/>
            <p:nvPr/>
          </p:nvSpPr>
          <p:spPr>
            <a:xfrm>
              <a:off x="2655075" y="3346975"/>
              <a:ext cx="2400" cy="4475"/>
            </a:xfrm>
            <a:custGeom>
              <a:avLst/>
              <a:gdLst/>
              <a:ahLst/>
              <a:cxnLst/>
              <a:rect l="l" t="t" r="r" b="b"/>
              <a:pathLst>
                <a:path w="96" h="179" extrusionOk="0">
                  <a:moveTo>
                    <a:pt x="36" y="84"/>
                  </a:moveTo>
                  <a:cubicBezTo>
                    <a:pt x="36" y="89"/>
                    <a:pt x="39" y="95"/>
                    <a:pt x="43" y="98"/>
                  </a:cubicBezTo>
                  <a:lnTo>
                    <a:pt x="43" y="98"/>
                  </a:lnTo>
                  <a:cubicBezTo>
                    <a:pt x="41" y="93"/>
                    <a:pt x="39" y="88"/>
                    <a:pt x="36" y="84"/>
                  </a:cubicBezTo>
                  <a:close/>
                  <a:moveTo>
                    <a:pt x="1" y="0"/>
                  </a:moveTo>
                  <a:cubicBezTo>
                    <a:pt x="13" y="48"/>
                    <a:pt x="25" y="72"/>
                    <a:pt x="60" y="96"/>
                  </a:cubicBezTo>
                  <a:cubicBezTo>
                    <a:pt x="57" y="99"/>
                    <a:pt x="53" y="100"/>
                    <a:pt x="50" y="100"/>
                  </a:cubicBezTo>
                  <a:cubicBezTo>
                    <a:pt x="47" y="100"/>
                    <a:pt x="45" y="99"/>
                    <a:pt x="43" y="98"/>
                  </a:cubicBezTo>
                  <a:lnTo>
                    <a:pt x="43" y="98"/>
                  </a:lnTo>
                  <a:cubicBezTo>
                    <a:pt x="53" y="121"/>
                    <a:pt x="62" y="150"/>
                    <a:pt x="72" y="179"/>
                  </a:cubicBezTo>
                  <a:cubicBezTo>
                    <a:pt x="72" y="179"/>
                    <a:pt x="84" y="143"/>
                    <a:pt x="96" y="143"/>
                  </a:cubicBezTo>
                  <a:cubicBezTo>
                    <a:pt x="96" y="134"/>
                    <a:pt x="92" y="130"/>
                    <a:pt x="89" y="129"/>
                  </a:cubicBezTo>
                  <a:lnTo>
                    <a:pt x="89" y="129"/>
                  </a:lnTo>
                  <a:cubicBezTo>
                    <a:pt x="67" y="86"/>
                    <a:pt x="44" y="4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571;p43">
              <a:extLst>
                <a:ext uri="{FF2B5EF4-FFF2-40B4-BE49-F238E27FC236}">
                  <a16:creationId xmlns:a16="http://schemas.microsoft.com/office/drawing/2014/main" id="{1A3C7AA8-F4D4-418D-A8D6-36A16A1828CB}"/>
                </a:ext>
              </a:extLst>
            </p:cNvPr>
            <p:cNvSpPr/>
            <p:nvPr/>
          </p:nvSpPr>
          <p:spPr>
            <a:xfrm>
              <a:off x="2654825" y="3346375"/>
              <a:ext cx="875" cy="625"/>
            </a:xfrm>
            <a:custGeom>
              <a:avLst/>
              <a:gdLst/>
              <a:ahLst/>
              <a:cxnLst/>
              <a:rect l="l" t="t" r="r" b="b"/>
              <a:pathLst>
                <a:path w="35" h="25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20" y="17"/>
                    <a:pt x="35" y="24"/>
                  </a:cubicBezTo>
                  <a:cubicBezTo>
                    <a:pt x="12" y="6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7572;p43">
              <a:extLst>
                <a:ext uri="{FF2B5EF4-FFF2-40B4-BE49-F238E27FC236}">
                  <a16:creationId xmlns:a16="http://schemas.microsoft.com/office/drawing/2014/main" id="{8B8249F2-F525-4BF8-A78B-DDC7A8730A6D}"/>
                </a:ext>
              </a:extLst>
            </p:cNvPr>
            <p:cNvSpPr/>
            <p:nvPr/>
          </p:nvSpPr>
          <p:spPr>
            <a:xfrm>
              <a:off x="2655375" y="3346075"/>
              <a:ext cx="1600" cy="2100"/>
            </a:xfrm>
            <a:custGeom>
              <a:avLst/>
              <a:gdLst/>
              <a:ahLst/>
              <a:cxnLst/>
              <a:rect l="l" t="t" r="r" b="b"/>
              <a:pathLst>
                <a:path w="64" h="84" extrusionOk="0">
                  <a:moveTo>
                    <a:pt x="20" y="0"/>
                  </a:moveTo>
                  <a:cubicBezTo>
                    <a:pt x="19" y="0"/>
                    <a:pt x="20" y="4"/>
                    <a:pt x="24" y="12"/>
                  </a:cubicBezTo>
                  <a:cubicBezTo>
                    <a:pt x="1" y="12"/>
                    <a:pt x="13" y="36"/>
                    <a:pt x="60" y="84"/>
                  </a:cubicBezTo>
                  <a:cubicBezTo>
                    <a:pt x="64" y="80"/>
                    <a:pt x="63" y="77"/>
                    <a:pt x="61" y="74"/>
                  </a:cubicBezTo>
                  <a:lnTo>
                    <a:pt x="61" y="74"/>
                  </a:lnTo>
                  <a:cubicBezTo>
                    <a:pt x="55" y="51"/>
                    <a:pt x="23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7573;p43">
              <a:extLst>
                <a:ext uri="{FF2B5EF4-FFF2-40B4-BE49-F238E27FC236}">
                  <a16:creationId xmlns:a16="http://schemas.microsoft.com/office/drawing/2014/main" id="{DB61855A-1382-4D3F-BFBC-F89D15337165}"/>
                </a:ext>
              </a:extLst>
            </p:cNvPr>
            <p:cNvSpPr/>
            <p:nvPr/>
          </p:nvSpPr>
          <p:spPr>
            <a:xfrm>
              <a:off x="2658650" y="3346675"/>
              <a:ext cx="1750" cy="2050"/>
            </a:xfrm>
            <a:custGeom>
              <a:avLst/>
              <a:gdLst/>
              <a:ahLst/>
              <a:cxnLst/>
              <a:rect l="l" t="t" r="r" b="b"/>
              <a:pathLst>
                <a:path w="70" h="82" extrusionOk="0">
                  <a:moveTo>
                    <a:pt x="1" y="0"/>
                  </a:moveTo>
                  <a:lnTo>
                    <a:pt x="1" y="0"/>
                  </a:lnTo>
                  <a:cubicBezTo>
                    <a:pt x="14" y="54"/>
                    <a:pt x="22" y="71"/>
                    <a:pt x="27" y="71"/>
                  </a:cubicBezTo>
                  <a:cubicBezTo>
                    <a:pt x="31" y="71"/>
                    <a:pt x="33" y="59"/>
                    <a:pt x="35" y="46"/>
                  </a:cubicBezTo>
                  <a:lnTo>
                    <a:pt x="35" y="46"/>
                  </a:lnTo>
                  <a:cubicBezTo>
                    <a:pt x="56" y="73"/>
                    <a:pt x="65" y="82"/>
                    <a:pt x="66" y="82"/>
                  </a:cubicBezTo>
                  <a:cubicBezTo>
                    <a:pt x="70" y="82"/>
                    <a:pt x="43" y="40"/>
                    <a:pt x="45" y="40"/>
                  </a:cubicBezTo>
                  <a:lnTo>
                    <a:pt x="45" y="40"/>
                  </a:lnTo>
                  <a:cubicBezTo>
                    <a:pt x="45" y="40"/>
                    <a:pt x="48" y="43"/>
                    <a:pt x="55" y="53"/>
                  </a:cubicBezTo>
                  <a:lnTo>
                    <a:pt x="55" y="53"/>
                  </a:lnTo>
                  <a:cubicBezTo>
                    <a:pt x="55" y="54"/>
                    <a:pt x="57" y="57"/>
                    <a:pt x="60" y="60"/>
                  </a:cubicBezTo>
                  <a:cubicBezTo>
                    <a:pt x="60" y="57"/>
                    <a:pt x="59" y="55"/>
                    <a:pt x="58" y="53"/>
                  </a:cubicBezTo>
                  <a:lnTo>
                    <a:pt x="58" y="53"/>
                  </a:lnTo>
                  <a:cubicBezTo>
                    <a:pt x="51" y="26"/>
                    <a:pt x="47" y="17"/>
                    <a:pt x="44" y="17"/>
                  </a:cubicBezTo>
                  <a:cubicBezTo>
                    <a:pt x="40" y="17"/>
                    <a:pt x="38" y="32"/>
                    <a:pt x="35" y="46"/>
                  </a:cubicBezTo>
                  <a:lnTo>
                    <a:pt x="35" y="46"/>
                  </a:lnTo>
                  <a:cubicBezTo>
                    <a:pt x="26" y="34"/>
                    <a:pt x="15" y="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7574;p43">
              <a:extLst>
                <a:ext uri="{FF2B5EF4-FFF2-40B4-BE49-F238E27FC236}">
                  <a16:creationId xmlns:a16="http://schemas.microsoft.com/office/drawing/2014/main" id="{F19E1289-5B10-4738-842E-FFC6EA801A02}"/>
                </a:ext>
              </a:extLst>
            </p:cNvPr>
            <p:cNvSpPr/>
            <p:nvPr/>
          </p:nvSpPr>
          <p:spPr>
            <a:xfrm>
              <a:off x="2657750" y="33481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25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7575;p43">
              <a:extLst>
                <a:ext uri="{FF2B5EF4-FFF2-40B4-BE49-F238E27FC236}">
                  <a16:creationId xmlns:a16="http://schemas.microsoft.com/office/drawing/2014/main" id="{70E082FF-F435-4800-A632-9F3EED90B8CB}"/>
                </a:ext>
              </a:extLst>
            </p:cNvPr>
            <p:cNvSpPr/>
            <p:nvPr/>
          </p:nvSpPr>
          <p:spPr>
            <a:xfrm>
              <a:off x="2654250" y="3345925"/>
              <a:ext cx="825" cy="950"/>
            </a:xfrm>
            <a:custGeom>
              <a:avLst/>
              <a:gdLst/>
              <a:ahLst/>
              <a:cxnLst/>
              <a:rect l="l" t="t" r="r" b="b"/>
              <a:pathLst>
                <a:path w="33" h="38" extrusionOk="0">
                  <a:moveTo>
                    <a:pt x="2" y="0"/>
                  </a:moveTo>
                  <a:cubicBezTo>
                    <a:pt x="1" y="0"/>
                    <a:pt x="6" y="8"/>
                    <a:pt x="22" y="30"/>
                  </a:cubicBezTo>
                  <a:cubicBezTo>
                    <a:pt x="27" y="35"/>
                    <a:pt x="29" y="37"/>
                    <a:pt x="30" y="37"/>
                  </a:cubicBezTo>
                  <a:cubicBezTo>
                    <a:pt x="33" y="3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7576;p43">
              <a:extLst>
                <a:ext uri="{FF2B5EF4-FFF2-40B4-BE49-F238E27FC236}">
                  <a16:creationId xmlns:a16="http://schemas.microsoft.com/office/drawing/2014/main" id="{677BDC19-27A9-415D-BC2D-461D1EA366C4}"/>
                </a:ext>
              </a:extLst>
            </p:cNvPr>
            <p:cNvSpPr/>
            <p:nvPr/>
          </p:nvSpPr>
          <p:spPr>
            <a:xfrm>
              <a:off x="2654000" y="3346375"/>
              <a:ext cx="500" cy="625"/>
            </a:xfrm>
            <a:custGeom>
              <a:avLst/>
              <a:gdLst/>
              <a:ahLst/>
              <a:cxnLst/>
              <a:rect l="l" t="t" r="r" b="b"/>
              <a:pathLst>
                <a:path w="20" h="25" extrusionOk="0">
                  <a:moveTo>
                    <a:pt x="1" y="0"/>
                  </a:moveTo>
                  <a:cubicBezTo>
                    <a:pt x="0" y="0"/>
                    <a:pt x="13" y="17"/>
                    <a:pt x="20" y="24"/>
                  </a:cubicBezTo>
                  <a:cubicBezTo>
                    <a:pt x="6" y="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7577;p43">
              <a:extLst>
                <a:ext uri="{FF2B5EF4-FFF2-40B4-BE49-F238E27FC236}">
                  <a16:creationId xmlns:a16="http://schemas.microsoft.com/office/drawing/2014/main" id="{D7CBC7B5-93AD-41B9-A675-C270BCBA927F}"/>
                </a:ext>
              </a:extLst>
            </p:cNvPr>
            <p:cNvSpPr/>
            <p:nvPr/>
          </p:nvSpPr>
          <p:spPr>
            <a:xfrm>
              <a:off x="2641950" y="3351750"/>
              <a:ext cx="650" cy="900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" y="1"/>
                  </a:moveTo>
                  <a:cubicBezTo>
                    <a:pt x="1" y="1"/>
                    <a:pt x="18" y="28"/>
                    <a:pt x="26" y="36"/>
                  </a:cubicBezTo>
                  <a:cubicBezTo>
                    <a:pt x="8" y="10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578;p43">
              <a:extLst>
                <a:ext uri="{FF2B5EF4-FFF2-40B4-BE49-F238E27FC236}">
                  <a16:creationId xmlns:a16="http://schemas.microsoft.com/office/drawing/2014/main" id="{1461BA1D-11EB-4A1D-B070-01FC9C976AF6}"/>
                </a:ext>
              </a:extLst>
            </p:cNvPr>
            <p:cNvSpPr/>
            <p:nvPr/>
          </p:nvSpPr>
          <p:spPr>
            <a:xfrm>
              <a:off x="2634850" y="3359450"/>
              <a:ext cx="175" cy="825"/>
            </a:xfrm>
            <a:custGeom>
              <a:avLst/>
              <a:gdLst/>
              <a:ahLst/>
              <a:cxnLst/>
              <a:rect l="l" t="t" r="r" b="b"/>
              <a:pathLst>
                <a:path w="7" h="33" extrusionOk="0">
                  <a:moveTo>
                    <a:pt x="5" y="0"/>
                  </a:moveTo>
                  <a:cubicBezTo>
                    <a:pt x="5" y="0"/>
                    <a:pt x="3" y="6"/>
                    <a:pt x="0" y="25"/>
                  </a:cubicBezTo>
                  <a:cubicBezTo>
                    <a:pt x="0" y="31"/>
                    <a:pt x="0" y="33"/>
                    <a:pt x="1" y="33"/>
                  </a:cubicBezTo>
                  <a:cubicBezTo>
                    <a:pt x="2" y="3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579;p43">
              <a:extLst>
                <a:ext uri="{FF2B5EF4-FFF2-40B4-BE49-F238E27FC236}">
                  <a16:creationId xmlns:a16="http://schemas.microsoft.com/office/drawing/2014/main" id="{34C541DC-3FC6-47BC-BC7D-56C4B26B2DD1}"/>
                </a:ext>
              </a:extLst>
            </p:cNvPr>
            <p:cNvSpPr/>
            <p:nvPr/>
          </p:nvSpPr>
          <p:spPr>
            <a:xfrm>
              <a:off x="2622350" y="3367800"/>
              <a:ext cx="300" cy="925"/>
            </a:xfrm>
            <a:custGeom>
              <a:avLst/>
              <a:gdLst/>
              <a:ahLst/>
              <a:cxnLst/>
              <a:rect l="l" t="t" r="r" b="b"/>
              <a:pathLst>
                <a:path w="12" h="37" extrusionOk="0">
                  <a:moveTo>
                    <a:pt x="0" y="1"/>
                  </a:moveTo>
                  <a:lnTo>
                    <a:pt x="0" y="36"/>
                  </a:lnTo>
                  <a:cubicBezTo>
                    <a:pt x="12" y="36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7580;p43">
              <a:extLst>
                <a:ext uri="{FF2B5EF4-FFF2-40B4-BE49-F238E27FC236}">
                  <a16:creationId xmlns:a16="http://schemas.microsoft.com/office/drawing/2014/main" id="{9B846A54-45AE-4E3C-84D8-218F530CDBAE}"/>
                </a:ext>
              </a:extLst>
            </p:cNvPr>
            <p:cNvSpPr/>
            <p:nvPr/>
          </p:nvSpPr>
          <p:spPr>
            <a:xfrm>
              <a:off x="2649425" y="334965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" y="0"/>
                  </a:moveTo>
                  <a:cubicBezTo>
                    <a:pt x="9" y="9"/>
                    <a:pt x="17" y="23"/>
                    <a:pt x="17" y="23"/>
                  </a:cubicBezTo>
                  <a:cubicBezTo>
                    <a:pt x="18" y="23"/>
                    <a:pt x="16" y="20"/>
                    <a:pt x="12" y="12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7581;p43">
              <a:extLst>
                <a:ext uri="{FF2B5EF4-FFF2-40B4-BE49-F238E27FC236}">
                  <a16:creationId xmlns:a16="http://schemas.microsoft.com/office/drawing/2014/main" id="{775048E1-D5FF-4B6F-8671-14B313E3AB82}"/>
                </a:ext>
              </a:extLst>
            </p:cNvPr>
            <p:cNvSpPr/>
            <p:nvPr/>
          </p:nvSpPr>
          <p:spPr>
            <a:xfrm>
              <a:off x="2648825" y="3349650"/>
              <a:ext cx="550" cy="475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6" y="1"/>
                  </a:moveTo>
                  <a:cubicBezTo>
                    <a:pt x="3" y="1"/>
                    <a:pt x="1" y="4"/>
                    <a:pt x="1" y="12"/>
                  </a:cubicBezTo>
                  <a:cubicBezTo>
                    <a:pt x="7" y="17"/>
                    <a:pt x="11" y="18"/>
                    <a:pt x="14" y="18"/>
                  </a:cubicBezTo>
                  <a:cubicBezTo>
                    <a:pt x="22" y="18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7582;p43">
              <a:extLst>
                <a:ext uri="{FF2B5EF4-FFF2-40B4-BE49-F238E27FC236}">
                  <a16:creationId xmlns:a16="http://schemas.microsoft.com/office/drawing/2014/main" id="{6002D299-477F-4EBB-88DC-E1EDB91F1FEF}"/>
                </a:ext>
              </a:extLst>
            </p:cNvPr>
            <p:cNvSpPr/>
            <p:nvPr/>
          </p:nvSpPr>
          <p:spPr>
            <a:xfrm>
              <a:off x="2652700" y="334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7583;p43">
              <a:extLst>
                <a:ext uri="{FF2B5EF4-FFF2-40B4-BE49-F238E27FC236}">
                  <a16:creationId xmlns:a16="http://schemas.microsoft.com/office/drawing/2014/main" id="{F59242FA-F86B-4FC5-A198-93E133782EB6}"/>
                </a:ext>
              </a:extLst>
            </p:cNvPr>
            <p:cNvSpPr/>
            <p:nvPr/>
          </p:nvSpPr>
          <p:spPr>
            <a:xfrm>
              <a:off x="2652400" y="334787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7584;p43">
              <a:extLst>
                <a:ext uri="{FF2B5EF4-FFF2-40B4-BE49-F238E27FC236}">
                  <a16:creationId xmlns:a16="http://schemas.microsoft.com/office/drawing/2014/main" id="{83DBCA9B-2AFD-4124-896B-F3CF09D8A6D1}"/>
                </a:ext>
              </a:extLst>
            </p:cNvPr>
            <p:cNvSpPr/>
            <p:nvPr/>
          </p:nvSpPr>
          <p:spPr>
            <a:xfrm>
              <a:off x="2613400" y="33663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7585;p43">
              <a:extLst>
                <a:ext uri="{FF2B5EF4-FFF2-40B4-BE49-F238E27FC236}">
                  <a16:creationId xmlns:a16="http://schemas.microsoft.com/office/drawing/2014/main" id="{A90FA636-EC72-4D9A-B721-334C2463C821}"/>
                </a:ext>
              </a:extLst>
            </p:cNvPr>
            <p:cNvSpPr/>
            <p:nvPr/>
          </p:nvSpPr>
          <p:spPr>
            <a:xfrm>
              <a:off x="2641975" y="336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7586;p43">
              <a:extLst>
                <a:ext uri="{FF2B5EF4-FFF2-40B4-BE49-F238E27FC236}">
                  <a16:creationId xmlns:a16="http://schemas.microsoft.com/office/drawing/2014/main" id="{46A6234A-A7CC-4A5F-93D1-125D4CD85BA2}"/>
                </a:ext>
              </a:extLst>
            </p:cNvPr>
            <p:cNvSpPr/>
            <p:nvPr/>
          </p:nvSpPr>
          <p:spPr>
            <a:xfrm>
              <a:off x="2641400" y="3359475"/>
              <a:ext cx="600" cy="3000"/>
            </a:xfrm>
            <a:custGeom>
              <a:avLst/>
              <a:gdLst/>
              <a:ahLst/>
              <a:cxnLst/>
              <a:rect l="l" t="t" r="r" b="b"/>
              <a:pathLst>
                <a:path w="24" h="120" extrusionOk="0">
                  <a:moveTo>
                    <a:pt x="0" y="0"/>
                  </a:moveTo>
                  <a:cubicBezTo>
                    <a:pt x="0" y="36"/>
                    <a:pt x="12" y="72"/>
                    <a:pt x="24" y="119"/>
                  </a:cubicBezTo>
                  <a:cubicBezTo>
                    <a:pt x="12" y="72"/>
                    <a:pt x="24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7587;p43">
              <a:extLst>
                <a:ext uri="{FF2B5EF4-FFF2-40B4-BE49-F238E27FC236}">
                  <a16:creationId xmlns:a16="http://schemas.microsoft.com/office/drawing/2014/main" id="{9FBA0CB4-AEE8-4F3A-922F-535E1539D86A}"/>
                </a:ext>
              </a:extLst>
            </p:cNvPr>
            <p:cNvSpPr/>
            <p:nvPr/>
          </p:nvSpPr>
          <p:spPr>
            <a:xfrm>
              <a:off x="2622350" y="33675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3"/>
                  </a:moveTo>
                  <a:cubicBezTo>
                    <a:pt x="0" y="1"/>
                    <a:pt x="0" y="25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7588;p43">
              <a:extLst>
                <a:ext uri="{FF2B5EF4-FFF2-40B4-BE49-F238E27FC236}">
                  <a16:creationId xmlns:a16="http://schemas.microsoft.com/office/drawing/2014/main" id="{6CA6AED6-DE9F-4B56-9E40-EB4E7E6E81C8}"/>
                </a:ext>
              </a:extLst>
            </p:cNvPr>
            <p:cNvSpPr/>
            <p:nvPr/>
          </p:nvSpPr>
          <p:spPr>
            <a:xfrm>
              <a:off x="2653000" y="33466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24"/>
                  </a:moveTo>
                  <a:cubicBezTo>
                    <a:pt x="0" y="0"/>
                    <a:pt x="12" y="12"/>
                    <a:pt x="24" y="24"/>
                  </a:cubicBezTo>
                  <a:cubicBezTo>
                    <a:pt x="12" y="24"/>
                    <a:pt x="12" y="24"/>
                    <a:pt x="2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7589;p43">
              <a:extLst>
                <a:ext uri="{FF2B5EF4-FFF2-40B4-BE49-F238E27FC236}">
                  <a16:creationId xmlns:a16="http://schemas.microsoft.com/office/drawing/2014/main" id="{90830A6A-D9FD-4119-BC67-FA0E37844D5D}"/>
                </a:ext>
              </a:extLst>
            </p:cNvPr>
            <p:cNvSpPr/>
            <p:nvPr/>
          </p:nvSpPr>
          <p:spPr>
            <a:xfrm>
              <a:off x="2657525" y="3349950"/>
              <a:ext cx="250" cy="625"/>
            </a:xfrm>
            <a:custGeom>
              <a:avLst/>
              <a:gdLst/>
              <a:ahLst/>
              <a:cxnLst/>
              <a:rect l="l" t="t" r="r" b="b"/>
              <a:pathLst>
                <a:path w="10" h="25" extrusionOk="0">
                  <a:moveTo>
                    <a:pt x="2" y="0"/>
                  </a:moveTo>
                  <a:cubicBezTo>
                    <a:pt x="0" y="0"/>
                    <a:pt x="1" y="9"/>
                    <a:pt x="5" y="16"/>
                  </a:cubicBezTo>
                  <a:lnTo>
                    <a:pt x="5" y="16"/>
                  </a:lnTo>
                  <a:cubicBezTo>
                    <a:pt x="4" y="17"/>
                    <a:pt x="6" y="20"/>
                    <a:pt x="10" y="24"/>
                  </a:cubicBezTo>
                  <a:cubicBezTo>
                    <a:pt x="10" y="21"/>
                    <a:pt x="9" y="19"/>
                    <a:pt x="8" y="17"/>
                  </a:cubicBezTo>
                  <a:lnTo>
                    <a:pt x="8" y="17"/>
                  </a:lnTo>
                  <a:cubicBezTo>
                    <a:pt x="5" y="5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7590;p43">
              <a:extLst>
                <a:ext uri="{FF2B5EF4-FFF2-40B4-BE49-F238E27FC236}">
                  <a16:creationId xmlns:a16="http://schemas.microsoft.com/office/drawing/2014/main" id="{B4F745C6-17BC-4C99-B9CF-72A47C677390}"/>
                </a:ext>
              </a:extLst>
            </p:cNvPr>
            <p:cNvSpPr/>
            <p:nvPr/>
          </p:nvSpPr>
          <p:spPr>
            <a:xfrm>
              <a:off x="2653900" y="33484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60" y="37"/>
                  </a:moveTo>
                  <a:cubicBezTo>
                    <a:pt x="0" y="1"/>
                    <a:pt x="60" y="37"/>
                    <a:pt x="60" y="37"/>
                  </a:cubicBezTo>
                  <a:cubicBezTo>
                    <a:pt x="60" y="37"/>
                    <a:pt x="60" y="48"/>
                    <a:pt x="6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7591;p43">
              <a:extLst>
                <a:ext uri="{FF2B5EF4-FFF2-40B4-BE49-F238E27FC236}">
                  <a16:creationId xmlns:a16="http://schemas.microsoft.com/office/drawing/2014/main" id="{7594F2F3-833D-4441-9387-BB1F1B1D8DCE}"/>
                </a:ext>
              </a:extLst>
            </p:cNvPr>
            <p:cNvSpPr/>
            <p:nvPr/>
          </p:nvSpPr>
          <p:spPr>
            <a:xfrm>
              <a:off x="2655375" y="33490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7592;p43">
              <a:extLst>
                <a:ext uri="{FF2B5EF4-FFF2-40B4-BE49-F238E27FC236}">
                  <a16:creationId xmlns:a16="http://schemas.microsoft.com/office/drawing/2014/main" id="{3541CEF3-E8DD-4E1D-AB1C-D14B180D23FF}"/>
                </a:ext>
              </a:extLst>
            </p:cNvPr>
            <p:cNvSpPr/>
            <p:nvPr/>
          </p:nvSpPr>
          <p:spPr>
            <a:xfrm>
              <a:off x="2651925" y="3347625"/>
              <a:ext cx="750" cy="975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3" y="1"/>
                  </a:moveTo>
                  <a:cubicBezTo>
                    <a:pt x="1" y="1"/>
                    <a:pt x="7" y="38"/>
                    <a:pt x="15" y="38"/>
                  </a:cubicBezTo>
                  <a:cubicBezTo>
                    <a:pt x="17" y="38"/>
                    <a:pt x="18" y="37"/>
                    <a:pt x="20" y="34"/>
                  </a:cubicBezTo>
                  <a:cubicBezTo>
                    <a:pt x="30" y="34"/>
                    <a:pt x="14" y="8"/>
                    <a:pt x="9" y="8"/>
                  </a:cubicBezTo>
                  <a:cubicBezTo>
                    <a:pt x="8" y="8"/>
                    <a:pt x="8" y="8"/>
                    <a:pt x="8" y="10"/>
                  </a:cubicBezTo>
                  <a:cubicBezTo>
                    <a:pt x="6" y="4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7593;p43">
              <a:extLst>
                <a:ext uri="{FF2B5EF4-FFF2-40B4-BE49-F238E27FC236}">
                  <a16:creationId xmlns:a16="http://schemas.microsoft.com/office/drawing/2014/main" id="{305838BF-E099-4282-B66D-E6755538C10E}"/>
                </a:ext>
              </a:extLst>
            </p:cNvPr>
            <p:cNvSpPr/>
            <p:nvPr/>
          </p:nvSpPr>
          <p:spPr>
            <a:xfrm>
              <a:off x="2655650" y="3350575"/>
              <a:ext cx="650" cy="875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1" y="0"/>
                  </a:moveTo>
                  <a:cubicBezTo>
                    <a:pt x="1" y="0"/>
                    <a:pt x="18" y="27"/>
                    <a:pt x="25" y="35"/>
                  </a:cubicBezTo>
                  <a:cubicBezTo>
                    <a:pt x="8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7594;p43">
              <a:extLst>
                <a:ext uri="{FF2B5EF4-FFF2-40B4-BE49-F238E27FC236}">
                  <a16:creationId xmlns:a16="http://schemas.microsoft.com/office/drawing/2014/main" id="{4B902789-3C66-44B1-BFB8-5915AEBD6CD1}"/>
                </a:ext>
              </a:extLst>
            </p:cNvPr>
            <p:cNvSpPr/>
            <p:nvPr/>
          </p:nvSpPr>
          <p:spPr>
            <a:xfrm>
              <a:off x="2654475" y="33511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1" y="13"/>
                  </a:moveTo>
                  <a:cubicBezTo>
                    <a:pt x="37" y="1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7595;p43">
              <a:extLst>
                <a:ext uri="{FF2B5EF4-FFF2-40B4-BE49-F238E27FC236}">
                  <a16:creationId xmlns:a16="http://schemas.microsoft.com/office/drawing/2014/main" id="{C672A334-8417-4837-BA97-BC6401C394F2}"/>
                </a:ext>
              </a:extLst>
            </p:cNvPr>
            <p:cNvSpPr/>
            <p:nvPr/>
          </p:nvSpPr>
          <p:spPr>
            <a:xfrm>
              <a:off x="2655675" y="33517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7596;p43">
              <a:extLst>
                <a:ext uri="{FF2B5EF4-FFF2-40B4-BE49-F238E27FC236}">
                  <a16:creationId xmlns:a16="http://schemas.microsoft.com/office/drawing/2014/main" id="{3B855953-E6E8-4E12-B683-0C5CF3B0A963}"/>
                </a:ext>
              </a:extLst>
            </p:cNvPr>
            <p:cNvSpPr/>
            <p:nvPr/>
          </p:nvSpPr>
          <p:spPr>
            <a:xfrm>
              <a:off x="2651800" y="3351425"/>
              <a:ext cx="25" cy="2425"/>
            </a:xfrm>
            <a:custGeom>
              <a:avLst/>
              <a:gdLst/>
              <a:ahLst/>
              <a:cxnLst/>
              <a:rect l="l" t="t" r="r" b="b"/>
              <a:pathLst>
                <a:path w="1" h="97" extrusionOk="0">
                  <a:moveTo>
                    <a:pt x="1" y="84"/>
                  </a:moveTo>
                  <a:cubicBezTo>
                    <a:pt x="1" y="1"/>
                    <a:pt x="1" y="96"/>
                    <a:pt x="1" y="84"/>
                  </a:cubicBezTo>
                  <a:cubicBezTo>
                    <a:pt x="1" y="72"/>
                    <a:pt x="1" y="84"/>
                    <a:pt x="1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7597;p43">
              <a:extLst>
                <a:ext uri="{FF2B5EF4-FFF2-40B4-BE49-F238E27FC236}">
                  <a16:creationId xmlns:a16="http://schemas.microsoft.com/office/drawing/2014/main" id="{95BA0AF5-B363-437F-A5E0-4244C9AE4239}"/>
                </a:ext>
              </a:extLst>
            </p:cNvPr>
            <p:cNvSpPr/>
            <p:nvPr/>
          </p:nvSpPr>
          <p:spPr>
            <a:xfrm>
              <a:off x="2653350" y="3354225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1" y="0"/>
                  </a:moveTo>
                  <a:cubicBezTo>
                    <a:pt x="1" y="0"/>
                    <a:pt x="4" y="13"/>
                    <a:pt x="10" y="32"/>
                  </a:cubicBezTo>
                  <a:cubicBezTo>
                    <a:pt x="5" y="1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7598;p43">
              <a:extLst>
                <a:ext uri="{FF2B5EF4-FFF2-40B4-BE49-F238E27FC236}">
                  <a16:creationId xmlns:a16="http://schemas.microsoft.com/office/drawing/2014/main" id="{A7851B0E-D416-4F02-A677-C0C2CE002C34}"/>
                </a:ext>
              </a:extLst>
            </p:cNvPr>
            <p:cNvSpPr/>
            <p:nvPr/>
          </p:nvSpPr>
          <p:spPr>
            <a:xfrm>
              <a:off x="2653000" y="3355300"/>
              <a:ext cx="325" cy="975"/>
            </a:xfrm>
            <a:custGeom>
              <a:avLst/>
              <a:gdLst/>
              <a:ahLst/>
              <a:cxnLst/>
              <a:rect l="l" t="t" r="r" b="b"/>
              <a:pathLst>
                <a:path w="13" h="39" extrusionOk="0">
                  <a:moveTo>
                    <a:pt x="0" y="1"/>
                  </a:moveTo>
                  <a:cubicBezTo>
                    <a:pt x="0" y="11"/>
                    <a:pt x="0" y="39"/>
                    <a:pt x="8" y="39"/>
                  </a:cubicBezTo>
                  <a:cubicBezTo>
                    <a:pt x="9" y="39"/>
                    <a:pt x="11" y="38"/>
                    <a:pt x="12" y="36"/>
                  </a:cubicBezTo>
                  <a:cubicBezTo>
                    <a:pt x="0" y="24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7599;p43">
              <a:extLst>
                <a:ext uri="{FF2B5EF4-FFF2-40B4-BE49-F238E27FC236}">
                  <a16:creationId xmlns:a16="http://schemas.microsoft.com/office/drawing/2014/main" id="{DF01D369-9BCF-4620-BE17-93402CC268B0}"/>
                </a:ext>
              </a:extLst>
            </p:cNvPr>
            <p:cNvSpPr/>
            <p:nvPr/>
          </p:nvSpPr>
          <p:spPr>
            <a:xfrm>
              <a:off x="2647375" y="3354550"/>
              <a:ext cx="575" cy="1375"/>
            </a:xfrm>
            <a:custGeom>
              <a:avLst/>
              <a:gdLst/>
              <a:ahLst/>
              <a:cxnLst/>
              <a:rect l="l" t="t" r="r" b="b"/>
              <a:pathLst>
                <a:path w="23" h="55" extrusionOk="0">
                  <a:moveTo>
                    <a:pt x="0" y="1"/>
                  </a:moveTo>
                  <a:cubicBezTo>
                    <a:pt x="0" y="1"/>
                    <a:pt x="7" y="16"/>
                    <a:pt x="23" y="54"/>
                  </a:cubicBezTo>
                  <a:cubicBezTo>
                    <a:pt x="10" y="2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7600;p43">
              <a:extLst>
                <a:ext uri="{FF2B5EF4-FFF2-40B4-BE49-F238E27FC236}">
                  <a16:creationId xmlns:a16="http://schemas.microsoft.com/office/drawing/2014/main" id="{3373C02A-64D6-4353-A4C6-9CB6EAB6CDE7}"/>
                </a:ext>
              </a:extLst>
            </p:cNvPr>
            <p:cNvSpPr/>
            <p:nvPr/>
          </p:nvSpPr>
          <p:spPr>
            <a:xfrm>
              <a:off x="2644950" y="3360375"/>
              <a:ext cx="200" cy="1150"/>
            </a:xfrm>
            <a:custGeom>
              <a:avLst/>
              <a:gdLst/>
              <a:ahLst/>
              <a:cxnLst/>
              <a:rect l="l" t="t" r="r" b="b"/>
              <a:pathLst>
                <a:path w="8" h="46" extrusionOk="0">
                  <a:moveTo>
                    <a:pt x="1" y="0"/>
                  </a:moveTo>
                  <a:cubicBezTo>
                    <a:pt x="1" y="26"/>
                    <a:pt x="5" y="45"/>
                    <a:pt x="6" y="45"/>
                  </a:cubicBezTo>
                  <a:cubicBezTo>
                    <a:pt x="7" y="45"/>
                    <a:pt x="6" y="36"/>
                    <a:pt x="3" y="12"/>
                  </a:cubicBezTo>
                  <a:lnTo>
                    <a:pt x="3" y="12"/>
                  </a:lnTo>
                  <a:cubicBezTo>
                    <a:pt x="3" y="13"/>
                    <a:pt x="4" y="14"/>
                    <a:pt x="5" y="14"/>
                  </a:cubicBezTo>
                  <a:cubicBezTo>
                    <a:pt x="7" y="14"/>
                    <a:pt x="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7601;p43">
              <a:extLst>
                <a:ext uri="{FF2B5EF4-FFF2-40B4-BE49-F238E27FC236}">
                  <a16:creationId xmlns:a16="http://schemas.microsoft.com/office/drawing/2014/main" id="{D39D709A-5F65-40EB-8C17-1720D5D298DF}"/>
                </a:ext>
              </a:extLst>
            </p:cNvPr>
            <p:cNvSpPr/>
            <p:nvPr/>
          </p:nvSpPr>
          <p:spPr>
            <a:xfrm>
              <a:off x="2630375" y="3366925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1" y="0"/>
                  </a:moveTo>
                  <a:cubicBezTo>
                    <a:pt x="36" y="60"/>
                    <a:pt x="1" y="0"/>
                    <a:pt x="1" y="0"/>
                  </a:cubicBezTo>
                  <a:cubicBezTo>
                    <a:pt x="1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7602;p43">
              <a:extLst>
                <a:ext uri="{FF2B5EF4-FFF2-40B4-BE49-F238E27FC236}">
                  <a16:creationId xmlns:a16="http://schemas.microsoft.com/office/drawing/2014/main" id="{4E47E636-2D76-417E-A954-CBB4D4CB1852}"/>
                </a:ext>
              </a:extLst>
            </p:cNvPr>
            <p:cNvSpPr/>
            <p:nvPr/>
          </p:nvSpPr>
          <p:spPr>
            <a:xfrm>
              <a:off x="2627100" y="3366025"/>
              <a:ext cx="25" cy="1200"/>
            </a:xfrm>
            <a:custGeom>
              <a:avLst/>
              <a:gdLst/>
              <a:ahLst/>
              <a:cxnLst/>
              <a:rect l="l" t="t" r="r" b="b"/>
              <a:pathLst>
                <a:path w="1" h="48" extrusionOk="0">
                  <a:moveTo>
                    <a:pt x="1" y="48"/>
                  </a:moveTo>
                  <a:cubicBezTo>
                    <a:pt x="1" y="12"/>
                    <a:pt x="1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7603;p43">
              <a:extLst>
                <a:ext uri="{FF2B5EF4-FFF2-40B4-BE49-F238E27FC236}">
                  <a16:creationId xmlns:a16="http://schemas.microsoft.com/office/drawing/2014/main" id="{55561328-DC1A-4FC7-A122-2F848F634C34}"/>
                </a:ext>
              </a:extLst>
            </p:cNvPr>
            <p:cNvSpPr/>
            <p:nvPr/>
          </p:nvSpPr>
          <p:spPr>
            <a:xfrm>
              <a:off x="2624575" y="3368625"/>
              <a:ext cx="475" cy="700"/>
            </a:xfrm>
            <a:custGeom>
              <a:avLst/>
              <a:gdLst/>
              <a:ahLst/>
              <a:cxnLst/>
              <a:rect l="l" t="t" r="r" b="b"/>
              <a:pathLst>
                <a:path w="19" h="28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" y="7"/>
                    <a:pt x="6" y="27"/>
                  </a:cubicBezTo>
                  <a:cubicBezTo>
                    <a:pt x="6" y="27"/>
                    <a:pt x="6" y="19"/>
                    <a:pt x="13" y="16"/>
                  </a:cubicBezTo>
                  <a:lnTo>
                    <a:pt x="13" y="16"/>
                  </a:lnTo>
                  <a:cubicBezTo>
                    <a:pt x="13" y="17"/>
                    <a:pt x="14" y="17"/>
                    <a:pt x="15" y="17"/>
                  </a:cubicBezTo>
                  <a:cubicBezTo>
                    <a:pt x="16" y="17"/>
                    <a:pt x="17" y="16"/>
                    <a:pt x="18" y="15"/>
                  </a:cubicBezTo>
                  <a:cubicBezTo>
                    <a:pt x="16" y="15"/>
                    <a:pt x="14" y="16"/>
                    <a:pt x="13" y="16"/>
                  </a:cubicBezTo>
                  <a:lnTo>
                    <a:pt x="13" y="16"/>
                  </a:lnTo>
                  <a:cubicBezTo>
                    <a:pt x="7" y="14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7604;p43">
              <a:extLst>
                <a:ext uri="{FF2B5EF4-FFF2-40B4-BE49-F238E27FC236}">
                  <a16:creationId xmlns:a16="http://schemas.microsoft.com/office/drawing/2014/main" id="{A1A92084-4EDF-4A48-B2FD-B9F69036A29D}"/>
                </a:ext>
              </a:extLst>
            </p:cNvPr>
            <p:cNvSpPr/>
            <p:nvPr/>
          </p:nvSpPr>
          <p:spPr>
            <a:xfrm>
              <a:off x="2288275" y="3104500"/>
              <a:ext cx="2500" cy="2575"/>
            </a:xfrm>
            <a:custGeom>
              <a:avLst/>
              <a:gdLst/>
              <a:ahLst/>
              <a:cxnLst/>
              <a:rect l="l" t="t" r="r" b="b"/>
              <a:pathLst>
                <a:path w="100" h="103" extrusionOk="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5" y="6"/>
                    <a:pt x="16" y="20"/>
                  </a:cubicBezTo>
                  <a:cubicBezTo>
                    <a:pt x="23" y="24"/>
                    <a:pt x="29" y="29"/>
                    <a:pt x="35" y="34"/>
                  </a:cubicBezTo>
                  <a:lnTo>
                    <a:pt x="35" y="34"/>
                  </a:lnTo>
                  <a:cubicBezTo>
                    <a:pt x="18" y="16"/>
                    <a:pt x="3" y="1"/>
                    <a:pt x="2" y="1"/>
                  </a:cubicBezTo>
                  <a:close/>
                  <a:moveTo>
                    <a:pt x="35" y="34"/>
                  </a:moveTo>
                  <a:lnTo>
                    <a:pt x="35" y="34"/>
                  </a:lnTo>
                  <a:cubicBezTo>
                    <a:pt x="52" y="52"/>
                    <a:pt x="72" y="73"/>
                    <a:pt x="85" y="87"/>
                  </a:cubicBezTo>
                  <a:lnTo>
                    <a:pt x="85" y="87"/>
                  </a:lnTo>
                  <a:cubicBezTo>
                    <a:pt x="70" y="71"/>
                    <a:pt x="55" y="51"/>
                    <a:pt x="35" y="34"/>
                  </a:cubicBezTo>
                  <a:close/>
                  <a:moveTo>
                    <a:pt x="85" y="87"/>
                  </a:moveTo>
                  <a:cubicBezTo>
                    <a:pt x="90" y="93"/>
                    <a:pt x="95" y="98"/>
                    <a:pt x="100" y="103"/>
                  </a:cubicBezTo>
                  <a:cubicBezTo>
                    <a:pt x="100" y="103"/>
                    <a:pt x="94" y="97"/>
                    <a:pt x="85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7605;p43">
              <a:extLst>
                <a:ext uri="{FF2B5EF4-FFF2-40B4-BE49-F238E27FC236}">
                  <a16:creationId xmlns:a16="http://schemas.microsoft.com/office/drawing/2014/main" id="{74ECE206-A042-4E73-A0CA-F24B302C1526}"/>
                </a:ext>
              </a:extLst>
            </p:cNvPr>
            <p:cNvSpPr/>
            <p:nvPr/>
          </p:nvSpPr>
          <p:spPr>
            <a:xfrm>
              <a:off x="2291950" y="3110925"/>
              <a:ext cx="4175" cy="7775"/>
            </a:xfrm>
            <a:custGeom>
              <a:avLst/>
              <a:gdLst/>
              <a:ahLst/>
              <a:cxnLst/>
              <a:rect l="l" t="t" r="r" b="b"/>
              <a:pathLst>
                <a:path w="167" h="311" extrusionOk="0">
                  <a:moveTo>
                    <a:pt x="0" y="1"/>
                  </a:moveTo>
                  <a:cubicBezTo>
                    <a:pt x="72" y="96"/>
                    <a:pt x="119" y="203"/>
                    <a:pt x="167" y="310"/>
                  </a:cubicBezTo>
                  <a:cubicBezTo>
                    <a:pt x="143" y="203"/>
                    <a:pt x="107" y="120"/>
                    <a:pt x="48" y="36"/>
                  </a:cubicBezTo>
                  <a:cubicBezTo>
                    <a:pt x="36" y="36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7606;p43">
              <a:extLst>
                <a:ext uri="{FF2B5EF4-FFF2-40B4-BE49-F238E27FC236}">
                  <a16:creationId xmlns:a16="http://schemas.microsoft.com/office/drawing/2014/main" id="{54938569-F2D2-4AA4-8B7D-CB176F8C2947}"/>
                </a:ext>
              </a:extLst>
            </p:cNvPr>
            <p:cNvSpPr/>
            <p:nvPr/>
          </p:nvSpPr>
          <p:spPr>
            <a:xfrm>
              <a:off x="2295800" y="3124925"/>
              <a:ext cx="875" cy="1700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1" y="0"/>
                  </a:moveTo>
                  <a:cubicBezTo>
                    <a:pt x="1" y="22"/>
                    <a:pt x="28" y="67"/>
                    <a:pt x="32" y="67"/>
                  </a:cubicBezTo>
                  <a:cubicBezTo>
                    <a:pt x="35" y="67"/>
                    <a:pt x="28" y="5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7607;p43">
              <a:extLst>
                <a:ext uri="{FF2B5EF4-FFF2-40B4-BE49-F238E27FC236}">
                  <a16:creationId xmlns:a16="http://schemas.microsoft.com/office/drawing/2014/main" id="{C5AFF12D-CFA5-4958-A121-DF4D849CD0BD}"/>
                </a:ext>
              </a:extLst>
            </p:cNvPr>
            <p:cNvSpPr/>
            <p:nvPr/>
          </p:nvSpPr>
          <p:spPr>
            <a:xfrm>
              <a:off x="2295500" y="3124725"/>
              <a:ext cx="325" cy="725"/>
            </a:xfrm>
            <a:custGeom>
              <a:avLst/>
              <a:gdLst/>
              <a:ahLst/>
              <a:cxnLst/>
              <a:rect l="l" t="t" r="r" b="b"/>
              <a:pathLst>
                <a:path w="13" h="29" extrusionOk="0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8" y="28"/>
                    <a:pt x="11" y="28"/>
                  </a:cubicBezTo>
                  <a:cubicBezTo>
                    <a:pt x="12" y="28"/>
                    <a:pt x="13" y="26"/>
                    <a:pt x="13" y="20"/>
                  </a:cubicBezTo>
                  <a:cubicBezTo>
                    <a:pt x="7" y="5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7608;p43">
              <a:extLst>
                <a:ext uri="{FF2B5EF4-FFF2-40B4-BE49-F238E27FC236}">
                  <a16:creationId xmlns:a16="http://schemas.microsoft.com/office/drawing/2014/main" id="{FFBD6DD2-3390-42CF-8C2E-DCB774385AAC}"/>
                </a:ext>
              </a:extLst>
            </p:cNvPr>
            <p:cNvSpPr/>
            <p:nvPr/>
          </p:nvSpPr>
          <p:spPr>
            <a:xfrm>
              <a:off x="2297300" y="3129675"/>
              <a:ext cx="1225" cy="2675"/>
            </a:xfrm>
            <a:custGeom>
              <a:avLst/>
              <a:gdLst/>
              <a:ahLst/>
              <a:cxnLst/>
              <a:rect l="l" t="t" r="r" b="b"/>
              <a:pathLst>
                <a:path w="49" h="107" extrusionOk="0">
                  <a:moveTo>
                    <a:pt x="0" y="1"/>
                  </a:moveTo>
                  <a:cubicBezTo>
                    <a:pt x="0" y="26"/>
                    <a:pt x="19" y="107"/>
                    <a:pt x="34" y="107"/>
                  </a:cubicBezTo>
                  <a:cubicBezTo>
                    <a:pt x="39" y="107"/>
                    <a:pt x="45" y="94"/>
                    <a:pt x="48" y="60"/>
                  </a:cubicBezTo>
                  <a:cubicBezTo>
                    <a:pt x="36" y="36"/>
                    <a:pt x="24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7609;p43">
              <a:extLst>
                <a:ext uri="{FF2B5EF4-FFF2-40B4-BE49-F238E27FC236}">
                  <a16:creationId xmlns:a16="http://schemas.microsoft.com/office/drawing/2014/main" id="{466C4E6B-B821-4C62-89EA-38C762AA1761}"/>
                </a:ext>
              </a:extLst>
            </p:cNvPr>
            <p:cNvSpPr/>
            <p:nvPr/>
          </p:nvSpPr>
          <p:spPr>
            <a:xfrm>
              <a:off x="2299375" y="313177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1" y="0"/>
                  </a:moveTo>
                  <a:cubicBezTo>
                    <a:pt x="1" y="0"/>
                    <a:pt x="1" y="12"/>
                    <a:pt x="25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7610;p43">
              <a:extLst>
                <a:ext uri="{FF2B5EF4-FFF2-40B4-BE49-F238E27FC236}">
                  <a16:creationId xmlns:a16="http://schemas.microsoft.com/office/drawing/2014/main" id="{A2ED1EB2-5C66-45C5-96FD-23641E909818}"/>
                </a:ext>
              </a:extLst>
            </p:cNvPr>
            <p:cNvSpPr/>
            <p:nvPr/>
          </p:nvSpPr>
          <p:spPr>
            <a:xfrm>
              <a:off x="2298200" y="312997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4"/>
                    <a:pt x="36" y="48"/>
                    <a:pt x="48" y="72"/>
                  </a:cubicBezTo>
                  <a:cubicBezTo>
                    <a:pt x="60" y="48"/>
                    <a:pt x="24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7611;p43">
              <a:extLst>
                <a:ext uri="{FF2B5EF4-FFF2-40B4-BE49-F238E27FC236}">
                  <a16:creationId xmlns:a16="http://schemas.microsoft.com/office/drawing/2014/main" id="{335EF8BD-87C4-45FD-996B-24AA4F455AB6}"/>
                </a:ext>
              </a:extLst>
            </p:cNvPr>
            <p:cNvSpPr/>
            <p:nvPr/>
          </p:nvSpPr>
          <p:spPr>
            <a:xfrm>
              <a:off x="2297175" y="3125850"/>
              <a:ext cx="1625" cy="2975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12" y="0"/>
                  </a:moveTo>
                  <a:cubicBezTo>
                    <a:pt x="0" y="0"/>
                    <a:pt x="7" y="44"/>
                    <a:pt x="41" y="118"/>
                  </a:cubicBezTo>
                  <a:cubicBezTo>
                    <a:pt x="33" y="86"/>
                    <a:pt x="25" y="49"/>
                    <a:pt x="35" y="49"/>
                  </a:cubicBezTo>
                  <a:cubicBezTo>
                    <a:pt x="40" y="49"/>
                    <a:pt x="49" y="58"/>
                    <a:pt x="65" y="82"/>
                  </a:cubicBezTo>
                  <a:cubicBezTo>
                    <a:pt x="39" y="26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7612;p43">
              <a:extLst>
                <a:ext uri="{FF2B5EF4-FFF2-40B4-BE49-F238E27FC236}">
                  <a16:creationId xmlns:a16="http://schemas.microsoft.com/office/drawing/2014/main" id="{FEAB5F75-8A50-451C-AE68-92F9ADFBC9FB}"/>
                </a:ext>
              </a:extLst>
            </p:cNvPr>
            <p:cNvSpPr/>
            <p:nvPr/>
          </p:nvSpPr>
          <p:spPr>
            <a:xfrm>
              <a:off x="2296400" y="3116275"/>
              <a:ext cx="1225" cy="2425"/>
            </a:xfrm>
            <a:custGeom>
              <a:avLst/>
              <a:gdLst/>
              <a:ahLst/>
              <a:cxnLst/>
              <a:rect l="l" t="t" r="r" b="b"/>
              <a:pathLst>
                <a:path w="49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37"/>
                    <a:pt x="25" y="60"/>
                    <a:pt x="48" y="96"/>
                  </a:cubicBezTo>
                  <a:cubicBezTo>
                    <a:pt x="48" y="49"/>
                    <a:pt x="25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7613;p43">
              <a:extLst>
                <a:ext uri="{FF2B5EF4-FFF2-40B4-BE49-F238E27FC236}">
                  <a16:creationId xmlns:a16="http://schemas.microsoft.com/office/drawing/2014/main" id="{9872A16E-3931-4062-B398-DA8A0736501A}"/>
                </a:ext>
              </a:extLst>
            </p:cNvPr>
            <p:cNvSpPr/>
            <p:nvPr/>
          </p:nvSpPr>
          <p:spPr>
            <a:xfrm>
              <a:off x="2301600" y="3141525"/>
              <a:ext cx="1075" cy="30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21" y="0"/>
                  </a:moveTo>
                  <a:cubicBezTo>
                    <a:pt x="0" y="0"/>
                    <a:pt x="4" y="11"/>
                    <a:pt x="18" y="11"/>
                  </a:cubicBezTo>
                  <a:cubicBezTo>
                    <a:pt x="25" y="11"/>
                    <a:pt x="33" y="9"/>
                    <a:pt x="43" y="3"/>
                  </a:cubicBezTo>
                  <a:cubicBezTo>
                    <a:pt x="34" y="1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7614;p43">
              <a:extLst>
                <a:ext uri="{FF2B5EF4-FFF2-40B4-BE49-F238E27FC236}">
                  <a16:creationId xmlns:a16="http://schemas.microsoft.com/office/drawing/2014/main" id="{264B41FA-CF84-4CBC-9A23-37924484C7B4}"/>
                </a:ext>
              </a:extLst>
            </p:cNvPr>
            <p:cNvSpPr/>
            <p:nvPr/>
          </p:nvSpPr>
          <p:spPr>
            <a:xfrm>
              <a:off x="2302650" y="3141475"/>
              <a:ext cx="925" cy="1925"/>
            </a:xfrm>
            <a:custGeom>
              <a:avLst/>
              <a:gdLst/>
              <a:ahLst/>
              <a:cxnLst/>
              <a:rect l="l" t="t" r="r" b="b"/>
              <a:pathLst>
                <a:path w="37" h="77" extrusionOk="0">
                  <a:moveTo>
                    <a:pt x="2" y="1"/>
                  </a:moveTo>
                  <a:cubicBezTo>
                    <a:pt x="1" y="1"/>
                    <a:pt x="1" y="2"/>
                    <a:pt x="1" y="5"/>
                  </a:cubicBezTo>
                  <a:lnTo>
                    <a:pt x="36" y="76"/>
                  </a:lnTo>
                  <a:cubicBezTo>
                    <a:pt x="18" y="20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7615;p43">
              <a:extLst>
                <a:ext uri="{FF2B5EF4-FFF2-40B4-BE49-F238E27FC236}">
                  <a16:creationId xmlns:a16="http://schemas.microsoft.com/office/drawing/2014/main" id="{39C00C20-CA12-436E-BA39-AD281774546B}"/>
                </a:ext>
              </a:extLst>
            </p:cNvPr>
            <p:cNvSpPr/>
            <p:nvPr/>
          </p:nvSpPr>
          <p:spPr>
            <a:xfrm>
              <a:off x="2299375" y="3129375"/>
              <a:ext cx="2225" cy="3275"/>
            </a:xfrm>
            <a:custGeom>
              <a:avLst/>
              <a:gdLst/>
              <a:ahLst/>
              <a:cxnLst/>
              <a:rect l="l" t="t" r="r" b="b"/>
              <a:pathLst>
                <a:path w="89" h="131" extrusionOk="0">
                  <a:moveTo>
                    <a:pt x="1" y="1"/>
                  </a:moveTo>
                  <a:cubicBezTo>
                    <a:pt x="11" y="31"/>
                    <a:pt x="81" y="130"/>
                    <a:pt x="87" y="130"/>
                  </a:cubicBezTo>
                  <a:cubicBezTo>
                    <a:pt x="89" y="130"/>
                    <a:pt x="88" y="127"/>
                    <a:pt x="84" y="120"/>
                  </a:cubicBezTo>
                  <a:cubicBezTo>
                    <a:pt x="48" y="84"/>
                    <a:pt x="25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7616;p43">
              <a:extLst>
                <a:ext uri="{FF2B5EF4-FFF2-40B4-BE49-F238E27FC236}">
                  <a16:creationId xmlns:a16="http://schemas.microsoft.com/office/drawing/2014/main" id="{E0017591-E3ED-471F-AA46-A3C209D98C80}"/>
                </a:ext>
              </a:extLst>
            </p:cNvPr>
            <p:cNvSpPr/>
            <p:nvPr/>
          </p:nvSpPr>
          <p:spPr>
            <a:xfrm>
              <a:off x="2303475" y="3149575"/>
              <a:ext cx="1625" cy="1150"/>
            </a:xfrm>
            <a:custGeom>
              <a:avLst/>
              <a:gdLst/>
              <a:ahLst/>
              <a:cxnLst/>
              <a:rect l="l" t="t" r="r" b="b"/>
              <a:pathLst>
                <a:path w="65" h="46" extrusionOk="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63" y="46"/>
                    <a:pt x="64" y="46"/>
                  </a:cubicBezTo>
                  <a:cubicBezTo>
                    <a:pt x="65" y="46"/>
                    <a:pt x="58" y="40"/>
                    <a:pt x="39" y="26"/>
                  </a:cubicBezTo>
                  <a:cubicBezTo>
                    <a:pt x="13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7617;p43">
              <a:extLst>
                <a:ext uri="{FF2B5EF4-FFF2-40B4-BE49-F238E27FC236}">
                  <a16:creationId xmlns:a16="http://schemas.microsoft.com/office/drawing/2014/main" id="{8435ACAA-83F4-446A-AF2B-CDC4888F0B17}"/>
                </a:ext>
              </a:extLst>
            </p:cNvPr>
            <p:cNvSpPr/>
            <p:nvPr/>
          </p:nvSpPr>
          <p:spPr>
            <a:xfrm>
              <a:off x="2305375" y="3154925"/>
              <a:ext cx="3500" cy="6475"/>
            </a:xfrm>
            <a:custGeom>
              <a:avLst/>
              <a:gdLst/>
              <a:ahLst/>
              <a:cxnLst/>
              <a:rect l="l" t="t" r="r" b="b"/>
              <a:pathLst>
                <a:path w="140" h="259" extrusionOk="0">
                  <a:moveTo>
                    <a:pt x="13" y="1"/>
                  </a:moveTo>
                  <a:cubicBezTo>
                    <a:pt x="1" y="1"/>
                    <a:pt x="25" y="51"/>
                    <a:pt x="54" y="107"/>
                  </a:cubicBezTo>
                  <a:lnTo>
                    <a:pt x="54" y="107"/>
                  </a:lnTo>
                  <a:cubicBezTo>
                    <a:pt x="48" y="77"/>
                    <a:pt x="41" y="48"/>
                    <a:pt x="35" y="15"/>
                  </a:cubicBezTo>
                  <a:cubicBezTo>
                    <a:pt x="24" y="5"/>
                    <a:pt x="17" y="1"/>
                    <a:pt x="13" y="1"/>
                  </a:cubicBezTo>
                  <a:close/>
                  <a:moveTo>
                    <a:pt x="54" y="107"/>
                  </a:moveTo>
                  <a:cubicBezTo>
                    <a:pt x="60" y="131"/>
                    <a:pt x="65" y="155"/>
                    <a:pt x="70" y="181"/>
                  </a:cubicBezTo>
                  <a:cubicBezTo>
                    <a:pt x="112" y="237"/>
                    <a:pt x="130" y="259"/>
                    <a:pt x="133" y="259"/>
                  </a:cubicBezTo>
                  <a:cubicBezTo>
                    <a:pt x="140" y="259"/>
                    <a:pt x="92" y="178"/>
                    <a:pt x="54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7618;p43">
              <a:extLst>
                <a:ext uri="{FF2B5EF4-FFF2-40B4-BE49-F238E27FC236}">
                  <a16:creationId xmlns:a16="http://schemas.microsoft.com/office/drawing/2014/main" id="{0D69F75E-4A49-4FC3-B3DA-2F7B6BC590F3}"/>
                </a:ext>
              </a:extLst>
            </p:cNvPr>
            <p:cNvSpPr/>
            <p:nvPr/>
          </p:nvSpPr>
          <p:spPr>
            <a:xfrm>
              <a:off x="2304200" y="3146950"/>
              <a:ext cx="900" cy="1500"/>
            </a:xfrm>
            <a:custGeom>
              <a:avLst/>
              <a:gdLst/>
              <a:ahLst/>
              <a:cxnLst/>
              <a:rect l="l" t="t" r="r" b="b"/>
              <a:pathLst>
                <a:path w="36" h="60" extrusionOk="0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3" y="59"/>
                    <a:pt x="10" y="59"/>
                  </a:cubicBezTo>
                  <a:cubicBezTo>
                    <a:pt x="19" y="59"/>
                    <a:pt x="35" y="33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7619;p43">
              <a:extLst>
                <a:ext uri="{FF2B5EF4-FFF2-40B4-BE49-F238E27FC236}">
                  <a16:creationId xmlns:a16="http://schemas.microsoft.com/office/drawing/2014/main" id="{E6FDECA1-B401-47C1-8C9F-D69EDE5932A5}"/>
                </a:ext>
              </a:extLst>
            </p:cNvPr>
            <p:cNvSpPr/>
            <p:nvPr/>
          </p:nvSpPr>
          <p:spPr>
            <a:xfrm>
              <a:off x="2305050" y="3147550"/>
              <a:ext cx="500" cy="1950"/>
            </a:xfrm>
            <a:custGeom>
              <a:avLst/>
              <a:gdLst/>
              <a:ahLst/>
              <a:cxnLst/>
              <a:rect l="l" t="t" r="r" b="b"/>
              <a:pathLst>
                <a:path w="20" h="78" extrusionOk="0">
                  <a:moveTo>
                    <a:pt x="0" y="0"/>
                  </a:moveTo>
                  <a:cubicBezTo>
                    <a:pt x="13" y="58"/>
                    <a:pt x="18" y="78"/>
                    <a:pt x="19" y="78"/>
                  </a:cubicBezTo>
                  <a:cubicBezTo>
                    <a:pt x="20" y="78"/>
                    <a:pt x="7" y="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7620;p43">
              <a:extLst>
                <a:ext uri="{FF2B5EF4-FFF2-40B4-BE49-F238E27FC236}">
                  <a16:creationId xmlns:a16="http://schemas.microsoft.com/office/drawing/2014/main" id="{0AB537AC-301B-40E7-ACDB-9E49FA1565E2}"/>
                </a:ext>
              </a:extLst>
            </p:cNvPr>
            <p:cNvSpPr/>
            <p:nvPr/>
          </p:nvSpPr>
          <p:spPr>
            <a:xfrm>
              <a:off x="2302650" y="3137725"/>
              <a:ext cx="1925" cy="2000"/>
            </a:xfrm>
            <a:custGeom>
              <a:avLst/>
              <a:gdLst/>
              <a:ahLst/>
              <a:cxnLst/>
              <a:rect l="l" t="t" r="r" b="b"/>
              <a:pathLst>
                <a:path w="77" h="80" extrusionOk="0">
                  <a:moveTo>
                    <a:pt x="1" y="0"/>
                  </a:moveTo>
                  <a:cubicBezTo>
                    <a:pt x="17" y="32"/>
                    <a:pt x="48" y="80"/>
                    <a:pt x="64" y="80"/>
                  </a:cubicBezTo>
                  <a:cubicBezTo>
                    <a:pt x="72" y="80"/>
                    <a:pt x="76" y="68"/>
                    <a:pt x="72" y="36"/>
                  </a:cubicBezTo>
                  <a:cubicBezTo>
                    <a:pt x="64" y="28"/>
                    <a:pt x="58" y="25"/>
                    <a:pt x="54" y="25"/>
                  </a:cubicBezTo>
                  <a:cubicBezTo>
                    <a:pt x="46" y="25"/>
                    <a:pt x="42" y="33"/>
                    <a:pt x="35" y="33"/>
                  </a:cubicBezTo>
                  <a:cubicBezTo>
                    <a:pt x="28" y="33"/>
                    <a:pt x="18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7621;p43">
              <a:extLst>
                <a:ext uri="{FF2B5EF4-FFF2-40B4-BE49-F238E27FC236}">
                  <a16:creationId xmlns:a16="http://schemas.microsoft.com/office/drawing/2014/main" id="{A6ADEB54-DAAA-4E4C-80D9-03823BC86A06}"/>
                </a:ext>
              </a:extLst>
            </p:cNvPr>
            <p:cNvSpPr/>
            <p:nvPr/>
          </p:nvSpPr>
          <p:spPr>
            <a:xfrm>
              <a:off x="2303850" y="3143075"/>
              <a:ext cx="1475" cy="2100"/>
            </a:xfrm>
            <a:custGeom>
              <a:avLst/>
              <a:gdLst/>
              <a:ahLst/>
              <a:cxnLst/>
              <a:rect l="l" t="t" r="r" b="b"/>
              <a:pathLst>
                <a:path w="59" h="84" extrusionOk="0">
                  <a:moveTo>
                    <a:pt x="0" y="1"/>
                  </a:moveTo>
                  <a:cubicBezTo>
                    <a:pt x="1" y="2"/>
                    <a:pt x="3" y="4"/>
                    <a:pt x="4" y="6"/>
                  </a:cubicBezTo>
                  <a:lnTo>
                    <a:pt x="4" y="6"/>
                  </a:lnTo>
                  <a:cubicBezTo>
                    <a:pt x="3" y="4"/>
                    <a:pt x="2" y="2"/>
                    <a:pt x="0" y="1"/>
                  </a:cubicBezTo>
                  <a:close/>
                  <a:moveTo>
                    <a:pt x="4" y="6"/>
                  </a:moveTo>
                  <a:cubicBezTo>
                    <a:pt x="25" y="39"/>
                    <a:pt x="37" y="61"/>
                    <a:pt x="48" y="84"/>
                  </a:cubicBezTo>
                  <a:cubicBezTo>
                    <a:pt x="59" y="29"/>
                    <a:pt x="20" y="25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7622;p43">
              <a:extLst>
                <a:ext uri="{FF2B5EF4-FFF2-40B4-BE49-F238E27FC236}">
                  <a16:creationId xmlns:a16="http://schemas.microsoft.com/office/drawing/2014/main" id="{6CAE497C-E936-4B0A-AA87-FFD17189268E}"/>
                </a:ext>
              </a:extLst>
            </p:cNvPr>
            <p:cNvSpPr/>
            <p:nvPr/>
          </p:nvSpPr>
          <p:spPr>
            <a:xfrm>
              <a:off x="2305325" y="3145300"/>
              <a:ext cx="200" cy="950"/>
            </a:xfrm>
            <a:custGeom>
              <a:avLst/>
              <a:gdLst/>
              <a:ahLst/>
              <a:cxnLst/>
              <a:rect l="l" t="t" r="r" b="b"/>
              <a:pathLst>
                <a:path w="8" h="38" extrusionOk="0">
                  <a:moveTo>
                    <a:pt x="6" y="0"/>
                  </a:moveTo>
                  <a:cubicBezTo>
                    <a:pt x="6" y="0"/>
                    <a:pt x="4" y="8"/>
                    <a:pt x="1" y="31"/>
                  </a:cubicBezTo>
                  <a:cubicBezTo>
                    <a:pt x="1" y="35"/>
                    <a:pt x="1" y="37"/>
                    <a:pt x="1" y="37"/>
                  </a:cubicBezTo>
                  <a:cubicBezTo>
                    <a:pt x="3" y="37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7623;p43">
              <a:extLst>
                <a:ext uri="{FF2B5EF4-FFF2-40B4-BE49-F238E27FC236}">
                  <a16:creationId xmlns:a16="http://schemas.microsoft.com/office/drawing/2014/main" id="{AECF20B5-FFA0-4335-B514-EDCF68C1DEF1}"/>
                </a:ext>
              </a:extLst>
            </p:cNvPr>
            <p:cNvSpPr/>
            <p:nvPr/>
          </p:nvSpPr>
          <p:spPr>
            <a:xfrm>
              <a:off x="2307500" y="3156175"/>
              <a:ext cx="1725" cy="3900"/>
            </a:xfrm>
            <a:custGeom>
              <a:avLst/>
              <a:gdLst/>
              <a:ahLst/>
              <a:cxnLst/>
              <a:rect l="l" t="t" r="r" b="b"/>
              <a:pathLst>
                <a:path w="69" h="156" extrusionOk="0">
                  <a:moveTo>
                    <a:pt x="8" y="1"/>
                  </a:moveTo>
                  <a:cubicBezTo>
                    <a:pt x="1" y="1"/>
                    <a:pt x="0" y="14"/>
                    <a:pt x="9" y="36"/>
                  </a:cubicBezTo>
                  <a:cubicBezTo>
                    <a:pt x="33" y="72"/>
                    <a:pt x="45" y="108"/>
                    <a:pt x="69" y="155"/>
                  </a:cubicBezTo>
                  <a:cubicBezTo>
                    <a:pt x="46" y="42"/>
                    <a:pt x="1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7624;p43">
              <a:extLst>
                <a:ext uri="{FF2B5EF4-FFF2-40B4-BE49-F238E27FC236}">
                  <a16:creationId xmlns:a16="http://schemas.microsoft.com/office/drawing/2014/main" id="{0E19706C-359E-4491-8B59-616D46E3DCE9}"/>
                </a:ext>
              </a:extLst>
            </p:cNvPr>
            <p:cNvSpPr/>
            <p:nvPr/>
          </p:nvSpPr>
          <p:spPr>
            <a:xfrm>
              <a:off x="2312475" y="31710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3" y="1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7625;p43">
              <a:extLst>
                <a:ext uri="{FF2B5EF4-FFF2-40B4-BE49-F238E27FC236}">
                  <a16:creationId xmlns:a16="http://schemas.microsoft.com/office/drawing/2014/main" id="{0A481420-3543-4B05-8D31-ECFA48FEA1E3}"/>
                </a:ext>
              </a:extLst>
            </p:cNvPr>
            <p:cNvSpPr/>
            <p:nvPr/>
          </p:nvSpPr>
          <p:spPr>
            <a:xfrm>
              <a:off x="2307425" y="3154100"/>
              <a:ext cx="900" cy="2325"/>
            </a:xfrm>
            <a:custGeom>
              <a:avLst/>
              <a:gdLst/>
              <a:ahLst/>
              <a:cxnLst/>
              <a:rect l="l" t="t" r="r" b="b"/>
              <a:pathLst>
                <a:path w="36" h="93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58"/>
                    <a:pt x="17" y="93"/>
                    <a:pt x="25" y="93"/>
                  </a:cubicBezTo>
                  <a:cubicBezTo>
                    <a:pt x="29" y="93"/>
                    <a:pt x="32" y="87"/>
                    <a:pt x="35" y="73"/>
                  </a:cubicBezTo>
                  <a:lnTo>
                    <a:pt x="35" y="73"/>
                  </a:lnTo>
                  <a:cubicBezTo>
                    <a:pt x="35" y="73"/>
                    <a:pt x="36" y="73"/>
                    <a:pt x="36" y="73"/>
                  </a:cubicBezTo>
                  <a:cubicBezTo>
                    <a:pt x="36" y="73"/>
                    <a:pt x="36" y="73"/>
                    <a:pt x="36" y="71"/>
                  </a:cubicBezTo>
                  <a:lnTo>
                    <a:pt x="36" y="71"/>
                  </a:lnTo>
                  <a:cubicBezTo>
                    <a:pt x="36" y="71"/>
                    <a:pt x="36" y="71"/>
                    <a:pt x="36" y="71"/>
                  </a:cubicBezTo>
                  <a:cubicBezTo>
                    <a:pt x="33" y="61"/>
                    <a:pt x="31" y="58"/>
                    <a:pt x="31" y="58"/>
                  </a:cubicBezTo>
                  <a:lnTo>
                    <a:pt x="31" y="58"/>
                  </a:lnTo>
                  <a:cubicBezTo>
                    <a:pt x="30" y="58"/>
                    <a:pt x="31" y="60"/>
                    <a:pt x="32" y="63"/>
                  </a:cubicBezTo>
                  <a:lnTo>
                    <a:pt x="32" y="63"/>
                  </a:lnTo>
                  <a:cubicBezTo>
                    <a:pt x="21" y="42"/>
                    <a:pt x="1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7626;p43">
              <a:extLst>
                <a:ext uri="{FF2B5EF4-FFF2-40B4-BE49-F238E27FC236}">
                  <a16:creationId xmlns:a16="http://schemas.microsoft.com/office/drawing/2014/main" id="{F6B622AC-2A06-4C0D-BD75-D58C063D2FCF}"/>
                </a:ext>
              </a:extLst>
            </p:cNvPr>
            <p:cNvSpPr/>
            <p:nvPr/>
          </p:nvSpPr>
          <p:spPr>
            <a:xfrm>
              <a:off x="2309200" y="3162125"/>
              <a:ext cx="325" cy="1800"/>
            </a:xfrm>
            <a:custGeom>
              <a:avLst/>
              <a:gdLst/>
              <a:ahLst/>
              <a:cxnLst/>
              <a:rect l="l" t="t" r="r" b="b"/>
              <a:pathLst>
                <a:path w="13" h="72" extrusionOk="0">
                  <a:moveTo>
                    <a:pt x="13" y="1"/>
                  </a:moveTo>
                  <a:cubicBezTo>
                    <a:pt x="13" y="24"/>
                    <a:pt x="1" y="72"/>
                    <a:pt x="13" y="72"/>
                  </a:cubicBezTo>
                  <a:cubicBezTo>
                    <a:pt x="13" y="48"/>
                    <a:pt x="13" y="2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7627;p43">
              <a:extLst>
                <a:ext uri="{FF2B5EF4-FFF2-40B4-BE49-F238E27FC236}">
                  <a16:creationId xmlns:a16="http://schemas.microsoft.com/office/drawing/2014/main" id="{4743C173-E61E-42D4-8245-6F62404E2A69}"/>
                </a:ext>
              </a:extLst>
            </p:cNvPr>
            <p:cNvSpPr/>
            <p:nvPr/>
          </p:nvSpPr>
          <p:spPr>
            <a:xfrm>
              <a:off x="2306375" y="3152900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7628;p43">
              <a:extLst>
                <a:ext uri="{FF2B5EF4-FFF2-40B4-BE49-F238E27FC236}">
                  <a16:creationId xmlns:a16="http://schemas.microsoft.com/office/drawing/2014/main" id="{589CD732-6C27-4343-BDCE-A826BC8D6595}"/>
                </a:ext>
              </a:extLst>
            </p:cNvPr>
            <p:cNvSpPr/>
            <p:nvPr/>
          </p:nvSpPr>
          <p:spPr>
            <a:xfrm>
              <a:off x="2306525" y="3152700"/>
              <a:ext cx="1025" cy="1450"/>
            </a:xfrm>
            <a:custGeom>
              <a:avLst/>
              <a:gdLst/>
              <a:ahLst/>
              <a:cxnLst/>
              <a:rect l="l" t="t" r="r" b="b"/>
              <a:pathLst>
                <a:path w="41" h="58" extrusionOk="0">
                  <a:moveTo>
                    <a:pt x="7" y="0"/>
                  </a:moveTo>
                  <a:cubicBezTo>
                    <a:pt x="4" y="0"/>
                    <a:pt x="2" y="3"/>
                    <a:pt x="1" y="8"/>
                  </a:cubicBezTo>
                  <a:cubicBezTo>
                    <a:pt x="20" y="45"/>
                    <a:pt x="30" y="57"/>
                    <a:pt x="34" y="57"/>
                  </a:cubicBezTo>
                  <a:cubicBezTo>
                    <a:pt x="41" y="57"/>
                    <a:pt x="1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7629;p43">
              <a:extLst>
                <a:ext uri="{FF2B5EF4-FFF2-40B4-BE49-F238E27FC236}">
                  <a16:creationId xmlns:a16="http://schemas.microsoft.com/office/drawing/2014/main" id="{77629B9B-588A-4FAF-99F6-B15DE99DEC0E}"/>
                </a:ext>
              </a:extLst>
            </p:cNvPr>
            <p:cNvSpPr/>
            <p:nvPr/>
          </p:nvSpPr>
          <p:spPr>
            <a:xfrm>
              <a:off x="2312775" y="3168950"/>
              <a:ext cx="5975" cy="6850"/>
            </a:xfrm>
            <a:custGeom>
              <a:avLst/>
              <a:gdLst/>
              <a:ahLst/>
              <a:cxnLst/>
              <a:rect l="l" t="t" r="r" b="b"/>
              <a:pathLst>
                <a:path w="239" h="274" extrusionOk="0">
                  <a:moveTo>
                    <a:pt x="25" y="0"/>
                  </a:moveTo>
                  <a:cubicBezTo>
                    <a:pt x="1" y="0"/>
                    <a:pt x="2" y="40"/>
                    <a:pt x="60" y="156"/>
                  </a:cubicBezTo>
                  <a:cubicBezTo>
                    <a:pt x="63" y="147"/>
                    <a:pt x="62" y="138"/>
                    <a:pt x="60" y="131"/>
                  </a:cubicBezTo>
                  <a:lnTo>
                    <a:pt x="60" y="131"/>
                  </a:lnTo>
                  <a:cubicBezTo>
                    <a:pt x="60" y="100"/>
                    <a:pt x="60" y="62"/>
                    <a:pt x="6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4" y="25"/>
                    <a:pt x="148" y="274"/>
                    <a:pt x="216" y="274"/>
                  </a:cubicBezTo>
                  <a:cubicBezTo>
                    <a:pt x="224" y="274"/>
                    <a:pt x="232" y="270"/>
                    <a:pt x="239" y="263"/>
                  </a:cubicBezTo>
                  <a:cubicBezTo>
                    <a:pt x="215" y="239"/>
                    <a:pt x="203" y="204"/>
                    <a:pt x="191" y="168"/>
                  </a:cubicBezTo>
                  <a:lnTo>
                    <a:pt x="191" y="168"/>
                  </a:lnTo>
                  <a:cubicBezTo>
                    <a:pt x="197" y="174"/>
                    <a:pt x="203" y="177"/>
                    <a:pt x="207" y="177"/>
                  </a:cubicBezTo>
                  <a:cubicBezTo>
                    <a:pt x="212" y="177"/>
                    <a:pt x="215" y="174"/>
                    <a:pt x="215" y="168"/>
                  </a:cubicBezTo>
                  <a:cubicBezTo>
                    <a:pt x="231" y="168"/>
                    <a:pt x="74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7630;p43">
              <a:extLst>
                <a:ext uri="{FF2B5EF4-FFF2-40B4-BE49-F238E27FC236}">
                  <a16:creationId xmlns:a16="http://schemas.microsoft.com/office/drawing/2014/main" id="{75AF812C-198B-48C3-A6B9-3A19F2F9A71F}"/>
                </a:ext>
              </a:extLst>
            </p:cNvPr>
            <p:cNvSpPr/>
            <p:nvPr/>
          </p:nvSpPr>
          <p:spPr>
            <a:xfrm>
              <a:off x="2311300" y="3166300"/>
              <a:ext cx="1200" cy="4775"/>
            </a:xfrm>
            <a:custGeom>
              <a:avLst/>
              <a:gdLst/>
              <a:ahLst/>
              <a:cxnLst/>
              <a:rect l="l" t="t" r="r" b="b"/>
              <a:pathLst>
                <a:path w="48" h="191" extrusionOk="0">
                  <a:moveTo>
                    <a:pt x="0" y="0"/>
                  </a:moveTo>
                  <a:cubicBezTo>
                    <a:pt x="0" y="36"/>
                    <a:pt x="0" y="84"/>
                    <a:pt x="0" y="131"/>
                  </a:cubicBezTo>
                  <a:cubicBezTo>
                    <a:pt x="12" y="155"/>
                    <a:pt x="24" y="179"/>
                    <a:pt x="48" y="191"/>
                  </a:cubicBezTo>
                  <a:cubicBezTo>
                    <a:pt x="36" y="131"/>
                    <a:pt x="24" y="72"/>
                    <a:pt x="0" y="12"/>
                  </a:cubicBezTo>
                  <a:lnTo>
                    <a:pt x="0" y="12"/>
                  </a:lnTo>
                  <a:cubicBezTo>
                    <a:pt x="5" y="23"/>
                    <a:pt x="8" y="29"/>
                    <a:pt x="9" y="29"/>
                  </a:cubicBezTo>
                  <a:cubicBezTo>
                    <a:pt x="10" y="29"/>
                    <a:pt x="7" y="2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7631;p43">
              <a:extLst>
                <a:ext uri="{FF2B5EF4-FFF2-40B4-BE49-F238E27FC236}">
                  <a16:creationId xmlns:a16="http://schemas.microsoft.com/office/drawing/2014/main" id="{D81A5373-CC61-492F-960E-18E1E3203B58}"/>
                </a:ext>
              </a:extLst>
            </p:cNvPr>
            <p:cNvSpPr/>
            <p:nvPr/>
          </p:nvSpPr>
          <p:spPr>
            <a:xfrm>
              <a:off x="2309200" y="3159950"/>
              <a:ext cx="3000" cy="6375"/>
            </a:xfrm>
            <a:custGeom>
              <a:avLst/>
              <a:gdLst/>
              <a:ahLst/>
              <a:cxnLst/>
              <a:rect l="l" t="t" r="r" b="b"/>
              <a:pathLst>
                <a:path w="120" h="255" extrusionOk="0">
                  <a:moveTo>
                    <a:pt x="30" y="1"/>
                  </a:moveTo>
                  <a:cubicBezTo>
                    <a:pt x="29" y="1"/>
                    <a:pt x="34" y="21"/>
                    <a:pt x="41" y="48"/>
                  </a:cubicBezTo>
                  <a:lnTo>
                    <a:pt x="41" y="48"/>
                  </a:lnTo>
                  <a:cubicBezTo>
                    <a:pt x="34" y="14"/>
                    <a:pt x="30" y="1"/>
                    <a:pt x="30" y="1"/>
                  </a:cubicBezTo>
                  <a:close/>
                  <a:moveTo>
                    <a:pt x="36" y="4"/>
                  </a:moveTo>
                  <a:cubicBezTo>
                    <a:pt x="53" y="37"/>
                    <a:pt x="54" y="62"/>
                    <a:pt x="47" y="70"/>
                  </a:cubicBezTo>
                  <a:lnTo>
                    <a:pt x="47" y="70"/>
                  </a:lnTo>
                  <a:cubicBezTo>
                    <a:pt x="45" y="62"/>
                    <a:pt x="43" y="55"/>
                    <a:pt x="41" y="48"/>
                  </a:cubicBezTo>
                  <a:lnTo>
                    <a:pt x="41" y="48"/>
                  </a:lnTo>
                  <a:cubicBezTo>
                    <a:pt x="43" y="55"/>
                    <a:pt x="44" y="62"/>
                    <a:pt x="46" y="71"/>
                  </a:cubicBezTo>
                  <a:lnTo>
                    <a:pt x="46" y="71"/>
                  </a:lnTo>
                  <a:cubicBezTo>
                    <a:pt x="47" y="70"/>
                    <a:pt x="47" y="70"/>
                    <a:pt x="47" y="70"/>
                  </a:cubicBezTo>
                  <a:lnTo>
                    <a:pt x="47" y="70"/>
                  </a:lnTo>
                  <a:cubicBezTo>
                    <a:pt x="61" y="114"/>
                    <a:pt x="80" y="163"/>
                    <a:pt x="97" y="163"/>
                  </a:cubicBezTo>
                  <a:cubicBezTo>
                    <a:pt x="105" y="163"/>
                    <a:pt x="113" y="152"/>
                    <a:pt x="120" y="123"/>
                  </a:cubicBezTo>
                  <a:cubicBezTo>
                    <a:pt x="108" y="76"/>
                    <a:pt x="72" y="40"/>
                    <a:pt x="36" y="4"/>
                  </a:cubicBezTo>
                  <a:close/>
                  <a:moveTo>
                    <a:pt x="1" y="4"/>
                  </a:moveTo>
                  <a:cubicBezTo>
                    <a:pt x="1" y="72"/>
                    <a:pt x="7" y="103"/>
                    <a:pt x="10" y="103"/>
                  </a:cubicBezTo>
                  <a:cubicBezTo>
                    <a:pt x="12" y="103"/>
                    <a:pt x="13" y="98"/>
                    <a:pt x="13" y="88"/>
                  </a:cubicBezTo>
                  <a:lnTo>
                    <a:pt x="25" y="88"/>
                  </a:lnTo>
                  <a:cubicBezTo>
                    <a:pt x="25" y="85"/>
                    <a:pt x="25" y="84"/>
                    <a:pt x="25" y="84"/>
                  </a:cubicBezTo>
                  <a:cubicBezTo>
                    <a:pt x="27" y="84"/>
                    <a:pt x="41" y="179"/>
                    <a:pt x="84" y="254"/>
                  </a:cubicBezTo>
                  <a:cubicBezTo>
                    <a:pt x="67" y="170"/>
                    <a:pt x="55" y="110"/>
                    <a:pt x="46" y="71"/>
                  </a:cubicBezTo>
                  <a:lnTo>
                    <a:pt x="46" y="71"/>
                  </a:lnTo>
                  <a:cubicBezTo>
                    <a:pt x="45" y="71"/>
                    <a:pt x="44" y="72"/>
                    <a:pt x="42" y="72"/>
                  </a:cubicBezTo>
                  <a:cubicBezTo>
                    <a:pt x="33" y="72"/>
                    <a:pt x="17" y="53"/>
                    <a:pt x="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7632;p43">
              <a:extLst>
                <a:ext uri="{FF2B5EF4-FFF2-40B4-BE49-F238E27FC236}">
                  <a16:creationId xmlns:a16="http://schemas.microsoft.com/office/drawing/2014/main" id="{B230ED86-5A7C-416D-8E55-CD8EC1D15CAE}"/>
                </a:ext>
              </a:extLst>
            </p:cNvPr>
            <p:cNvSpPr/>
            <p:nvPr/>
          </p:nvSpPr>
          <p:spPr>
            <a:xfrm>
              <a:off x="2306525" y="3140100"/>
              <a:ext cx="275" cy="525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5" y="17"/>
                    <a:pt x="8" y="20"/>
                    <a:pt x="9" y="20"/>
                  </a:cubicBezTo>
                  <a:cubicBezTo>
                    <a:pt x="10" y="20"/>
                    <a:pt x="8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7633;p43">
              <a:extLst>
                <a:ext uri="{FF2B5EF4-FFF2-40B4-BE49-F238E27FC236}">
                  <a16:creationId xmlns:a16="http://schemas.microsoft.com/office/drawing/2014/main" id="{69BD59C4-C2B0-4D2A-BB2C-0E139C69E633}"/>
                </a:ext>
              </a:extLst>
            </p:cNvPr>
            <p:cNvSpPr/>
            <p:nvPr/>
          </p:nvSpPr>
          <p:spPr>
            <a:xfrm>
              <a:off x="2305000" y="3139850"/>
              <a:ext cx="2450" cy="4750"/>
            </a:xfrm>
            <a:custGeom>
              <a:avLst/>
              <a:gdLst/>
              <a:ahLst/>
              <a:cxnLst/>
              <a:rect l="l" t="t" r="r" b="b"/>
              <a:pathLst>
                <a:path w="98" h="190" extrusionOk="0">
                  <a:moveTo>
                    <a:pt x="35" y="1"/>
                  </a:moveTo>
                  <a:cubicBezTo>
                    <a:pt x="1" y="1"/>
                    <a:pt x="28" y="179"/>
                    <a:pt x="38" y="189"/>
                  </a:cubicBezTo>
                  <a:cubicBezTo>
                    <a:pt x="97" y="106"/>
                    <a:pt x="26" y="34"/>
                    <a:pt x="62" y="22"/>
                  </a:cubicBezTo>
                  <a:cubicBezTo>
                    <a:pt x="58" y="14"/>
                    <a:pt x="55" y="12"/>
                    <a:pt x="54" y="12"/>
                  </a:cubicBezTo>
                  <a:cubicBezTo>
                    <a:pt x="53" y="12"/>
                    <a:pt x="53" y="12"/>
                    <a:pt x="53" y="12"/>
                  </a:cubicBezTo>
                  <a:lnTo>
                    <a:pt x="53" y="12"/>
                  </a:lnTo>
                  <a:cubicBezTo>
                    <a:pt x="46" y="4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7634;p43">
              <a:extLst>
                <a:ext uri="{FF2B5EF4-FFF2-40B4-BE49-F238E27FC236}">
                  <a16:creationId xmlns:a16="http://schemas.microsoft.com/office/drawing/2014/main" id="{34800280-2D97-4AB3-85C7-E16A7B003ED0}"/>
                </a:ext>
              </a:extLst>
            </p:cNvPr>
            <p:cNvSpPr/>
            <p:nvPr/>
          </p:nvSpPr>
          <p:spPr>
            <a:xfrm>
              <a:off x="2308600" y="3152000"/>
              <a:ext cx="1525" cy="3600"/>
            </a:xfrm>
            <a:custGeom>
              <a:avLst/>
              <a:gdLst/>
              <a:ahLst/>
              <a:cxnLst/>
              <a:rect l="l" t="t" r="r" b="b"/>
              <a:pathLst>
                <a:path w="61" h="144" extrusionOk="0">
                  <a:moveTo>
                    <a:pt x="1" y="1"/>
                  </a:moveTo>
                  <a:cubicBezTo>
                    <a:pt x="25" y="48"/>
                    <a:pt x="37" y="96"/>
                    <a:pt x="60" y="144"/>
                  </a:cubicBezTo>
                  <a:cubicBezTo>
                    <a:pt x="60" y="108"/>
                    <a:pt x="60" y="84"/>
                    <a:pt x="60" y="60"/>
                  </a:cubicBezTo>
                  <a:cubicBezTo>
                    <a:pt x="25" y="60"/>
                    <a:pt x="37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7635;p43">
              <a:extLst>
                <a:ext uri="{FF2B5EF4-FFF2-40B4-BE49-F238E27FC236}">
                  <a16:creationId xmlns:a16="http://schemas.microsoft.com/office/drawing/2014/main" id="{ABACA977-A502-44B3-B544-B7130D74E241}"/>
                </a:ext>
              </a:extLst>
            </p:cNvPr>
            <p:cNvSpPr/>
            <p:nvPr/>
          </p:nvSpPr>
          <p:spPr>
            <a:xfrm>
              <a:off x="2311575" y="31716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cubicBezTo>
                    <a:pt x="25" y="24"/>
                    <a:pt x="37" y="48"/>
                    <a:pt x="60" y="60"/>
                  </a:cubicBezTo>
                  <a:cubicBezTo>
                    <a:pt x="49" y="12"/>
                    <a:pt x="25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7636;p43">
              <a:extLst>
                <a:ext uri="{FF2B5EF4-FFF2-40B4-BE49-F238E27FC236}">
                  <a16:creationId xmlns:a16="http://schemas.microsoft.com/office/drawing/2014/main" id="{1B4E1ACE-D9DD-4D46-BAA3-38272D4E5A52}"/>
                </a:ext>
              </a:extLst>
            </p:cNvPr>
            <p:cNvSpPr/>
            <p:nvPr/>
          </p:nvSpPr>
          <p:spPr>
            <a:xfrm>
              <a:off x="2313600" y="3176425"/>
              <a:ext cx="400" cy="750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15" y="0"/>
                  </a:moveTo>
                  <a:lnTo>
                    <a:pt x="15" y="0"/>
                  </a:lnTo>
                  <a:cubicBezTo>
                    <a:pt x="8" y="8"/>
                    <a:pt x="0" y="29"/>
                    <a:pt x="2" y="29"/>
                  </a:cubicBezTo>
                  <a:cubicBezTo>
                    <a:pt x="3" y="29"/>
                    <a:pt x="6" y="22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7637;p43">
              <a:extLst>
                <a:ext uri="{FF2B5EF4-FFF2-40B4-BE49-F238E27FC236}">
                  <a16:creationId xmlns:a16="http://schemas.microsoft.com/office/drawing/2014/main" id="{3E4A0106-ABB3-4036-BA1F-19F024F85A18}"/>
                </a:ext>
              </a:extLst>
            </p:cNvPr>
            <p:cNvSpPr/>
            <p:nvPr/>
          </p:nvSpPr>
          <p:spPr>
            <a:xfrm>
              <a:off x="2344325" y="3288025"/>
              <a:ext cx="1825" cy="3300"/>
            </a:xfrm>
            <a:custGeom>
              <a:avLst/>
              <a:gdLst/>
              <a:ahLst/>
              <a:cxnLst/>
              <a:rect l="l" t="t" r="r" b="b"/>
              <a:pathLst>
                <a:path w="73" h="132" extrusionOk="0">
                  <a:moveTo>
                    <a:pt x="24" y="1"/>
                  </a:moveTo>
                  <a:cubicBezTo>
                    <a:pt x="1" y="48"/>
                    <a:pt x="1" y="96"/>
                    <a:pt x="24" y="132"/>
                  </a:cubicBezTo>
                  <a:cubicBezTo>
                    <a:pt x="72" y="108"/>
                    <a:pt x="72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7638;p43">
              <a:extLst>
                <a:ext uri="{FF2B5EF4-FFF2-40B4-BE49-F238E27FC236}">
                  <a16:creationId xmlns:a16="http://schemas.microsoft.com/office/drawing/2014/main" id="{67C2487F-4180-4718-B042-1AFC8626594D}"/>
                </a:ext>
              </a:extLst>
            </p:cNvPr>
            <p:cNvSpPr/>
            <p:nvPr/>
          </p:nvSpPr>
          <p:spPr>
            <a:xfrm>
              <a:off x="2368150" y="3362675"/>
              <a:ext cx="900" cy="1275"/>
            </a:xfrm>
            <a:custGeom>
              <a:avLst/>
              <a:gdLst/>
              <a:ahLst/>
              <a:cxnLst/>
              <a:rect l="l" t="t" r="r" b="b"/>
              <a:pathLst>
                <a:path w="36" h="51" extrusionOk="0">
                  <a:moveTo>
                    <a:pt x="1" y="1"/>
                  </a:moveTo>
                  <a:cubicBezTo>
                    <a:pt x="0" y="1"/>
                    <a:pt x="28" y="43"/>
                    <a:pt x="36" y="51"/>
                  </a:cubicBezTo>
                  <a:cubicBezTo>
                    <a:pt x="11" y="1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7639;p43">
              <a:extLst>
                <a:ext uri="{FF2B5EF4-FFF2-40B4-BE49-F238E27FC236}">
                  <a16:creationId xmlns:a16="http://schemas.microsoft.com/office/drawing/2014/main" id="{CFB04555-39DB-49BC-93CA-1F144C3896EF}"/>
                </a:ext>
              </a:extLst>
            </p:cNvPr>
            <p:cNvSpPr/>
            <p:nvPr/>
          </p:nvSpPr>
          <p:spPr>
            <a:xfrm>
              <a:off x="2372300" y="3364225"/>
              <a:ext cx="25" cy="2125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1" y="1"/>
                  </a:moveTo>
                  <a:lnTo>
                    <a:pt x="1" y="84"/>
                  </a:lnTo>
                  <a:cubicBezTo>
                    <a:pt x="1" y="72"/>
                    <a:pt x="1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7640;p43">
              <a:extLst>
                <a:ext uri="{FF2B5EF4-FFF2-40B4-BE49-F238E27FC236}">
                  <a16:creationId xmlns:a16="http://schemas.microsoft.com/office/drawing/2014/main" id="{92369F0F-6A40-4E1C-9196-0E668AEDFA5E}"/>
                </a:ext>
              </a:extLst>
            </p:cNvPr>
            <p:cNvSpPr/>
            <p:nvPr/>
          </p:nvSpPr>
          <p:spPr>
            <a:xfrm>
              <a:off x="2408925" y="34077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0"/>
                  </a:moveTo>
                  <a:cubicBezTo>
                    <a:pt x="0" y="48"/>
                    <a:pt x="36" y="36"/>
                    <a:pt x="36" y="6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7641;p43">
              <a:extLst>
                <a:ext uri="{FF2B5EF4-FFF2-40B4-BE49-F238E27FC236}">
                  <a16:creationId xmlns:a16="http://schemas.microsoft.com/office/drawing/2014/main" id="{3971057A-0FF9-456D-9E5C-C2ECBACAAC6A}"/>
                </a:ext>
              </a:extLst>
            </p:cNvPr>
            <p:cNvSpPr/>
            <p:nvPr/>
          </p:nvSpPr>
          <p:spPr>
            <a:xfrm>
              <a:off x="2327650" y="3222550"/>
              <a:ext cx="625" cy="3600"/>
            </a:xfrm>
            <a:custGeom>
              <a:avLst/>
              <a:gdLst/>
              <a:ahLst/>
              <a:cxnLst/>
              <a:rect l="l" t="t" r="r" b="b"/>
              <a:pathLst>
                <a:path w="25" h="144" extrusionOk="0">
                  <a:moveTo>
                    <a:pt x="1" y="0"/>
                  </a:moveTo>
                  <a:cubicBezTo>
                    <a:pt x="1" y="60"/>
                    <a:pt x="13" y="108"/>
                    <a:pt x="13" y="143"/>
                  </a:cubicBezTo>
                  <a:cubicBezTo>
                    <a:pt x="13" y="7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7642;p43">
              <a:extLst>
                <a:ext uri="{FF2B5EF4-FFF2-40B4-BE49-F238E27FC236}">
                  <a16:creationId xmlns:a16="http://schemas.microsoft.com/office/drawing/2014/main" id="{69B0264A-7E5A-420B-B096-92DB5A186ED2}"/>
                </a:ext>
              </a:extLst>
            </p:cNvPr>
            <p:cNvSpPr/>
            <p:nvPr/>
          </p:nvSpPr>
          <p:spPr>
            <a:xfrm>
              <a:off x="2381825" y="3433775"/>
              <a:ext cx="925" cy="1025"/>
            </a:xfrm>
            <a:custGeom>
              <a:avLst/>
              <a:gdLst/>
              <a:ahLst/>
              <a:cxnLst/>
              <a:rect l="l" t="t" r="r" b="b"/>
              <a:pathLst>
                <a:path w="37" h="41" extrusionOk="0">
                  <a:moveTo>
                    <a:pt x="10" y="0"/>
                  </a:moveTo>
                  <a:cubicBezTo>
                    <a:pt x="7" y="0"/>
                    <a:pt x="4" y="2"/>
                    <a:pt x="1" y="5"/>
                  </a:cubicBezTo>
                  <a:cubicBezTo>
                    <a:pt x="25" y="29"/>
                    <a:pt x="25" y="41"/>
                    <a:pt x="37" y="41"/>
                  </a:cubicBezTo>
                  <a:cubicBezTo>
                    <a:pt x="28" y="14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7643;p43">
              <a:extLst>
                <a:ext uri="{FF2B5EF4-FFF2-40B4-BE49-F238E27FC236}">
                  <a16:creationId xmlns:a16="http://schemas.microsoft.com/office/drawing/2014/main" id="{6EC8C149-93E6-4609-A046-F0A6175C7C77}"/>
                </a:ext>
              </a:extLst>
            </p:cNvPr>
            <p:cNvSpPr/>
            <p:nvPr/>
          </p:nvSpPr>
          <p:spPr>
            <a:xfrm>
              <a:off x="2327950" y="3226125"/>
              <a:ext cx="1225" cy="3600"/>
            </a:xfrm>
            <a:custGeom>
              <a:avLst/>
              <a:gdLst/>
              <a:ahLst/>
              <a:cxnLst/>
              <a:rect l="l" t="t" r="r" b="b"/>
              <a:pathLst>
                <a:path w="49" h="144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47"/>
                    <a:pt x="35" y="93"/>
                    <a:pt x="47" y="139"/>
                  </a:cubicBezTo>
                  <a:lnTo>
                    <a:pt x="47" y="139"/>
                  </a:lnTo>
                  <a:cubicBezTo>
                    <a:pt x="44" y="132"/>
                    <a:pt x="35" y="124"/>
                    <a:pt x="33" y="124"/>
                  </a:cubicBezTo>
                  <a:lnTo>
                    <a:pt x="33" y="124"/>
                  </a:lnTo>
                  <a:cubicBezTo>
                    <a:pt x="31" y="124"/>
                    <a:pt x="34" y="129"/>
                    <a:pt x="48" y="143"/>
                  </a:cubicBezTo>
                  <a:cubicBezTo>
                    <a:pt x="48" y="96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7644;p43">
              <a:extLst>
                <a:ext uri="{FF2B5EF4-FFF2-40B4-BE49-F238E27FC236}">
                  <a16:creationId xmlns:a16="http://schemas.microsoft.com/office/drawing/2014/main" id="{B87044AA-A500-4BFB-84B6-907E2DC72529}"/>
                </a:ext>
              </a:extLst>
            </p:cNvPr>
            <p:cNvSpPr/>
            <p:nvPr/>
          </p:nvSpPr>
          <p:spPr>
            <a:xfrm>
              <a:off x="2318775" y="3194175"/>
              <a:ext cx="275" cy="425"/>
            </a:xfrm>
            <a:custGeom>
              <a:avLst/>
              <a:gdLst/>
              <a:ahLst/>
              <a:cxnLst/>
              <a:rect l="l" t="t" r="r" b="b"/>
              <a:pathLst>
                <a:path w="11" h="17" extrusionOk="0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" y="16"/>
                    <a:pt x="11" y="16"/>
                  </a:cubicBezTo>
                  <a:cubicBezTo>
                    <a:pt x="7" y="4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7645;p43">
              <a:extLst>
                <a:ext uri="{FF2B5EF4-FFF2-40B4-BE49-F238E27FC236}">
                  <a16:creationId xmlns:a16="http://schemas.microsoft.com/office/drawing/2014/main" id="{2D727C6D-A449-405A-9333-07504F7DA98C}"/>
                </a:ext>
              </a:extLst>
            </p:cNvPr>
            <p:cNvSpPr/>
            <p:nvPr/>
          </p:nvSpPr>
          <p:spPr>
            <a:xfrm>
              <a:off x="2336300" y="32377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7646;p43">
              <a:extLst>
                <a:ext uri="{FF2B5EF4-FFF2-40B4-BE49-F238E27FC236}">
                  <a16:creationId xmlns:a16="http://schemas.microsoft.com/office/drawing/2014/main" id="{FF8070F1-B0DD-4642-A7FC-5414F05D9DCD}"/>
                </a:ext>
              </a:extLst>
            </p:cNvPr>
            <p:cNvSpPr/>
            <p:nvPr/>
          </p:nvSpPr>
          <p:spPr>
            <a:xfrm>
              <a:off x="2318725" y="3193075"/>
              <a:ext cx="325" cy="1225"/>
            </a:xfrm>
            <a:custGeom>
              <a:avLst/>
              <a:gdLst/>
              <a:ahLst/>
              <a:cxnLst/>
              <a:rect l="l" t="t" r="r" b="b"/>
              <a:pathLst>
                <a:path w="13" h="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2"/>
                    <a:pt x="12" y="36"/>
                    <a:pt x="13" y="48"/>
                  </a:cubicBezTo>
                  <a:lnTo>
                    <a:pt x="13" y="48"/>
                  </a:lnTo>
                  <a:cubicBezTo>
                    <a:pt x="12" y="44"/>
                    <a:pt x="11" y="22"/>
                    <a:pt x="1" y="1"/>
                  </a:cubicBezTo>
                  <a:close/>
                  <a:moveTo>
                    <a:pt x="13" y="48"/>
                  </a:moveTo>
                  <a:cubicBezTo>
                    <a:pt x="13" y="48"/>
                    <a:pt x="13" y="48"/>
                    <a:pt x="13" y="48"/>
                  </a:cubicBezTo>
                  <a:lnTo>
                    <a:pt x="13" y="48"/>
                  </a:lnTo>
                  <a:cubicBezTo>
                    <a:pt x="13" y="48"/>
                    <a:pt x="13" y="4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7647;p43">
              <a:extLst>
                <a:ext uri="{FF2B5EF4-FFF2-40B4-BE49-F238E27FC236}">
                  <a16:creationId xmlns:a16="http://schemas.microsoft.com/office/drawing/2014/main" id="{9667440E-D72A-4A48-8984-2820DBC4623F}"/>
                </a:ext>
              </a:extLst>
            </p:cNvPr>
            <p:cNvSpPr/>
            <p:nvPr/>
          </p:nvSpPr>
          <p:spPr>
            <a:xfrm>
              <a:off x="2318125" y="319247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1"/>
                    <a:pt x="13" y="37"/>
                  </a:cubicBezTo>
                  <a:cubicBezTo>
                    <a:pt x="13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7648;p43">
              <a:extLst>
                <a:ext uri="{FF2B5EF4-FFF2-40B4-BE49-F238E27FC236}">
                  <a16:creationId xmlns:a16="http://schemas.microsoft.com/office/drawing/2014/main" id="{51B6BD80-2DAC-4CEA-813D-EF8F6C0B14D4}"/>
                </a:ext>
              </a:extLst>
            </p:cNvPr>
            <p:cNvSpPr/>
            <p:nvPr/>
          </p:nvSpPr>
          <p:spPr>
            <a:xfrm>
              <a:off x="2318775" y="3194200"/>
              <a:ext cx="575" cy="1875"/>
            </a:xfrm>
            <a:custGeom>
              <a:avLst/>
              <a:gdLst/>
              <a:ahLst/>
              <a:cxnLst/>
              <a:rect l="l" t="t" r="r" b="b"/>
              <a:pathLst>
                <a:path w="23" h="7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" y="17"/>
                    <a:pt x="19" y="64"/>
                  </a:cubicBezTo>
                  <a:lnTo>
                    <a:pt x="19" y="64"/>
                  </a:lnTo>
                  <a:cubicBezTo>
                    <a:pt x="17" y="56"/>
                    <a:pt x="17" y="52"/>
                    <a:pt x="18" y="52"/>
                  </a:cubicBezTo>
                  <a:lnTo>
                    <a:pt x="18" y="52"/>
                  </a:lnTo>
                  <a:cubicBezTo>
                    <a:pt x="18" y="52"/>
                    <a:pt x="18" y="53"/>
                    <a:pt x="19" y="53"/>
                  </a:cubicBezTo>
                  <a:lnTo>
                    <a:pt x="19" y="53"/>
                  </a:lnTo>
                  <a:cubicBezTo>
                    <a:pt x="13" y="30"/>
                    <a:pt x="3" y="0"/>
                    <a:pt x="1" y="0"/>
                  </a:cubicBezTo>
                  <a:close/>
                  <a:moveTo>
                    <a:pt x="19" y="64"/>
                  </a:moveTo>
                  <a:cubicBezTo>
                    <a:pt x="20" y="67"/>
                    <a:pt x="21" y="71"/>
                    <a:pt x="23" y="75"/>
                  </a:cubicBezTo>
                  <a:cubicBezTo>
                    <a:pt x="21" y="71"/>
                    <a:pt x="20" y="68"/>
                    <a:pt x="19" y="64"/>
                  </a:cubicBezTo>
                  <a:close/>
                  <a:moveTo>
                    <a:pt x="19" y="53"/>
                  </a:moveTo>
                  <a:cubicBezTo>
                    <a:pt x="21" y="62"/>
                    <a:pt x="23" y="70"/>
                    <a:pt x="23" y="75"/>
                  </a:cubicBezTo>
                  <a:cubicBezTo>
                    <a:pt x="23" y="64"/>
                    <a:pt x="20" y="56"/>
                    <a:pt x="19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7649;p43">
              <a:extLst>
                <a:ext uri="{FF2B5EF4-FFF2-40B4-BE49-F238E27FC236}">
                  <a16:creationId xmlns:a16="http://schemas.microsoft.com/office/drawing/2014/main" id="{9FB76E00-5437-486B-8904-B53308ECFE8A}"/>
                </a:ext>
              </a:extLst>
            </p:cNvPr>
            <p:cNvSpPr/>
            <p:nvPr/>
          </p:nvSpPr>
          <p:spPr>
            <a:xfrm>
              <a:off x="2468450" y="3371700"/>
              <a:ext cx="675" cy="600"/>
            </a:xfrm>
            <a:custGeom>
              <a:avLst/>
              <a:gdLst/>
              <a:ahLst/>
              <a:cxnLst/>
              <a:rect l="l" t="t" r="r" b="b"/>
              <a:pathLst>
                <a:path w="27" h="24" extrusionOk="0">
                  <a:moveTo>
                    <a:pt x="25" y="1"/>
                  </a:moveTo>
                  <a:cubicBezTo>
                    <a:pt x="23" y="1"/>
                    <a:pt x="14" y="10"/>
                    <a:pt x="1" y="23"/>
                  </a:cubicBezTo>
                  <a:lnTo>
                    <a:pt x="12" y="23"/>
                  </a:lnTo>
                  <a:cubicBezTo>
                    <a:pt x="23" y="7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7650;p43">
              <a:extLst>
                <a:ext uri="{FF2B5EF4-FFF2-40B4-BE49-F238E27FC236}">
                  <a16:creationId xmlns:a16="http://schemas.microsoft.com/office/drawing/2014/main" id="{6FD65DB4-D225-485C-9809-BCE43036BE96}"/>
                </a:ext>
              </a:extLst>
            </p:cNvPr>
            <p:cNvSpPr/>
            <p:nvPr/>
          </p:nvSpPr>
          <p:spPr>
            <a:xfrm>
              <a:off x="2358925" y="33109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7651;p43">
              <a:extLst>
                <a:ext uri="{FF2B5EF4-FFF2-40B4-BE49-F238E27FC236}">
                  <a16:creationId xmlns:a16="http://schemas.microsoft.com/office/drawing/2014/main" id="{DF959D58-DE36-4036-AFD7-91F00EDD6A7B}"/>
                </a:ext>
              </a:extLst>
            </p:cNvPr>
            <p:cNvSpPr/>
            <p:nvPr/>
          </p:nvSpPr>
          <p:spPr>
            <a:xfrm>
              <a:off x="2357125" y="3311250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72" y="1"/>
                  </a:moveTo>
                  <a:cubicBezTo>
                    <a:pt x="48" y="24"/>
                    <a:pt x="24" y="48"/>
                    <a:pt x="1" y="72"/>
                  </a:cubicBezTo>
                  <a:cubicBezTo>
                    <a:pt x="48" y="96"/>
                    <a:pt x="96" y="108"/>
                    <a:pt x="132" y="132"/>
                  </a:cubicBezTo>
                  <a:cubicBezTo>
                    <a:pt x="96" y="96"/>
                    <a:pt x="84" y="6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7652;p43">
              <a:extLst>
                <a:ext uri="{FF2B5EF4-FFF2-40B4-BE49-F238E27FC236}">
                  <a16:creationId xmlns:a16="http://schemas.microsoft.com/office/drawing/2014/main" id="{F430BF6E-5D9A-4895-9D39-3E0003834703}"/>
                </a:ext>
              </a:extLst>
            </p:cNvPr>
            <p:cNvSpPr/>
            <p:nvPr/>
          </p:nvSpPr>
          <p:spPr>
            <a:xfrm>
              <a:off x="2447625" y="3380600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24" y="1"/>
                  </a:moveTo>
                  <a:cubicBezTo>
                    <a:pt x="12" y="1"/>
                    <a:pt x="12" y="13"/>
                    <a:pt x="0" y="13"/>
                  </a:cubicBezTo>
                  <a:cubicBezTo>
                    <a:pt x="12" y="13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7653;p43">
              <a:extLst>
                <a:ext uri="{FF2B5EF4-FFF2-40B4-BE49-F238E27FC236}">
                  <a16:creationId xmlns:a16="http://schemas.microsoft.com/office/drawing/2014/main" id="{12057A0F-CBC9-44CB-A5DB-14E1A438644F}"/>
                </a:ext>
              </a:extLst>
            </p:cNvPr>
            <p:cNvSpPr/>
            <p:nvPr/>
          </p:nvSpPr>
          <p:spPr>
            <a:xfrm>
              <a:off x="2371725" y="3364225"/>
              <a:ext cx="300" cy="525"/>
            </a:xfrm>
            <a:custGeom>
              <a:avLst/>
              <a:gdLst/>
              <a:ahLst/>
              <a:cxnLst/>
              <a:rect l="l" t="t" r="r" b="b"/>
              <a:pathLst>
                <a:path w="12" h="21" extrusionOk="0">
                  <a:moveTo>
                    <a:pt x="12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2" y="21"/>
                    <a:pt x="4" y="21"/>
                  </a:cubicBezTo>
                  <a:cubicBezTo>
                    <a:pt x="8" y="21"/>
                    <a:pt x="12" y="1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7654;p43">
              <a:extLst>
                <a:ext uri="{FF2B5EF4-FFF2-40B4-BE49-F238E27FC236}">
                  <a16:creationId xmlns:a16="http://schemas.microsoft.com/office/drawing/2014/main" id="{E7B2C825-820E-4A5A-AD67-362447D1E618}"/>
                </a:ext>
              </a:extLst>
            </p:cNvPr>
            <p:cNvSpPr/>
            <p:nvPr/>
          </p:nvSpPr>
          <p:spPr>
            <a:xfrm>
              <a:off x="2409825" y="3409125"/>
              <a:ext cx="150" cy="375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5" y="1"/>
                  </a:moveTo>
                  <a:cubicBezTo>
                    <a:pt x="4" y="1"/>
                    <a:pt x="0" y="8"/>
                    <a:pt x="0" y="15"/>
                  </a:cubicBezTo>
                  <a:cubicBezTo>
                    <a:pt x="5" y="5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7655;p43">
              <a:extLst>
                <a:ext uri="{FF2B5EF4-FFF2-40B4-BE49-F238E27FC236}">
                  <a16:creationId xmlns:a16="http://schemas.microsoft.com/office/drawing/2014/main" id="{9F3D32DF-2CBB-44AB-B3DF-09910956F922}"/>
                </a:ext>
              </a:extLst>
            </p:cNvPr>
            <p:cNvSpPr/>
            <p:nvPr/>
          </p:nvSpPr>
          <p:spPr>
            <a:xfrm>
              <a:off x="2342850" y="3250225"/>
              <a:ext cx="300" cy="1225"/>
            </a:xfrm>
            <a:custGeom>
              <a:avLst/>
              <a:gdLst/>
              <a:ahLst/>
              <a:cxnLst/>
              <a:rect l="l" t="t" r="r" b="b"/>
              <a:pathLst>
                <a:path w="12" h="49" extrusionOk="0">
                  <a:moveTo>
                    <a:pt x="0" y="1"/>
                  </a:moveTo>
                  <a:cubicBezTo>
                    <a:pt x="2" y="7"/>
                    <a:pt x="4" y="12"/>
                    <a:pt x="5" y="17"/>
                  </a:cubicBezTo>
                  <a:lnTo>
                    <a:pt x="5" y="17"/>
                  </a:lnTo>
                  <a:cubicBezTo>
                    <a:pt x="5" y="12"/>
                    <a:pt x="3" y="7"/>
                    <a:pt x="0" y="1"/>
                  </a:cubicBezTo>
                  <a:close/>
                  <a:moveTo>
                    <a:pt x="5" y="17"/>
                  </a:moveTo>
                  <a:lnTo>
                    <a:pt x="5" y="17"/>
                  </a:lnTo>
                  <a:cubicBezTo>
                    <a:pt x="7" y="31"/>
                    <a:pt x="0" y="40"/>
                    <a:pt x="0" y="48"/>
                  </a:cubicBezTo>
                  <a:cubicBezTo>
                    <a:pt x="10" y="48"/>
                    <a:pt x="12" y="40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7656;p43">
              <a:extLst>
                <a:ext uri="{FF2B5EF4-FFF2-40B4-BE49-F238E27FC236}">
                  <a16:creationId xmlns:a16="http://schemas.microsoft.com/office/drawing/2014/main" id="{364E9514-77ED-472B-BECB-F90EE6A19152}"/>
                </a:ext>
              </a:extLst>
            </p:cNvPr>
            <p:cNvSpPr/>
            <p:nvPr/>
          </p:nvSpPr>
          <p:spPr>
            <a:xfrm>
              <a:off x="2315750" y="3184750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24" y="0"/>
                  </a:moveTo>
                  <a:cubicBezTo>
                    <a:pt x="1" y="24"/>
                    <a:pt x="1" y="36"/>
                    <a:pt x="24" y="84"/>
                  </a:cubicBezTo>
                  <a:cubicBezTo>
                    <a:pt x="24" y="60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7657;p43">
              <a:extLst>
                <a:ext uri="{FF2B5EF4-FFF2-40B4-BE49-F238E27FC236}">
                  <a16:creationId xmlns:a16="http://schemas.microsoft.com/office/drawing/2014/main" id="{03FEEE82-DA3E-4884-BF20-BD4E85B5F02C}"/>
                </a:ext>
              </a:extLst>
            </p:cNvPr>
            <p:cNvSpPr/>
            <p:nvPr/>
          </p:nvSpPr>
          <p:spPr>
            <a:xfrm>
              <a:off x="2314275" y="3164250"/>
              <a:ext cx="1000" cy="1475"/>
            </a:xfrm>
            <a:custGeom>
              <a:avLst/>
              <a:gdLst/>
              <a:ahLst/>
              <a:cxnLst/>
              <a:rect l="l" t="t" r="r" b="b"/>
              <a:pathLst>
                <a:path w="40" h="59" extrusionOk="0">
                  <a:moveTo>
                    <a:pt x="8" y="1"/>
                  </a:moveTo>
                  <a:cubicBezTo>
                    <a:pt x="0" y="1"/>
                    <a:pt x="25" y="56"/>
                    <a:pt x="34" y="56"/>
                  </a:cubicBezTo>
                  <a:cubicBezTo>
                    <a:pt x="35" y="56"/>
                    <a:pt x="36" y="56"/>
                    <a:pt x="36" y="54"/>
                  </a:cubicBezTo>
                  <a:lnTo>
                    <a:pt x="36" y="54"/>
                  </a:lnTo>
                  <a:cubicBezTo>
                    <a:pt x="37" y="57"/>
                    <a:pt x="38" y="59"/>
                    <a:pt x="39" y="59"/>
                  </a:cubicBezTo>
                  <a:cubicBezTo>
                    <a:pt x="40" y="59"/>
                    <a:pt x="39" y="53"/>
                    <a:pt x="36" y="35"/>
                  </a:cubicBezTo>
                  <a:cubicBezTo>
                    <a:pt x="19" y="10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7658;p43">
              <a:extLst>
                <a:ext uri="{FF2B5EF4-FFF2-40B4-BE49-F238E27FC236}">
                  <a16:creationId xmlns:a16="http://schemas.microsoft.com/office/drawing/2014/main" id="{90ADE8C5-7631-4EE0-912D-34EB33265C89}"/>
                </a:ext>
              </a:extLst>
            </p:cNvPr>
            <p:cNvSpPr/>
            <p:nvPr/>
          </p:nvSpPr>
          <p:spPr>
            <a:xfrm>
              <a:off x="2316575" y="3178800"/>
              <a:ext cx="1575" cy="3300"/>
            </a:xfrm>
            <a:custGeom>
              <a:avLst/>
              <a:gdLst/>
              <a:ahLst/>
              <a:cxnLst/>
              <a:rect l="l" t="t" r="r" b="b"/>
              <a:pathLst>
                <a:path w="63" h="132" extrusionOk="0">
                  <a:moveTo>
                    <a:pt x="27" y="0"/>
                  </a:moveTo>
                  <a:lnTo>
                    <a:pt x="27" y="0"/>
                  </a:lnTo>
                  <a:cubicBezTo>
                    <a:pt x="31" y="35"/>
                    <a:pt x="23" y="40"/>
                    <a:pt x="16" y="40"/>
                  </a:cubicBezTo>
                  <a:cubicBezTo>
                    <a:pt x="13" y="40"/>
                    <a:pt x="10" y="39"/>
                    <a:pt x="8" y="39"/>
                  </a:cubicBezTo>
                  <a:cubicBezTo>
                    <a:pt x="0" y="39"/>
                    <a:pt x="3" y="48"/>
                    <a:pt x="51" y="131"/>
                  </a:cubicBezTo>
                  <a:cubicBezTo>
                    <a:pt x="63" y="84"/>
                    <a:pt x="51" y="48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7659;p43">
              <a:extLst>
                <a:ext uri="{FF2B5EF4-FFF2-40B4-BE49-F238E27FC236}">
                  <a16:creationId xmlns:a16="http://schemas.microsoft.com/office/drawing/2014/main" id="{2A0A11A3-23BA-4140-A8CB-AE72C88337DA}"/>
                </a:ext>
              </a:extLst>
            </p:cNvPr>
            <p:cNvSpPr/>
            <p:nvPr/>
          </p:nvSpPr>
          <p:spPr>
            <a:xfrm>
              <a:off x="2316350" y="317730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2" y="1"/>
                  </a:moveTo>
                  <a:cubicBezTo>
                    <a:pt x="0" y="1"/>
                    <a:pt x="12" y="25"/>
                    <a:pt x="24" y="48"/>
                  </a:cubicBezTo>
                  <a:cubicBezTo>
                    <a:pt x="24" y="36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7660;p43">
              <a:extLst>
                <a:ext uri="{FF2B5EF4-FFF2-40B4-BE49-F238E27FC236}">
                  <a16:creationId xmlns:a16="http://schemas.microsoft.com/office/drawing/2014/main" id="{80AC40F9-D26D-4BCC-BCAB-7B3375D30255}"/>
                </a:ext>
              </a:extLst>
            </p:cNvPr>
            <p:cNvSpPr/>
            <p:nvPr/>
          </p:nvSpPr>
          <p:spPr>
            <a:xfrm>
              <a:off x="2319025" y="3196900"/>
              <a:ext cx="1950" cy="2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18" y="0"/>
                  </a:moveTo>
                  <a:cubicBezTo>
                    <a:pt x="0" y="0"/>
                    <a:pt x="56" y="80"/>
                    <a:pt x="71" y="80"/>
                  </a:cubicBezTo>
                  <a:cubicBezTo>
                    <a:pt x="78" y="80"/>
                    <a:pt x="77" y="66"/>
                    <a:pt x="60" y="26"/>
                  </a:cubicBezTo>
                  <a:cubicBezTo>
                    <a:pt x="60" y="14"/>
                    <a:pt x="48" y="14"/>
                    <a:pt x="38" y="14"/>
                  </a:cubicBezTo>
                  <a:cubicBezTo>
                    <a:pt x="27" y="14"/>
                    <a:pt x="18" y="14"/>
                    <a:pt x="24" y="3"/>
                  </a:cubicBezTo>
                  <a:cubicBezTo>
                    <a:pt x="22" y="1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7661;p43">
              <a:extLst>
                <a:ext uri="{FF2B5EF4-FFF2-40B4-BE49-F238E27FC236}">
                  <a16:creationId xmlns:a16="http://schemas.microsoft.com/office/drawing/2014/main" id="{5CD220DC-CDE1-4039-A558-FCCC3BAB3639}"/>
                </a:ext>
              </a:extLst>
            </p:cNvPr>
            <p:cNvSpPr/>
            <p:nvPr/>
          </p:nvSpPr>
          <p:spPr>
            <a:xfrm>
              <a:off x="2319025" y="3180650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32" y="1"/>
                  </a:moveTo>
                  <a:cubicBezTo>
                    <a:pt x="30" y="1"/>
                    <a:pt x="18" y="4"/>
                    <a:pt x="1" y="10"/>
                  </a:cubicBezTo>
                  <a:cubicBezTo>
                    <a:pt x="24" y="4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7662;p43">
              <a:extLst>
                <a:ext uri="{FF2B5EF4-FFF2-40B4-BE49-F238E27FC236}">
                  <a16:creationId xmlns:a16="http://schemas.microsoft.com/office/drawing/2014/main" id="{DC1A795D-A419-42D7-8FF1-A5BB3404D618}"/>
                </a:ext>
              </a:extLst>
            </p:cNvPr>
            <p:cNvSpPr/>
            <p:nvPr/>
          </p:nvSpPr>
          <p:spPr>
            <a:xfrm>
              <a:off x="2321700" y="3189500"/>
              <a:ext cx="625" cy="2425"/>
            </a:xfrm>
            <a:custGeom>
              <a:avLst/>
              <a:gdLst/>
              <a:ahLst/>
              <a:cxnLst/>
              <a:rect l="l" t="t" r="r" b="b"/>
              <a:pathLst>
                <a:path w="25" h="97" extrusionOk="0">
                  <a:moveTo>
                    <a:pt x="13" y="1"/>
                  </a:moveTo>
                  <a:cubicBezTo>
                    <a:pt x="1" y="1"/>
                    <a:pt x="25" y="96"/>
                    <a:pt x="25" y="96"/>
                  </a:cubicBezTo>
                  <a:cubicBezTo>
                    <a:pt x="25" y="60"/>
                    <a:pt x="13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7663;p43">
              <a:extLst>
                <a:ext uri="{FF2B5EF4-FFF2-40B4-BE49-F238E27FC236}">
                  <a16:creationId xmlns:a16="http://schemas.microsoft.com/office/drawing/2014/main" id="{58BD0455-BEEE-4071-B987-706EBBBA6EA8}"/>
                </a:ext>
              </a:extLst>
            </p:cNvPr>
            <p:cNvSpPr/>
            <p:nvPr/>
          </p:nvSpPr>
          <p:spPr>
            <a:xfrm>
              <a:off x="2320825" y="3187125"/>
              <a:ext cx="600" cy="1825"/>
            </a:xfrm>
            <a:custGeom>
              <a:avLst/>
              <a:gdLst/>
              <a:ahLst/>
              <a:cxnLst/>
              <a:rect l="l" t="t" r="r" b="b"/>
              <a:pathLst>
                <a:path w="24" h="73" extrusionOk="0">
                  <a:moveTo>
                    <a:pt x="0" y="1"/>
                  </a:moveTo>
                  <a:cubicBezTo>
                    <a:pt x="0" y="13"/>
                    <a:pt x="12" y="48"/>
                    <a:pt x="24" y="72"/>
                  </a:cubicBezTo>
                  <a:cubicBezTo>
                    <a:pt x="24" y="36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7664;p43">
              <a:extLst>
                <a:ext uri="{FF2B5EF4-FFF2-40B4-BE49-F238E27FC236}">
                  <a16:creationId xmlns:a16="http://schemas.microsoft.com/office/drawing/2014/main" id="{EAC29CAD-02DF-4E43-A4B0-84CBEA9E2FD4}"/>
                </a:ext>
              </a:extLst>
            </p:cNvPr>
            <p:cNvSpPr/>
            <p:nvPr/>
          </p:nvSpPr>
          <p:spPr>
            <a:xfrm>
              <a:off x="2320825" y="3183250"/>
              <a:ext cx="600" cy="2425"/>
            </a:xfrm>
            <a:custGeom>
              <a:avLst/>
              <a:gdLst/>
              <a:ahLst/>
              <a:cxnLst/>
              <a:rect l="l" t="t" r="r" b="b"/>
              <a:pathLst>
                <a:path w="24" h="97" extrusionOk="0">
                  <a:moveTo>
                    <a:pt x="0" y="1"/>
                  </a:moveTo>
                  <a:cubicBezTo>
                    <a:pt x="0" y="25"/>
                    <a:pt x="12" y="60"/>
                    <a:pt x="24" y="96"/>
                  </a:cubicBezTo>
                  <a:cubicBezTo>
                    <a:pt x="12" y="60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7665;p43">
              <a:extLst>
                <a:ext uri="{FF2B5EF4-FFF2-40B4-BE49-F238E27FC236}">
                  <a16:creationId xmlns:a16="http://schemas.microsoft.com/office/drawing/2014/main" id="{A75EF2DB-2D57-40C6-A09E-8D10E7693021}"/>
                </a:ext>
              </a:extLst>
            </p:cNvPr>
            <p:cNvSpPr/>
            <p:nvPr/>
          </p:nvSpPr>
          <p:spPr>
            <a:xfrm>
              <a:off x="2329450" y="3216825"/>
              <a:ext cx="1625" cy="2800"/>
            </a:xfrm>
            <a:custGeom>
              <a:avLst/>
              <a:gdLst/>
              <a:ahLst/>
              <a:cxnLst/>
              <a:rect l="l" t="t" r="r" b="b"/>
              <a:pathLst>
                <a:path w="65" h="112" extrusionOk="0">
                  <a:moveTo>
                    <a:pt x="4" y="1"/>
                  </a:moveTo>
                  <a:cubicBezTo>
                    <a:pt x="2" y="1"/>
                    <a:pt x="1" y="1"/>
                    <a:pt x="0" y="3"/>
                  </a:cubicBezTo>
                  <a:cubicBezTo>
                    <a:pt x="12" y="39"/>
                    <a:pt x="24" y="75"/>
                    <a:pt x="36" y="110"/>
                  </a:cubicBezTo>
                  <a:cubicBezTo>
                    <a:pt x="37" y="111"/>
                    <a:pt x="39" y="111"/>
                    <a:pt x="40" y="111"/>
                  </a:cubicBezTo>
                  <a:cubicBezTo>
                    <a:pt x="65" y="111"/>
                    <a:pt x="2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7666;p43">
              <a:extLst>
                <a:ext uri="{FF2B5EF4-FFF2-40B4-BE49-F238E27FC236}">
                  <a16:creationId xmlns:a16="http://schemas.microsoft.com/office/drawing/2014/main" id="{F3918B27-3BB7-40B7-998C-2CF15C8CF36C}"/>
                </a:ext>
              </a:extLst>
            </p:cNvPr>
            <p:cNvSpPr/>
            <p:nvPr/>
          </p:nvSpPr>
          <p:spPr>
            <a:xfrm>
              <a:off x="2329150" y="3208850"/>
              <a:ext cx="650" cy="925"/>
            </a:xfrm>
            <a:custGeom>
              <a:avLst/>
              <a:gdLst/>
              <a:ahLst/>
              <a:cxnLst/>
              <a:rect l="l" t="t" r="r" b="b"/>
              <a:pathLst>
                <a:path w="26" h="37" extrusionOk="0">
                  <a:moveTo>
                    <a:pt x="22" y="0"/>
                  </a:moveTo>
                  <a:cubicBezTo>
                    <a:pt x="19" y="0"/>
                    <a:pt x="11" y="10"/>
                    <a:pt x="0" y="37"/>
                  </a:cubicBezTo>
                  <a:cubicBezTo>
                    <a:pt x="20" y="17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7667;p43">
              <a:extLst>
                <a:ext uri="{FF2B5EF4-FFF2-40B4-BE49-F238E27FC236}">
                  <a16:creationId xmlns:a16="http://schemas.microsoft.com/office/drawing/2014/main" id="{66CAECE9-988A-4DC7-8377-89B7FA17AB6D}"/>
                </a:ext>
              </a:extLst>
            </p:cNvPr>
            <p:cNvSpPr/>
            <p:nvPr/>
          </p:nvSpPr>
          <p:spPr>
            <a:xfrm>
              <a:off x="2331725" y="3214950"/>
              <a:ext cx="1350" cy="2525"/>
            </a:xfrm>
            <a:custGeom>
              <a:avLst/>
              <a:gdLst/>
              <a:ahLst/>
              <a:cxnLst/>
              <a:rect l="l" t="t" r="r" b="b"/>
              <a:pathLst>
                <a:path w="54" h="101" extrusionOk="0">
                  <a:moveTo>
                    <a:pt x="6" y="0"/>
                  </a:moveTo>
                  <a:cubicBezTo>
                    <a:pt x="2" y="0"/>
                    <a:pt x="1" y="11"/>
                    <a:pt x="5" y="43"/>
                  </a:cubicBezTo>
                  <a:cubicBezTo>
                    <a:pt x="13" y="43"/>
                    <a:pt x="42" y="101"/>
                    <a:pt x="50" y="101"/>
                  </a:cubicBezTo>
                  <a:cubicBezTo>
                    <a:pt x="54" y="101"/>
                    <a:pt x="52" y="86"/>
                    <a:pt x="40" y="43"/>
                  </a:cubicBezTo>
                  <a:cubicBezTo>
                    <a:pt x="32" y="43"/>
                    <a:pt x="14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7668;p43">
              <a:extLst>
                <a:ext uri="{FF2B5EF4-FFF2-40B4-BE49-F238E27FC236}">
                  <a16:creationId xmlns:a16="http://schemas.microsoft.com/office/drawing/2014/main" id="{347499B1-A441-48CD-80E4-3920F7FD559A}"/>
                </a:ext>
              </a:extLst>
            </p:cNvPr>
            <p:cNvSpPr/>
            <p:nvPr/>
          </p:nvSpPr>
          <p:spPr>
            <a:xfrm>
              <a:off x="2339275" y="3254600"/>
              <a:ext cx="1800" cy="425"/>
            </a:xfrm>
            <a:custGeom>
              <a:avLst/>
              <a:gdLst/>
              <a:ahLst/>
              <a:cxnLst/>
              <a:rect l="l" t="t" r="r" b="b"/>
              <a:pathLst>
                <a:path w="72" h="17" extrusionOk="0">
                  <a:moveTo>
                    <a:pt x="37" y="0"/>
                  </a:moveTo>
                  <a:cubicBezTo>
                    <a:pt x="28" y="0"/>
                    <a:pt x="16" y="4"/>
                    <a:pt x="0" y="16"/>
                  </a:cubicBezTo>
                  <a:lnTo>
                    <a:pt x="72" y="16"/>
                  </a:lnTo>
                  <a:cubicBezTo>
                    <a:pt x="64" y="16"/>
                    <a:pt x="56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7669;p43">
              <a:extLst>
                <a:ext uri="{FF2B5EF4-FFF2-40B4-BE49-F238E27FC236}">
                  <a16:creationId xmlns:a16="http://schemas.microsoft.com/office/drawing/2014/main" id="{BF2674F5-6835-4E5D-968F-1AEB303CF503}"/>
                </a:ext>
              </a:extLst>
            </p:cNvPr>
            <p:cNvSpPr/>
            <p:nvPr/>
          </p:nvSpPr>
          <p:spPr>
            <a:xfrm>
              <a:off x="2351925" y="3285575"/>
              <a:ext cx="2250" cy="2700"/>
            </a:xfrm>
            <a:custGeom>
              <a:avLst/>
              <a:gdLst/>
              <a:ahLst/>
              <a:cxnLst/>
              <a:rect l="l" t="t" r="r" b="b"/>
              <a:pathLst>
                <a:path w="90" h="108" extrusionOk="0">
                  <a:moveTo>
                    <a:pt x="15" y="1"/>
                  </a:moveTo>
                  <a:cubicBezTo>
                    <a:pt x="4" y="1"/>
                    <a:pt x="1" y="10"/>
                    <a:pt x="18" y="27"/>
                  </a:cubicBezTo>
                  <a:cubicBezTo>
                    <a:pt x="27" y="81"/>
                    <a:pt x="43" y="108"/>
                    <a:pt x="65" y="108"/>
                  </a:cubicBezTo>
                  <a:cubicBezTo>
                    <a:pt x="72" y="108"/>
                    <a:pt x="81" y="105"/>
                    <a:pt x="90" y="99"/>
                  </a:cubicBezTo>
                  <a:cubicBezTo>
                    <a:pt x="82" y="30"/>
                    <a:pt x="3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7670;p43">
              <a:extLst>
                <a:ext uri="{FF2B5EF4-FFF2-40B4-BE49-F238E27FC236}">
                  <a16:creationId xmlns:a16="http://schemas.microsoft.com/office/drawing/2014/main" id="{422AC192-15F8-4E9B-89C1-8215CC10B096}"/>
                </a:ext>
              </a:extLst>
            </p:cNvPr>
            <p:cNvSpPr/>
            <p:nvPr/>
          </p:nvSpPr>
          <p:spPr>
            <a:xfrm>
              <a:off x="2352075" y="32853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5"/>
                    <a:pt x="12" y="36"/>
                    <a:pt x="12" y="36"/>
                  </a:cubicBezTo>
                  <a:cubicBezTo>
                    <a:pt x="12" y="25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7671;p43">
              <a:extLst>
                <a:ext uri="{FF2B5EF4-FFF2-40B4-BE49-F238E27FC236}">
                  <a16:creationId xmlns:a16="http://schemas.microsoft.com/office/drawing/2014/main" id="{DC7E71CF-8659-41B0-9452-EEB452C5D732}"/>
                </a:ext>
              </a:extLst>
            </p:cNvPr>
            <p:cNvSpPr/>
            <p:nvPr/>
          </p:nvSpPr>
          <p:spPr>
            <a:xfrm>
              <a:off x="2384950" y="3407400"/>
              <a:ext cx="625" cy="1475"/>
            </a:xfrm>
            <a:custGeom>
              <a:avLst/>
              <a:gdLst/>
              <a:ahLst/>
              <a:cxnLst/>
              <a:rect l="l" t="t" r="r" b="b"/>
              <a:pathLst>
                <a:path w="25" h="59" extrusionOk="0">
                  <a:moveTo>
                    <a:pt x="19" y="0"/>
                  </a:moveTo>
                  <a:lnTo>
                    <a:pt x="19" y="0"/>
                  </a:lnTo>
                  <a:cubicBezTo>
                    <a:pt x="0" y="37"/>
                    <a:pt x="4" y="58"/>
                    <a:pt x="10" y="58"/>
                  </a:cubicBezTo>
                  <a:cubicBezTo>
                    <a:pt x="16" y="58"/>
                    <a:pt x="24" y="4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7672;p43">
              <a:extLst>
                <a:ext uri="{FF2B5EF4-FFF2-40B4-BE49-F238E27FC236}">
                  <a16:creationId xmlns:a16="http://schemas.microsoft.com/office/drawing/2014/main" id="{14626F3C-1DD1-4F2B-AE7D-6954002AA7B1}"/>
                </a:ext>
              </a:extLst>
            </p:cNvPr>
            <p:cNvSpPr/>
            <p:nvPr/>
          </p:nvSpPr>
          <p:spPr>
            <a:xfrm>
              <a:off x="2388975" y="34270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24" y="0"/>
                  </a:moveTo>
                  <a:cubicBezTo>
                    <a:pt x="24" y="24"/>
                    <a:pt x="12" y="48"/>
                    <a:pt x="1" y="72"/>
                  </a:cubicBezTo>
                  <a:cubicBezTo>
                    <a:pt x="12" y="48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7673;p43">
              <a:extLst>
                <a:ext uri="{FF2B5EF4-FFF2-40B4-BE49-F238E27FC236}">
                  <a16:creationId xmlns:a16="http://schemas.microsoft.com/office/drawing/2014/main" id="{E298C2ED-5470-48DB-B850-9E7B409EB4F9}"/>
                </a:ext>
              </a:extLst>
            </p:cNvPr>
            <p:cNvSpPr/>
            <p:nvPr/>
          </p:nvSpPr>
          <p:spPr>
            <a:xfrm>
              <a:off x="2394625" y="3419000"/>
              <a:ext cx="2925" cy="2100"/>
            </a:xfrm>
            <a:custGeom>
              <a:avLst/>
              <a:gdLst/>
              <a:ahLst/>
              <a:cxnLst/>
              <a:rect l="l" t="t" r="r" b="b"/>
              <a:pathLst>
                <a:path w="117" h="84" extrusionOk="0">
                  <a:moveTo>
                    <a:pt x="84" y="1"/>
                  </a:moveTo>
                  <a:lnTo>
                    <a:pt x="84" y="1"/>
                  </a:lnTo>
                  <a:cubicBezTo>
                    <a:pt x="55" y="20"/>
                    <a:pt x="34" y="47"/>
                    <a:pt x="15" y="69"/>
                  </a:cubicBezTo>
                  <a:lnTo>
                    <a:pt x="15" y="69"/>
                  </a:lnTo>
                  <a:cubicBezTo>
                    <a:pt x="61" y="26"/>
                    <a:pt x="117" y="33"/>
                    <a:pt x="84" y="1"/>
                  </a:cubicBezTo>
                  <a:close/>
                  <a:moveTo>
                    <a:pt x="15" y="69"/>
                  </a:moveTo>
                  <a:lnTo>
                    <a:pt x="15" y="69"/>
                  </a:lnTo>
                  <a:cubicBezTo>
                    <a:pt x="10" y="74"/>
                    <a:pt x="5" y="78"/>
                    <a:pt x="1" y="84"/>
                  </a:cubicBezTo>
                  <a:cubicBezTo>
                    <a:pt x="5" y="79"/>
                    <a:pt x="10" y="74"/>
                    <a:pt x="15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7674;p43">
              <a:extLst>
                <a:ext uri="{FF2B5EF4-FFF2-40B4-BE49-F238E27FC236}">
                  <a16:creationId xmlns:a16="http://schemas.microsoft.com/office/drawing/2014/main" id="{68264C24-FE02-41E2-A922-9477E3094BC6}"/>
                </a:ext>
              </a:extLst>
            </p:cNvPr>
            <p:cNvSpPr/>
            <p:nvPr/>
          </p:nvSpPr>
          <p:spPr>
            <a:xfrm>
              <a:off x="2294900" y="3114200"/>
              <a:ext cx="1525" cy="1325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37" y="1"/>
                  </a:moveTo>
                  <a:cubicBezTo>
                    <a:pt x="1" y="37"/>
                    <a:pt x="20" y="53"/>
                    <a:pt x="31" y="53"/>
                  </a:cubicBezTo>
                  <a:cubicBezTo>
                    <a:pt x="34" y="53"/>
                    <a:pt x="37" y="51"/>
                    <a:pt x="37" y="48"/>
                  </a:cubicBezTo>
                  <a:cubicBezTo>
                    <a:pt x="61" y="24"/>
                    <a:pt x="37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7675;p43">
              <a:extLst>
                <a:ext uri="{FF2B5EF4-FFF2-40B4-BE49-F238E27FC236}">
                  <a16:creationId xmlns:a16="http://schemas.microsoft.com/office/drawing/2014/main" id="{0D6E087F-BEFF-45B6-9449-B8A0878DE995}"/>
                </a:ext>
              </a:extLst>
            </p:cNvPr>
            <p:cNvSpPr/>
            <p:nvPr/>
          </p:nvSpPr>
          <p:spPr>
            <a:xfrm>
              <a:off x="2283500" y="3127900"/>
              <a:ext cx="1325" cy="2100"/>
            </a:xfrm>
            <a:custGeom>
              <a:avLst/>
              <a:gdLst/>
              <a:ahLst/>
              <a:cxnLst/>
              <a:rect l="l" t="t" r="r" b="b"/>
              <a:pathLst>
                <a:path w="53" h="84" extrusionOk="0">
                  <a:moveTo>
                    <a:pt x="17" y="0"/>
                  </a:moveTo>
                  <a:lnTo>
                    <a:pt x="17" y="0"/>
                  </a:lnTo>
                  <a:cubicBezTo>
                    <a:pt x="12" y="5"/>
                    <a:pt x="9" y="9"/>
                    <a:pt x="7" y="14"/>
                  </a:cubicBezTo>
                  <a:lnTo>
                    <a:pt x="7" y="14"/>
                  </a:lnTo>
                  <a:cubicBezTo>
                    <a:pt x="11" y="8"/>
                    <a:pt x="17" y="4"/>
                    <a:pt x="17" y="0"/>
                  </a:cubicBezTo>
                  <a:close/>
                  <a:moveTo>
                    <a:pt x="7" y="14"/>
                  </a:moveTo>
                  <a:lnTo>
                    <a:pt x="7" y="14"/>
                  </a:lnTo>
                  <a:cubicBezTo>
                    <a:pt x="3" y="20"/>
                    <a:pt x="1" y="28"/>
                    <a:pt x="7" y="40"/>
                  </a:cubicBezTo>
                  <a:lnTo>
                    <a:pt x="7" y="40"/>
                  </a:lnTo>
                  <a:cubicBezTo>
                    <a:pt x="4" y="31"/>
                    <a:pt x="4" y="22"/>
                    <a:pt x="7" y="14"/>
                  </a:cubicBezTo>
                  <a:close/>
                  <a:moveTo>
                    <a:pt x="7" y="40"/>
                  </a:moveTo>
                  <a:cubicBezTo>
                    <a:pt x="12" y="56"/>
                    <a:pt x="28" y="71"/>
                    <a:pt x="52" y="84"/>
                  </a:cubicBezTo>
                  <a:cubicBezTo>
                    <a:pt x="26" y="65"/>
                    <a:pt x="13" y="51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7676;p43">
              <a:extLst>
                <a:ext uri="{FF2B5EF4-FFF2-40B4-BE49-F238E27FC236}">
                  <a16:creationId xmlns:a16="http://schemas.microsoft.com/office/drawing/2014/main" id="{88BF169B-0103-4C0C-903F-3BC0718CA676}"/>
                </a:ext>
              </a:extLst>
            </p:cNvPr>
            <p:cNvSpPr/>
            <p:nvPr/>
          </p:nvSpPr>
          <p:spPr>
            <a:xfrm>
              <a:off x="2286000" y="3133250"/>
              <a:ext cx="4775" cy="8650"/>
            </a:xfrm>
            <a:custGeom>
              <a:avLst/>
              <a:gdLst/>
              <a:ahLst/>
              <a:cxnLst/>
              <a:rect l="l" t="t" r="r" b="b"/>
              <a:pathLst>
                <a:path w="191" h="346" extrusionOk="0">
                  <a:moveTo>
                    <a:pt x="0" y="1"/>
                  </a:moveTo>
                  <a:cubicBezTo>
                    <a:pt x="1" y="2"/>
                    <a:pt x="1" y="3"/>
                    <a:pt x="2" y="4"/>
                  </a:cubicBezTo>
                  <a:lnTo>
                    <a:pt x="2" y="4"/>
                  </a:lnTo>
                  <a:cubicBezTo>
                    <a:pt x="1" y="3"/>
                    <a:pt x="1" y="2"/>
                    <a:pt x="0" y="1"/>
                  </a:cubicBezTo>
                  <a:close/>
                  <a:moveTo>
                    <a:pt x="2" y="4"/>
                  </a:moveTo>
                  <a:cubicBezTo>
                    <a:pt x="62" y="110"/>
                    <a:pt x="155" y="216"/>
                    <a:pt x="191" y="346"/>
                  </a:cubicBezTo>
                  <a:cubicBezTo>
                    <a:pt x="167" y="239"/>
                    <a:pt x="131" y="155"/>
                    <a:pt x="71" y="72"/>
                  </a:cubicBezTo>
                  <a:cubicBezTo>
                    <a:pt x="60" y="61"/>
                    <a:pt x="17" y="28"/>
                    <a:pt x="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7677;p43">
              <a:extLst>
                <a:ext uri="{FF2B5EF4-FFF2-40B4-BE49-F238E27FC236}">
                  <a16:creationId xmlns:a16="http://schemas.microsoft.com/office/drawing/2014/main" id="{2D6F965F-C7C3-4DFC-814A-52B672F5A973}"/>
                </a:ext>
              </a:extLst>
            </p:cNvPr>
            <p:cNvSpPr/>
            <p:nvPr/>
          </p:nvSpPr>
          <p:spPr>
            <a:xfrm>
              <a:off x="2290700" y="3148175"/>
              <a:ext cx="725" cy="1850"/>
            </a:xfrm>
            <a:custGeom>
              <a:avLst/>
              <a:gdLst/>
              <a:ahLst/>
              <a:cxnLst/>
              <a:rect l="l" t="t" r="r" b="b"/>
              <a:pathLst>
                <a:path w="29" h="7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4"/>
                    <a:pt x="3" y="11"/>
                  </a:cubicBezTo>
                  <a:cubicBezTo>
                    <a:pt x="19" y="57"/>
                    <a:pt x="26" y="73"/>
                    <a:pt x="26" y="73"/>
                  </a:cubicBezTo>
                  <a:cubicBezTo>
                    <a:pt x="28" y="73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7678;p43">
              <a:extLst>
                <a:ext uri="{FF2B5EF4-FFF2-40B4-BE49-F238E27FC236}">
                  <a16:creationId xmlns:a16="http://schemas.microsoft.com/office/drawing/2014/main" id="{882265C8-3A14-4BFD-A725-D73506E36E84}"/>
                </a:ext>
              </a:extLst>
            </p:cNvPr>
            <p:cNvSpPr/>
            <p:nvPr/>
          </p:nvSpPr>
          <p:spPr>
            <a:xfrm>
              <a:off x="2290425" y="3147925"/>
              <a:ext cx="350" cy="75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8" y="29"/>
                    <a:pt x="12" y="29"/>
                  </a:cubicBezTo>
                  <a:cubicBezTo>
                    <a:pt x="13" y="29"/>
                    <a:pt x="14" y="27"/>
                    <a:pt x="14" y="21"/>
                  </a:cubicBezTo>
                  <a:cubicBezTo>
                    <a:pt x="8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7679;p43">
              <a:extLst>
                <a:ext uri="{FF2B5EF4-FFF2-40B4-BE49-F238E27FC236}">
                  <a16:creationId xmlns:a16="http://schemas.microsoft.com/office/drawing/2014/main" id="{A3AD6917-ED08-4E8E-98B0-3128B2BA8058}"/>
                </a:ext>
              </a:extLst>
            </p:cNvPr>
            <p:cNvSpPr/>
            <p:nvPr/>
          </p:nvSpPr>
          <p:spPr>
            <a:xfrm>
              <a:off x="2291550" y="3153875"/>
              <a:ext cx="1150" cy="1500"/>
            </a:xfrm>
            <a:custGeom>
              <a:avLst/>
              <a:gdLst/>
              <a:ahLst/>
              <a:cxnLst/>
              <a:rect l="l" t="t" r="r" b="b"/>
              <a:pathLst>
                <a:path w="46" h="60" extrusionOk="0">
                  <a:moveTo>
                    <a:pt x="7" y="0"/>
                  </a:moveTo>
                  <a:cubicBezTo>
                    <a:pt x="0" y="0"/>
                    <a:pt x="38" y="60"/>
                    <a:pt x="43" y="60"/>
                  </a:cubicBezTo>
                  <a:cubicBezTo>
                    <a:pt x="46" y="60"/>
                    <a:pt x="42" y="49"/>
                    <a:pt x="28" y="21"/>
                  </a:cubicBezTo>
                  <a:cubicBezTo>
                    <a:pt x="15" y="6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7680;p43">
              <a:extLst>
                <a:ext uri="{FF2B5EF4-FFF2-40B4-BE49-F238E27FC236}">
                  <a16:creationId xmlns:a16="http://schemas.microsoft.com/office/drawing/2014/main" id="{B499DC9E-8C6F-4993-BB7C-284C4D83CCDA}"/>
                </a:ext>
              </a:extLst>
            </p:cNvPr>
            <p:cNvSpPr/>
            <p:nvPr/>
          </p:nvSpPr>
          <p:spPr>
            <a:xfrm>
              <a:off x="2294325" y="31549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0" y="1"/>
                  </a:moveTo>
                  <a:cubicBezTo>
                    <a:pt x="0" y="13"/>
                    <a:pt x="0" y="25"/>
                    <a:pt x="24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7681;p43">
              <a:extLst>
                <a:ext uri="{FF2B5EF4-FFF2-40B4-BE49-F238E27FC236}">
                  <a16:creationId xmlns:a16="http://schemas.microsoft.com/office/drawing/2014/main" id="{1842BF07-B478-4192-880D-A4D35BE85B8C}"/>
                </a:ext>
              </a:extLst>
            </p:cNvPr>
            <p:cNvSpPr/>
            <p:nvPr/>
          </p:nvSpPr>
          <p:spPr>
            <a:xfrm>
              <a:off x="2293725" y="3154100"/>
              <a:ext cx="775" cy="875"/>
            </a:xfrm>
            <a:custGeom>
              <a:avLst/>
              <a:gdLst/>
              <a:ahLst/>
              <a:cxnLst/>
              <a:rect l="l" t="t" r="r" b="b"/>
              <a:pathLst>
                <a:path w="31" h="35" extrusionOk="0">
                  <a:moveTo>
                    <a:pt x="1" y="0"/>
                  </a:moveTo>
                  <a:cubicBezTo>
                    <a:pt x="18" y="26"/>
                    <a:pt x="26" y="35"/>
                    <a:pt x="28" y="35"/>
                  </a:cubicBezTo>
                  <a:cubicBezTo>
                    <a:pt x="31" y="35"/>
                    <a:pt x="16" y="8"/>
                    <a:pt x="1" y="0"/>
                  </a:cubicBezTo>
                  <a:lnTo>
                    <a:pt x="1" y="0"/>
                  </a:lnTo>
                  <a:cubicBezTo>
                    <a:pt x="12" y="4"/>
                    <a:pt x="19" y="5"/>
                    <a:pt x="22" y="5"/>
                  </a:cubicBezTo>
                  <a:cubicBezTo>
                    <a:pt x="27" y="5"/>
                    <a:pt x="1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7682;p43">
              <a:extLst>
                <a:ext uri="{FF2B5EF4-FFF2-40B4-BE49-F238E27FC236}">
                  <a16:creationId xmlns:a16="http://schemas.microsoft.com/office/drawing/2014/main" id="{861B1681-5403-4196-8DF0-1DE44B4AC6A1}"/>
                </a:ext>
              </a:extLst>
            </p:cNvPr>
            <p:cNvSpPr/>
            <p:nvPr/>
          </p:nvSpPr>
          <p:spPr>
            <a:xfrm>
              <a:off x="2291825" y="3149050"/>
              <a:ext cx="1625" cy="2975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11" y="1"/>
                  </a:moveTo>
                  <a:cubicBezTo>
                    <a:pt x="0" y="1"/>
                    <a:pt x="7" y="44"/>
                    <a:pt x="41" y="119"/>
                  </a:cubicBezTo>
                  <a:cubicBezTo>
                    <a:pt x="41" y="87"/>
                    <a:pt x="36" y="55"/>
                    <a:pt x="43" y="55"/>
                  </a:cubicBezTo>
                  <a:cubicBezTo>
                    <a:pt x="46" y="55"/>
                    <a:pt x="53" y="63"/>
                    <a:pt x="65" y="83"/>
                  </a:cubicBezTo>
                  <a:cubicBezTo>
                    <a:pt x="39" y="26"/>
                    <a:pt x="2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7683;p43">
              <a:extLst>
                <a:ext uri="{FF2B5EF4-FFF2-40B4-BE49-F238E27FC236}">
                  <a16:creationId xmlns:a16="http://schemas.microsoft.com/office/drawing/2014/main" id="{9890560B-4DC8-471F-B670-528D56CA1901}"/>
                </a:ext>
              </a:extLst>
            </p:cNvPr>
            <p:cNvSpPr/>
            <p:nvPr/>
          </p:nvSpPr>
          <p:spPr>
            <a:xfrm>
              <a:off x="2291050" y="3139500"/>
              <a:ext cx="1225" cy="2400"/>
            </a:xfrm>
            <a:custGeom>
              <a:avLst/>
              <a:gdLst/>
              <a:ahLst/>
              <a:cxnLst/>
              <a:rect l="l" t="t" r="r" b="b"/>
              <a:pathLst>
                <a:path w="49" h="96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60"/>
                    <a:pt x="48" y="96"/>
                  </a:cubicBezTo>
                  <a:cubicBezTo>
                    <a:pt x="36" y="48"/>
                    <a:pt x="36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7684;p43">
              <a:extLst>
                <a:ext uri="{FF2B5EF4-FFF2-40B4-BE49-F238E27FC236}">
                  <a16:creationId xmlns:a16="http://schemas.microsoft.com/office/drawing/2014/main" id="{7D06B311-06C0-43B2-853F-A824665464D6}"/>
                </a:ext>
              </a:extLst>
            </p:cNvPr>
            <p:cNvSpPr/>
            <p:nvPr/>
          </p:nvSpPr>
          <p:spPr>
            <a:xfrm>
              <a:off x="2296700" y="3163625"/>
              <a:ext cx="1650" cy="2425"/>
            </a:xfrm>
            <a:custGeom>
              <a:avLst/>
              <a:gdLst/>
              <a:ahLst/>
              <a:cxnLst/>
              <a:rect l="l" t="t" r="r" b="b"/>
              <a:pathLst>
                <a:path w="66" h="97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36"/>
                    <a:pt x="13" y="71"/>
                    <a:pt x="1" y="95"/>
                  </a:cubicBezTo>
                  <a:cubicBezTo>
                    <a:pt x="5" y="96"/>
                    <a:pt x="9" y="96"/>
                    <a:pt x="12" y="96"/>
                  </a:cubicBezTo>
                  <a:cubicBezTo>
                    <a:pt x="65" y="96"/>
                    <a:pt x="12" y="1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7685;p43">
              <a:extLst>
                <a:ext uri="{FF2B5EF4-FFF2-40B4-BE49-F238E27FC236}">
                  <a16:creationId xmlns:a16="http://schemas.microsoft.com/office/drawing/2014/main" id="{463D2DC6-EEFB-406C-AD2C-CA2CFA70FF8A}"/>
                </a:ext>
              </a:extLst>
            </p:cNvPr>
            <p:cNvSpPr/>
            <p:nvPr/>
          </p:nvSpPr>
          <p:spPr>
            <a:xfrm>
              <a:off x="2297300" y="3165000"/>
              <a:ext cx="1225" cy="1925"/>
            </a:xfrm>
            <a:custGeom>
              <a:avLst/>
              <a:gdLst/>
              <a:ahLst/>
              <a:cxnLst/>
              <a:rect l="l" t="t" r="r" b="b"/>
              <a:pathLst>
                <a:path w="49" h="77" extrusionOk="0">
                  <a:moveTo>
                    <a:pt x="8" y="1"/>
                  </a:moveTo>
                  <a:cubicBezTo>
                    <a:pt x="6" y="1"/>
                    <a:pt x="3" y="2"/>
                    <a:pt x="0" y="5"/>
                  </a:cubicBezTo>
                  <a:lnTo>
                    <a:pt x="48" y="76"/>
                  </a:lnTo>
                  <a:cubicBezTo>
                    <a:pt x="29" y="20"/>
                    <a:pt x="18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7686;p43">
              <a:extLst>
                <a:ext uri="{FF2B5EF4-FFF2-40B4-BE49-F238E27FC236}">
                  <a16:creationId xmlns:a16="http://schemas.microsoft.com/office/drawing/2014/main" id="{56719607-0AB5-457F-B74A-502254593926}"/>
                </a:ext>
              </a:extLst>
            </p:cNvPr>
            <p:cNvSpPr/>
            <p:nvPr/>
          </p:nvSpPr>
          <p:spPr>
            <a:xfrm>
              <a:off x="2294025" y="3152900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48"/>
                    <a:pt x="60" y="96"/>
                    <a:pt x="96" y="143"/>
                  </a:cubicBezTo>
                  <a:cubicBezTo>
                    <a:pt x="72" y="84"/>
                    <a:pt x="36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7687;p43">
              <a:extLst>
                <a:ext uri="{FF2B5EF4-FFF2-40B4-BE49-F238E27FC236}">
                  <a16:creationId xmlns:a16="http://schemas.microsoft.com/office/drawing/2014/main" id="{E6CC676C-A4EB-47D2-A9EB-03EDB6A73DB1}"/>
                </a:ext>
              </a:extLst>
            </p:cNvPr>
            <p:cNvSpPr/>
            <p:nvPr/>
          </p:nvSpPr>
          <p:spPr>
            <a:xfrm>
              <a:off x="2298200" y="3172850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0" y="0"/>
                  </a:move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688;p43">
              <a:extLst>
                <a:ext uri="{FF2B5EF4-FFF2-40B4-BE49-F238E27FC236}">
                  <a16:creationId xmlns:a16="http://schemas.microsoft.com/office/drawing/2014/main" id="{654F6521-2FAA-4120-9140-E17300148AB3}"/>
                </a:ext>
              </a:extLst>
            </p:cNvPr>
            <p:cNvSpPr/>
            <p:nvPr/>
          </p:nvSpPr>
          <p:spPr>
            <a:xfrm>
              <a:off x="2298400" y="3175950"/>
              <a:ext cx="3675" cy="7025"/>
            </a:xfrm>
            <a:custGeom>
              <a:avLst/>
              <a:gdLst/>
              <a:ahLst/>
              <a:cxnLst/>
              <a:rect l="l" t="t" r="r" b="b"/>
              <a:pathLst>
                <a:path w="147" h="281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5" y="30"/>
                    <a:pt x="60" y="116"/>
                  </a:cubicBezTo>
                  <a:lnTo>
                    <a:pt x="60" y="116"/>
                  </a:lnTo>
                  <a:cubicBezTo>
                    <a:pt x="38" y="68"/>
                    <a:pt x="2" y="0"/>
                    <a:pt x="1" y="0"/>
                  </a:cubicBezTo>
                  <a:close/>
                  <a:moveTo>
                    <a:pt x="60" y="116"/>
                  </a:moveTo>
                  <a:lnTo>
                    <a:pt x="60" y="116"/>
                  </a:lnTo>
                  <a:cubicBezTo>
                    <a:pt x="73" y="143"/>
                    <a:pt x="81" y="164"/>
                    <a:pt x="77" y="164"/>
                  </a:cubicBezTo>
                  <a:cubicBezTo>
                    <a:pt x="75" y="164"/>
                    <a:pt x="71" y="159"/>
                    <a:pt x="64" y="150"/>
                  </a:cubicBezTo>
                  <a:lnTo>
                    <a:pt x="64" y="150"/>
                  </a:lnTo>
                  <a:cubicBezTo>
                    <a:pt x="64" y="150"/>
                    <a:pt x="64" y="150"/>
                    <a:pt x="64" y="150"/>
                  </a:cubicBezTo>
                  <a:lnTo>
                    <a:pt x="64" y="150"/>
                  </a:lnTo>
                  <a:cubicBezTo>
                    <a:pt x="64" y="150"/>
                    <a:pt x="64" y="150"/>
                    <a:pt x="64" y="150"/>
                  </a:cubicBezTo>
                  <a:lnTo>
                    <a:pt x="64" y="150"/>
                  </a:lnTo>
                  <a:cubicBezTo>
                    <a:pt x="74" y="176"/>
                    <a:pt x="80" y="186"/>
                    <a:pt x="81" y="186"/>
                  </a:cubicBezTo>
                  <a:cubicBezTo>
                    <a:pt x="82" y="186"/>
                    <a:pt x="81" y="184"/>
                    <a:pt x="79" y="179"/>
                  </a:cubicBezTo>
                  <a:lnTo>
                    <a:pt x="79" y="179"/>
                  </a:lnTo>
                  <a:cubicBezTo>
                    <a:pt x="101" y="217"/>
                    <a:pt x="128" y="253"/>
                    <a:pt x="147" y="281"/>
                  </a:cubicBezTo>
                  <a:cubicBezTo>
                    <a:pt x="110" y="211"/>
                    <a:pt x="82" y="158"/>
                    <a:pt x="6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7689;p43">
              <a:extLst>
                <a:ext uri="{FF2B5EF4-FFF2-40B4-BE49-F238E27FC236}">
                  <a16:creationId xmlns:a16="http://schemas.microsoft.com/office/drawing/2014/main" id="{F87ABF80-AC15-4208-9AB1-91E5687222E5}"/>
                </a:ext>
              </a:extLst>
            </p:cNvPr>
            <p:cNvSpPr/>
            <p:nvPr/>
          </p:nvSpPr>
          <p:spPr>
            <a:xfrm>
              <a:off x="2299125" y="3170550"/>
              <a:ext cx="450" cy="1725"/>
            </a:xfrm>
            <a:custGeom>
              <a:avLst/>
              <a:gdLst/>
              <a:ahLst/>
              <a:cxnLst/>
              <a:rect l="l" t="t" r="r" b="b"/>
              <a:pathLst>
                <a:path w="18" h="69" extrusionOk="0">
                  <a:moveTo>
                    <a:pt x="5" y="1"/>
                  </a:moveTo>
                  <a:cubicBezTo>
                    <a:pt x="1" y="1"/>
                    <a:pt x="0" y="20"/>
                    <a:pt x="11" y="68"/>
                  </a:cubicBezTo>
                  <a:cubicBezTo>
                    <a:pt x="17" y="29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7690;p43">
              <a:extLst>
                <a:ext uri="{FF2B5EF4-FFF2-40B4-BE49-F238E27FC236}">
                  <a16:creationId xmlns:a16="http://schemas.microsoft.com/office/drawing/2014/main" id="{AA9E28FF-C5CE-4A61-8398-666A19E17A50}"/>
                </a:ext>
              </a:extLst>
            </p:cNvPr>
            <p:cNvSpPr/>
            <p:nvPr/>
          </p:nvSpPr>
          <p:spPr>
            <a:xfrm>
              <a:off x="2299975" y="3171050"/>
              <a:ext cx="500" cy="2050"/>
            </a:xfrm>
            <a:custGeom>
              <a:avLst/>
              <a:gdLst/>
              <a:ahLst/>
              <a:cxnLst/>
              <a:rect l="l" t="t" r="r" b="b"/>
              <a:pathLst>
                <a:path w="20" h="82" extrusionOk="0">
                  <a:moveTo>
                    <a:pt x="1" y="1"/>
                  </a:moveTo>
                  <a:cubicBezTo>
                    <a:pt x="14" y="61"/>
                    <a:pt x="19" y="81"/>
                    <a:pt x="19" y="81"/>
                  </a:cubicBezTo>
                  <a:cubicBezTo>
                    <a:pt x="20" y="81"/>
                    <a:pt x="8" y="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691;p43">
              <a:extLst>
                <a:ext uri="{FF2B5EF4-FFF2-40B4-BE49-F238E27FC236}">
                  <a16:creationId xmlns:a16="http://schemas.microsoft.com/office/drawing/2014/main" id="{584B690C-3848-4B19-84CB-D791BD72B1C4}"/>
                </a:ext>
              </a:extLst>
            </p:cNvPr>
            <p:cNvSpPr/>
            <p:nvPr/>
          </p:nvSpPr>
          <p:spPr>
            <a:xfrm>
              <a:off x="2297300" y="3161225"/>
              <a:ext cx="2100" cy="1925"/>
            </a:xfrm>
            <a:custGeom>
              <a:avLst/>
              <a:gdLst/>
              <a:ahLst/>
              <a:cxnLst/>
              <a:rect l="l" t="t" r="r" b="b"/>
              <a:pathLst>
                <a:path w="84" h="77" extrusionOk="0">
                  <a:moveTo>
                    <a:pt x="0" y="1"/>
                  </a:moveTo>
                  <a:cubicBezTo>
                    <a:pt x="23" y="31"/>
                    <a:pt x="51" y="77"/>
                    <a:pt x="68" y="77"/>
                  </a:cubicBezTo>
                  <a:cubicBezTo>
                    <a:pt x="78" y="77"/>
                    <a:pt x="84" y="63"/>
                    <a:pt x="84" y="25"/>
                  </a:cubicBezTo>
                  <a:cubicBezTo>
                    <a:pt x="77" y="20"/>
                    <a:pt x="72" y="19"/>
                    <a:pt x="67" y="19"/>
                  </a:cubicBezTo>
                  <a:cubicBezTo>
                    <a:pt x="56" y="19"/>
                    <a:pt x="48" y="28"/>
                    <a:pt x="37" y="28"/>
                  </a:cubicBezTo>
                  <a:cubicBezTo>
                    <a:pt x="29" y="28"/>
                    <a:pt x="18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692;p43">
              <a:extLst>
                <a:ext uri="{FF2B5EF4-FFF2-40B4-BE49-F238E27FC236}">
                  <a16:creationId xmlns:a16="http://schemas.microsoft.com/office/drawing/2014/main" id="{FAAB5DB9-880A-4694-832C-64F608BCD220}"/>
                </a:ext>
              </a:extLst>
            </p:cNvPr>
            <p:cNvSpPr/>
            <p:nvPr/>
          </p:nvSpPr>
          <p:spPr>
            <a:xfrm>
              <a:off x="2298775" y="3166600"/>
              <a:ext cx="1225" cy="2400"/>
            </a:xfrm>
            <a:custGeom>
              <a:avLst/>
              <a:gdLst/>
              <a:ahLst/>
              <a:cxnLst/>
              <a:rect l="l" t="t" r="r" b="b"/>
              <a:pathLst>
                <a:path w="49" h="96" extrusionOk="0">
                  <a:moveTo>
                    <a:pt x="1" y="0"/>
                  </a:moveTo>
                  <a:cubicBezTo>
                    <a:pt x="13" y="36"/>
                    <a:pt x="37" y="60"/>
                    <a:pt x="49" y="95"/>
                  </a:cubicBezTo>
                  <a:cubicBezTo>
                    <a:pt x="49" y="24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7693;p43">
              <a:extLst>
                <a:ext uri="{FF2B5EF4-FFF2-40B4-BE49-F238E27FC236}">
                  <a16:creationId xmlns:a16="http://schemas.microsoft.com/office/drawing/2014/main" id="{949839D8-7907-4FEE-82CF-52882C1EBBA7}"/>
                </a:ext>
              </a:extLst>
            </p:cNvPr>
            <p:cNvSpPr/>
            <p:nvPr/>
          </p:nvSpPr>
          <p:spPr>
            <a:xfrm>
              <a:off x="2299975" y="3168975"/>
              <a:ext cx="500" cy="800"/>
            </a:xfrm>
            <a:custGeom>
              <a:avLst/>
              <a:gdLst/>
              <a:ahLst/>
              <a:cxnLst/>
              <a:rect l="l" t="t" r="r" b="b"/>
              <a:pathLst>
                <a:path w="20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23"/>
                    <a:pt x="18" y="32"/>
                    <a:pt x="18" y="32"/>
                  </a:cubicBezTo>
                  <a:cubicBezTo>
                    <a:pt x="19" y="32"/>
                    <a:pt x="13" y="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7694;p43">
              <a:extLst>
                <a:ext uri="{FF2B5EF4-FFF2-40B4-BE49-F238E27FC236}">
                  <a16:creationId xmlns:a16="http://schemas.microsoft.com/office/drawing/2014/main" id="{7C583C54-6AEC-45D7-B265-BFF4CBED0BF8}"/>
                </a:ext>
              </a:extLst>
            </p:cNvPr>
            <p:cNvSpPr/>
            <p:nvPr/>
          </p:nvSpPr>
          <p:spPr>
            <a:xfrm>
              <a:off x="2302425" y="3179775"/>
              <a:ext cx="1750" cy="4100"/>
            </a:xfrm>
            <a:custGeom>
              <a:avLst/>
              <a:gdLst/>
              <a:ahLst/>
              <a:cxnLst/>
              <a:rect l="l" t="t" r="r" b="b"/>
              <a:pathLst>
                <a:path w="70" h="164" extrusionOk="0">
                  <a:moveTo>
                    <a:pt x="9" y="1"/>
                  </a:moveTo>
                  <a:cubicBezTo>
                    <a:pt x="2" y="1"/>
                    <a:pt x="1" y="17"/>
                    <a:pt x="10" y="45"/>
                  </a:cubicBezTo>
                  <a:cubicBezTo>
                    <a:pt x="34" y="80"/>
                    <a:pt x="45" y="116"/>
                    <a:pt x="69" y="164"/>
                  </a:cubicBezTo>
                  <a:cubicBezTo>
                    <a:pt x="47" y="46"/>
                    <a:pt x="2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7695;p43">
              <a:extLst>
                <a:ext uri="{FF2B5EF4-FFF2-40B4-BE49-F238E27FC236}">
                  <a16:creationId xmlns:a16="http://schemas.microsoft.com/office/drawing/2014/main" id="{47E8479A-3A3D-4CBC-BFCB-6A0FD56A7A91}"/>
                </a:ext>
              </a:extLst>
            </p:cNvPr>
            <p:cNvSpPr/>
            <p:nvPr/>
          </p:nvSpPr>
          <p:spPr>
            <a:xfrm>
              <a:off x="2307725" y="3194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7696;p43">
              <a:extLst>
                <a:ext uri="{FF2B5EF4-FFF2-40B4-BE49-F238E27FC236}">
                  <a16:creationId xmlns:a16="http://schemas.microsoft.com/office/drawing/2014/main" id="{DCFBDC30-D6BF-417C-A314-B9372D603486}"/>
                </a:ext>
              </a:extLst>
            </p:cNvPr>
            <p:cNvSpPr/>
            <p:nvPr/>
          </p:nvSpPr>
          <p:spPr>
            <a:xfrm>
              <a:off x="2302350" y="3177600"/>
              <a:ext cx="925" cy="2500"/>
            </a:xfrm>
            <a:custGeom>
              <a:avLst/>
              <a:gdLst/>
              <a:ahLst/>
              <a:cxnLst/>
              <a:rect l="l" t="t" r="r" b="b"/>
              <a:pathLst>
                <a:path w="37" h="100" extrusionOk="0">
                  <a:moveTo>
                    <a:pt x="1" y="1"/>
                  </a:moveTo>
                  <a:cubicBezTo>
                    <a:pt x="9" y="68"/>
                    <a:pt x="18" y="100"/>
                    <a:pt x="26" y="100"/>
                  </a:cubicBezTo>
                  <a:cubicBezTo>
                    <a:pt x="29" y="100"/>
                    <a:pt x="33" y="95"/>
                    <a:pt x="36" y="86"/>
                  </a:cubicBezTo>
                  <a:lnTo>
                    <a:pt x="36" y="86"/>
                  </a:ln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7" y="85"/>
                    <a:pt x="37" y="84"/>
                  </a:cubicBezTo>
                  <a:lnTo>
                    <a:pt x="37" y="84"/>
                  </a:lnTo>
                  <a:cubicBezTo>
                    <a:pt x="37" y="84"/>
                    <a:pt x="37" y="84"/>
                    <a:pt x="37" y="84"/>
                  </a:cubicBezTo>
                  <a:cubicBezTo>
                    <a:pt x="33" y="74"/>
                    <a:pt x="32" y="70"/>
                    <a:pt x="31" y="70"/>
                  </a:cubicBezTo>
                  <a:lnTo>
                    <a:pt x="31" y="70"/>
                  </a:lnTo>
                  <a:cubicBezTo>
                    <a:pt x="31" y="70"/>
                    <a:pt x="31" y="72"/>
                    <a:pt x="32" y="75"/>
                  </a:cubicBezTo>
                  <a:lnTo>
                    <a:pt x="32" y="75"/>
                  </a:lnTo>
                  <a:cubicBezTo>
                    <a:pt x="22" y="54"/>
                    <a:pt x="11" y="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7697;p43">
              <a:extLst>
                <a:ext uri="{FF2B5EF4-FFF2-40B4-BE49-F238E27FC236}">
                  <a16:creationId xmlns:a16="http://schemas.microsoft.com/office/drawing/2014/main" id="{4D6701CB-BDB2-47B0-9B20-3D4E0AF805C2}"/>
                </a:ext>
              </a:extLst>
            </p:cNvPr>
            <p:cNvSpPr/>
            <p:nvPr/>
          </p:nvSpPr>
          <p:spPr>
            <a:xfrm>
              <a:off x="2304150" y="3185950"/>
              <a:ext cx="325" cy="1800"/>
            </a:xfrm>
            <a:custGeom>
              <a:avLst/>
              <a:gdLst/>
              <a:ahLst/>
              <a:cxnLst/>
              <a:rect l="l" t="t" r="r" b="b"/>
              <a:pathLst>
                <a:path w="13" h="72" extrusionOk="0">
                  <a:moveTo>
                    <a:pt x="12" y="0"/>
                  </a:moveTo>
                  <a:cubicBezTo>
                    <a:pt x="12" y="24"/>
                    <a:pt x="0" y="71"/>
                    <a:pt x="12" y="71"/>
                  </a:cubicBezTo>
                  <a:cubicBezTo>
                    <a:pt x="12" y="48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7698;p43">
              <a:extLst>
                <a:ext uri="{FF2B5EF4-FFF2-40B4-BE49-F238E27FC236}">
                  <a16:creationId xmlns:a16="http://schemas.microsoft.com/office/drawing/2014/main" id="{B234AFD5-0F21-4E64-96E1-0C4A5CC5BC9F}"/>
                </a:ext>
              </a:extLst>
            </p:cNvPr>
            <p:cNvSpPr/>
            <p:nvPr/>
          </p:nvSpPr>
          <p:spPr>
            <a:xfrm>
              <a:off x="2301175" y="3176425"/>
              <a:ext cx="325" cy="375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0" y="0"/>
                  </a:moveTo>
                  <a:cubicBezTo>
                    <a:pt x="0" y="12"/>
                    <a:pt x="3" y="15"/>
                    <a:pt x="6" y="15"/>
                  </a:cubicBezTo>
                  <a:cubicBezTo>
                    <a:pt x="9" y="15"/>
                    <a:pt x="12" y="12"/>
                    <a:pt x="1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7699;p43">
              <a:extLst>
                <a:ext uri="{FF2B5EF4-FFF2-40B4-BE49-F238E27FC236}">
                  <a16:creationId xmlns:a16="http://schemas.microsoft.com/office/drawing/2014/main" id="{1FC33E0E-4EAC-415C-B8A6-38FA77CE40FA}"/>
                </a:ext>
              </a:extLst>
            </p:cNvPr>
            <p:cNvSpPr/>
            <p:nvPr/>
          </p:nvSpPr>
          <p:spPr>
            <a:xfrm>
              <a:off x="2301475" y="3176500"/>
              <a:ext cx="1025" cy="1325"/>
            </a:xfrm>
            <a:custGeom>
              <a:avLst/>
              <a:gdLst/>
              <a:ahLst/>
              <a:cxnLst/>
              <a:rect l="l" t="t" r="r" b="b"/>
              <a:pathLst>
                <a:path w="41" h="53" extrusionOk="0">
                  <a:moveTo>
                    <a:pt x="7" y="0"/>
                  </a:moveTo>
                  <a:cubicBezTo>
                    <a:pt x="5" y="0"/>
                    <a:pt x="3" y="2"/>
                    <a:pt x="1" y="6"/>
                  </a:cubicBezTo>
                  <a:lnTo>
                    <a:pt x="1" y="6"/>
                  </a:lnTo>
                  <a:cubicBezTo>
                    <a:pt x="1" y="6"/>
                    <a:pt x="0" y="7"/>
                    <a:pt x="0" y="9"/>
                  </a:cubicBezTo>
                  <a:cubicBezTo>
                    <a:pt x="20" y="42"/>
                    <a:pt x="29" y="53"/>
                    <a:pt x="33" y="53"/>
                  </a:cubicBezTo>
                  <a:cubicBezTo>
                    <a:pt x="41" y="53"/>
                    <a:pt x="2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7700;p43">
              <a:extLst>
                <a:ext uri="{FF2B5EF4-FFF2-40B4-BE49-F238E27FC236}">
                  <a16:creationId xmlns:a16="http://schemas.microsoft.com/office/drawing/2014/main" id="{095371A2-A4F3-4994-AA50-260B5853D8BF}"/>
                </a:ext>
              </a:extLst>
            </p:cNvPr>
            <p:cNvSpPr/>
            <p:nvPr/>
          </p:nvSpPr>
          <p:spPr>
            <a:xfrm>
              <a:off x="2307725" y="3193050"/>
              <a:ext cx="5975" cy="6750"/>
            </a:xfrm>
            <a:custGeom>
              <a:avLst/>
              <a:gdLst/>
              <a:ahLst/>
              <a:cxnLst/>
              <a:rect l="l" t="t" r="r" b="b"/>
              <a:pathLst>
                <a:path w="239" h="270" extrusionOk="0">
                  <a:moveTo>
                    <a:pt x="24" y="1"/>
                  </a:moveTo>
                  <a:cubicBezTo>
                    <a:pt x="0" y="1"/>
                    <a:pt x="1" y="40"/>
                    <a:pt x="60" y="157"/>
                  </a:cubicBezTo>
                  <a:cubicBezTo>
                    <a:pt x="60" y="109"/>
                    <a:pt x="60" y="62"/>
                    <a:pt x="60" y="15"/>
                  </a:cubicBezTo>
                  <a:lnTo>
                    <a:pt x="60" y="15"/>
                  </a:lnTo>
                  <a:cubicBezTo>
                    <a:pt x="62" y="17"/>
                    <a:pt x="65" y="18"/>
                    <a:pt x="67" y="20"/>
                  </a:cubicBezTo>
                  <a:lnTo>
                    <a:pt x="67" y="20"/>
                  </a:lnTo>
                  <a:cubicBezTo>
                    <a:pt x="65" y="13"/>
                    <a:pt x="62" y="9"/>
                    <a:pt x="61" y="9"/>
                  </a:cubicBezTo>
                  <a:cubicBezTo>
                    <a:pt x="60" y="9"/>
                    <a:pt x="60" y="10"/>
                    <a:pt x="60" y="14"/>
                  </a:cubicBezTo>
                  <a:cubicBezTo>
                    <a:pt x="60" y="14"/>
                    <a:pt x="60" y="15"/>
                    <a:pt x="60" y="15"/>
                  </a:cubicBezTo>
                  <a:lnTo>
                    <a:pt x="60" y="15"/>
                  </a:lnTo>
                  <a:cubicBezTo>
                    <a:pt x="45" y="6"/>
                    <a:pt x="33" y="1"/>
                    <a:pt x="24" y="1"/>
                  </a:cubicBezTo>
                  <a:close/>
                  <a:moveTo>
                    <a:pt x="67" y="20"/>
                  </a:moveTo>
                  <a:lnTo>
                    <a:pt x="67" y="20"/>
                  </a:lnTo>
                  <a:cubicBezTo>
                    <a:pt x="81" y="54"/>
                    <a:pt x="107" y="154"/>
                    <a:pt x="107" y="180"/>
                  </a:cubicBezTo>
                  <a:cubicBezTo>
                    <a:pt x="109" y="177"/>
                    <a:pt x="111" y="175"/>
                    <a:pt x="113" y="175"/>
                  </a:cubicBezTo>
                  <a:cubicBezTo>
                    <a:pt x="133" y="175"/>
                    <a:pt x="191" y="269"/>
                    <a:pt x="226" y="269"/>
                  </a:cubicBezTo>
                  <a:cubicBezTo>
                    <a:pt x="230" y="269"/>
                    <a:pt x="235" y="267"/>
                    <a:pt x="238" y="264"/>
                  </a:cubicBezTo>
                  <a:cubicBezTo>
                    <a:pt x="226" y="228"/>
                    <a:pt x="203" y="204"/>
                    <a:pt x="191" y="168"/>
                  </a:cubicBezTo>
                  <a:lnTo>
                    <a:pt x="191" y="168"/>
                  </a:lnTo>
                  <a:cubicBezTo>
                    <a:pt x="197" y="174"/>
                    <a:pt x="203" y="177"/>
                    <a:pt x="207" y="177"/>
                  </a:cubicBezTo>
                  <a:cubicBezTo>
                    <a:pt x="211" y="177"/>
                    <a:pt x="214" y="174"/>
                    <a:pt x="214" y="168"/>
                  </a:cubicBezTo>
                  <a:cubicBezTo>
                    <a:pt x="227" y="168"/>
                    <a:pt x="132" y="64"/>
                    <a:pt x="67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7701;p43">
              <a:extLst>
                <a:ext uri="{FF2B5EF4-FFF2-40B4-BE49-F238E27FC236}">
                  <a16:creationId xmlns:a16="http://schemas.microsoft.com/office/drawing/2014/main" id="{57652152-682B-4629-A07B-69A1A0A21CE9}"/>
                </a:ext>
              </a:extLst>
            </p:cNvPr>
            <p:cNvSpPr/>
            <p:nvPr/>
          </p:nvSpPr>
          <p:spPr>
            <a:xfrm>
              <a:off x="2305450" y="3190250"/>
              <a:ext cx="2000" cy="4950"/>
            </a:xfrm>
            <a:custGeom>
              <a:avLst/>
              <a:gdLst/>
              <a:ahLst/>
              <a:cxnLst/>
              <a:rect l="l" t="t" r="r" b="b"/>
              <a:pathLst>
                <a:path w="80" h="198" extrusionOk="0">
                  <a:moveTo>
                    <a:pt x="43" y="1"/>
                  </a:moveTo>
                  <a:cubicBezTo>
                    <a:pt x="35" y="1"/>
                    <a:pt x="1" y="187"/>
                    <a:pt x="79" y="197"/>
                  </a:cubicBezTo>
                  <a:cubicBezTo>
                    <a:pt x="68" y="152"/>
                    <a:pt x="46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0"/>
                  </a:lnTo>
                  <a:cubicBezTo>
                    <a:pt x="46" y="9"/>
                    <a:pt x="45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7702;p43">
              <a:extLst>
                <a:ext uri="{FF2B5EF4-FFF2-40B4-BE49-F238E27FC236}">
                  <a16:creationId xmlns:a16="http://schemas.microsoft.com/office/drawing/2014/main" id="{DC496FC9-DE41-4613-8093-78C509486D34}"/>
                </a:ext>
              </a:extLst>
            </p:cNvPr>
            <p:cNvSpPr/>
            <p:nvPr/>
          </p:nvSpPr>
          <p:spPr>
            <a:xfrm>
              <a:off x="2304150" y="3183775"/>
              <a:ext cx="3000" cy="6350"/>
            </a:xfrm>
            <a:custGeom>
              <a:avLst/>
              <a:gdLst/>
              <a:ahLst/>
              <a:cxnLst/>
              <a:rect l="l" t="t" r="r" b="b"/>
              <a:pathLst>
                <a:path w="120" h="254" extrusionOk="0">
                  <a:moveTo>
                    <a:pt x="29" y="0"/>
                  </a:moveTo>
                  <a:cubicBezTo>
                    <a:pt x="29" y="0"/>
                    <a:pt x="33" y="21"/>
                    <a:pt x="41" y="48"/>
                  </a:cubicBezTo>
                  <a:lnTo>
                    <a:pt x="41" y="48"/>
                  </a:lnTo>
                  <a:cubicBezTo>
                    <a:pt x="33" y="13"/>
                    <a:pt x="30" y="0"/>
                    <a:pt x="29" y="0"/>
                  </a:cubicBezTo>
                  <a:close/>
                  <a:moveTo>
                    <a:pt x="9" y="85"/>
                  </a:moveTo>
                  <a:cubicBezTo>
                    <a:pt x="6" y="88"/>
                    <a:pt x="7" y="95"/>
                    <a:pt x="8" y="95"/>
                  </a:cubicBezTo>
                  <a:cubicBezTo>
                    <a:pt x="9" y="95"/>
                    <a:pt x="9" y="92"/>
                    <a:pt x="9" y="85"/>
                  </a:cubicBezTo>
                  <a:close/>
                  <a:moveTo>
                    <a:pt x="36" y="4"/>
                  </a:moveTo>
                  <a:lnTo>
                    <a:pt x="36" y="4"/>
                  </a:lnTo>
                  <a:cubicBezTo>
                    <a:pt x="52" y="36"/>
                    <a:pt x="54" y="62"/>
                    <a:pt x="47" y="69"/>
                  </a:cubicBezTo>
                  <a:lnTo>
                    <a:pt x="47" y="69"/>
                  </a:lnTo>
                  <a:cubicBezTo>
                    <a:pt x="45" y="62"/>
                    <a:pt x="43" y="54"/>
                    <a:pt x="41" y="48"/>
                  </a:cubicBezTo>
                  <a:lnTo>
                    <a:pt x="41" y="48"/>
                  </a:lnTo>
                  <a:cubicBezTo>
                    <a:pt x="42" y="54"/>
                    <a:pt x="44" y="62"/>
                    <a:pt x="46" y="70"/>
                  </a:cubicBezTo>
                  <a:lnTo>
                    <a:pt x="46" y="70"/>
                  </a:lnTo>
                  <a:cubicBezTo>
                    <a:pt x="46" y="70"/>
                    <a:pt x="47" y="70"/>
                    <a:pt x="47" y="69"/>
                  </a:cubicBezTo>
                  <a:lnTo>
                    <a:pt x="47" y="69"/>
                  </a:lnTo>
                  <a:cubicBezTo>
                    <a:pt x="60" y="113"/>
                    <a:pt x="79" y="162"/>
                    <a:pt x="97" y="162"/>
                  </a:cubicBezTo>
                  <a:cubicBezTo>
                    <a:pt x="103" y="162"/>
                    <a:pt x="109" y="156"/>
                    <a:pt x="115" y="139"/>
                  </a:cubicBezTo>
                  <a:lnTo>
                    <a:pt x="115" y="139"/>
                  </a:lnTo>
                  <a:cubicBezTo>
                    <a:pt x="116" y="136"/>
                    <a:pt x="118" y="131"/>
                    <a:pt x="119" y="123"/>
                  </a:cubicBezTo>
                  <a:lnTo>
                    <a:pt x="119" y="123"/>
                  </a:lnTo>
                  <a:cubicBezTo>
                    <a:pt x="119" y="123"/>
                    <a:pt x="119" y="123"/>
                    <a:pt x="119" y="123"/>
                  </a:cubicBezTo>
                  <a:cubicBezTo>
                    <a:pt x="107" y="75"/>
                    <a:pt x="72" y="39"/>
                    <a:pt x="36" y="4"/>
                  </a:cubicBezTo>
                  <a:close/>
                  <a:moveTo>
                    <a:pt x="0" y="4"/>
                  </a:moveTo>
                  <a:lnTo>
                    <a:pt x="0" y="4"/>
                  </a:lnTo>
                  <a:cubicBezTo>
                    <a:pt x="7" y="50"/>
                    <a:pt x="9" y="73"/>
                    <a:pt x="9" y="85"/>
                  </a:cubicBezTo>
                  <a:lnTo>
                    <a:pt x="9" y="85"/>
                  </a:lnTo>
                  <a:cubicBezTo>
                    <a:pt x="10" y="84"/>
                    <a:pt x="12" y="83"/>
                    <a:pt x="14" y="83"/>
                  </a:cubicBezTo>
                  <a:cubicBezTo>
                    <a:pt x="16" y="83"/>
                    <a:pt x="20" y="84"/>
                    <a:pt x="24" y="87"/>
                  </a:cubicBezTo>
                  <a:cubicBezTo>
                    <a:pt x="24" y="85"/>
                    <a:pt x="24" y="84"/>
                    <a:pt x="24" y="84"/>
                  </a:cubicBezTo>
                  <a:cubicBezTo>
                    <a:pt x="27" y="84"/>
                    <a:pt x="41" y="178"/>
                    <a:pt x="84" y="254"/>
                  </a:cubicBezTo>
                  <a:cubicBezTo>
                    <a:pt x="67" y="169"/>
                    <a:pt x="54" y="110"/>
                    <a:pt x="46" y="70"/>
                  </a:cubicBezTo>
                  <a:lnTo>
                    <a:pt x="46" y="70"/>
                  </a:lnTo>
                  <a:cubicBezTo>
                    <a:pt x="45" y="71"/>
                    <a:pt x="43" y="71"/>
                    <a:pt x="42" y="71"/>
                  </a:cubicBezTo>
                  <a:cubicBezTo>
                    <a:pt x="33" y="71"/>
                    <a:pt x="16" y="52"/>
                    <a:pt x="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7703;p43">
              <a:extLst>
                <a:ext uri="{FF2B5EF4-FFF2-40B4-BE49-F238E27FC236}">
                  <a16:creationId xmlns:a16="http://schemas.microsoft.com/office/drawing/2014/main" id="{F479D4B9-36C4-4E9C-9839-431754B5478D}"/>
                </a:ext>
              </a:extLst>
            </p:cNvPr>
            <p:cNvSpPr/>
            <p:nvPr/>
          </p:nvSpPr>
          <p:spPr>
            <a:xfrm>
              <a:off x="2301475" y="3163625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5"/>
                    <a:pt x="5" y="15"/>
                  </a:cubicBezTo>
                  <a:cubicBezTo>
                    <a:pt x="6" y="15"/>
                    <a:pt x="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7704;p43">
              <a:extLst>
                <a:ext uri="{FF2B5EF4-FFF2-40B4-BE49-F238E27FC236}">
                  <a16:creationId xmlns:a16="http://schemas.microsoft.com/office/drawing/2014/main" id="{C9E9616F-EB9D-40F9-A292-849E13677B50}"/>
                </a:ext>
              </a:extLst>
            </p:cNvPr>
            <p:cNvSpPr/>
            <p:nvPr/>
          </p:nvSpPr>
          <p:spPr>
            <a:xfrm>
              <a:off x="2299975" y="3163025"/>
              <a:ext cx="2400" cy="5075"/>
            </a:xfrm>
            <a:custGeom>
              <a:avLst/>
              <a:gdLst/>
              <a:ahLst/>
              <a:cxnLst/>
              <a:rect l="l" t="t" r="r" b="b"/>
              <a:pathLst>
                <a:path w="96" h="203" extrusionOk="0">
                  <a:moveTo>
                    <a:pt x="36" y="0"/>
                  </a:moveTo>
                  <a:cubicBezTo>
                    <a:pt x="48" y="12"/>
                    <a:pt x="13" y="191"/>
                    <a:pt x="24" y="203"/>
                  </a:cubicBezTo>
                  <a:cubicBezTo>
                    <a:pt x="43" y="175"/>
                    <a:pt x="54" y="147"/>
                    <a:pt x="64" y="119"/>
                  </a:cubicBezTo>
                  <a:lnTo>
                    <a:pt x="64" y="119"/>
                  </a:lnTo>
                  <a:cubicBezTo>
                    <a:pt x="64" y="119"/>
                    <a:pt x="64" y="119"/>
                    <a:pt x="65" y="119"/>
                  </a:cubicBezTo>
                  <a:cubicBezTo>
                    <a:pt x="66" y="119"/>
                    <a:pt x="68" y="113"/>
                    <a:pt x="72" y="95"/>
                  </a:cubicBezTo>
                  <a:lnTo>
                    <a:pt x="72" y="95"/>
                  </a:lnTo>
                  <a:cubicBezTo>
                    <a:pt x="72" y="95"/>
                    <a:pt x="72" y="95"/>
                    <a:pt x="72" y="95"/>
                  </a:cubicBezTo>
                  <a:cubicBezTo>
                    <a:pt x="1" y="12"/>
                    <a:pt x="96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7705;p43">
              <a:extLst>
                <a:ext uri="{FF2B5EF4-FFF2-40B4-BE49-F238E27FC236}">
                  <a16:creationId xmlns:a16="http://schemas.microsoft.com/office/drawing/2014/main" id="{3896EFB1-9B22-43D8-B809-6EA34E67D931}"/>
                </a:ext>
              </a:extLst>
            </p:cNvPr>
            <p:cNvSpPr/>
            <p:nvPr/>
          </p:nvSpPr>
          <p:spPr>
            <a:xfrm>
              <a:off x="2303550" y="3175825"/>
              <a:ext cx="1800" cy="3300"/>
            </a:xfrm>
            <a:custGeom>
              <a:avLst/>
              <a:gdLst/>
              <a:ahLst/>
              <a:cxnLst/>
              <a:rect l="l" t="t" r="r" b="b"/>
              <a:pathLst>
                <a:path w="72" h="13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48"/>
                    <a:pt x="36" y="95"/>
                    <a:pt x="60" y="131"/>
                  </a:cubicBezTo>
                  <a:cubicBezTo>
                    <a:pt x="72" y="72"/>
                    <a:pt x="6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7706;p43">
              <a:extLst>
                <a:ext uri="{FF2B5EF4-FFF2-40B4-BE49-F238E27FC236}">
                  <a16:creationId xmlns:a16="http://schemas.microsoft.com/office/drawing/2014/main" id="{A9F58353-5F93-4D54-AFF4-C946E575D159}"/>
                </a:ext>
              </a:extLst>
            </p:cNvPr>
            <p:cNvSpPr/>
            <p:nvPr/>
          </p:nvSpPr>
          <p:spPr>
            <a:xfrm>
              <a:off x="2307300" y="3195475"/>
              <a:ext cx="250" cy="1625"/>
            </a:xfrm>
            <a:custGeom>
              <a:avLst/>
              <a:gdLst/>
              <a:ahLst/>
              <a:cxnLst/>
              <a:rect l="l" t="t" r="r" b="b"/>
              <a:pathLst>
                <a:path w="10" h="65" extrusionOk="0">
                  <a:moveTo>
                    <a:pt x="2" y="1"/>
                  </a:moveTo>
                  <a:cubicBezTo>
                    <a:pt x="0" y="1"/>
                    <a:pt x="7" y="64"/>
                    <a:pt x="8" y="64"/>
                  </a:cubicBezTo>
                  <a:cubicBezTo>
                    <a:pt x="9" y="64"/>
                    <a:pt x="8" y="51"/>
                    <a:pt x="5" y="12"/>
                  </a:cubicBezTo>
                  <a:cubicBezTo>
                    <a:pt x="4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7707;p43">
              <a:extLst>
                <a:ext uri="{FF2B5EF4-FFF2-40B4-BE49-F238E27FC236}">
                  <a16:creationId xmlns:a16="http://schemas.microsoft.com/office/drawing/2014/main" id="{D73FEE22-612A-480A-B926-77396C07CAD4}"/>
                </a:ext>
              </a:extLst>
            </p:cNvPr>
            <p:cNvSpPr/>
            <p:nvPr/>
          </p:nvSpPr>
          <p:spPr>
            <a:xfrm>
              <a:off x="2308025" y="3200225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0" y="1"/>
                  </a:moveTo>
                  <a:cubicBezTo>
                    <a:pt x="19" y="20"/>
                    <a:pt x="35" y="32"/>
                    <a:pt x="36" y="32"/>
                  </a:cubicBezTo>
                  <a:cubicBezTo>
                    <a:pt x="37" y="32"/>
                    <a:pt x="28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7708;p43">
              <a:extLst>
                <a:ext uri="{FF2B5EF4-FFF2-40B4-BE49-F238E27FC236}">
                  <a16:creationId xmlns:a16="http://schemas.microsoft.com/office/drawing/2014/main" id="{C499A713-32A2-4E33-9AA1-EEE77CF5AE4E}"/>
                </a:ext>
              </a:extLst>
            </p:cNvPr>
            <p:cNvSpPr/>
            <p:nvPr/>
          </p:nvSpPr>
          <p:spPr>
            <a:xfrm>
              <a:off x="2382425" y="3450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lnTo>
                    <a:pt x="1" y="13"/>
                  </a:lnTo>
                  <a:cubicBezTo>
                    <a:pt x="13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7709;p43">
              <a:extLst>
                <a:ext uri="{FF2B5EF4-FFF2-40B4-BE49-F238E27FC236}">
                  <a16:creationId xmlns:a16="http://schemas.microsoft.com/office/drawing/2014/main" id="{89C8F0C0-4015-4186-996B-BD188E306614}"/>
                </a:ext>
              </a:extLst>
            </p:cNvPr>
            <p:cNvSpPr/>
            <p:nvPr/>
          </p:nvSpPr>
          <p:spPr>
            <a:xfrm>
              <a:off x="2339275" y="3313925"/>
              <a:ext cx="1800" cy="3300"/>
            </a:xfrm>
            <a:custGeom>
              <a:avLst/>
              <a:gdLst/>
              <a:ahLst/>
              <a:cxnLst/>
              <a:rect l="l" t="t" r="r" b="b"/>
              <a:pathLst>
                <a:path w="72" h="132" extrusionOk="0">
                  <a:moveTo>
                    <a:pt x="24" y="1"/>
                  </a:moveTo>
                  <a:cubicBezTo>
                    <a:pt x="0" y="48"/>
                    <a:pt x="0" y="96"/>
                    <a:pt x="24" y="132"/>
                  </a:cubicBezTo>
                  <a:cubicBezTo>
                    <a:pt x="72" y="96"/>
                    <a:pt x="72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7710;p43">
              <a:extLst>
                <a:ext uri="{FF2B5EF4-FFF2-40B4-BE49-F238E27FC236}">
                  <a16:creationId xmlns:a16="http://schemas.microsoft.com/office/drawing/2014/main" id="{58A4CC4C-3193-4BFF-A1A3-B720EB27356A}"/>
                </a:ext>
              </a:extLst>
            </p:cNvPr>
            <p:cNvSpPr/>
            <p:nvPr/>
          </p:nvSpPr>
          <p:spPr>
            <a:xfrm>
              <a:off x="2363075" y="3389625"/>
              <a:ext cx="925" cy="1425"/>
            </a:xfrm>
            <a:custGeom>
              <a:avLst/>
              <a:gdLst/>
              <a:ahLst/>
              <a:cxnLst/>
              <a:rect l="l" t="t" r="r" b="b"/>
              <a:pathLst>
                <a:path w="37" h="57" extrusionOk="0">
                  <a:moveTo>
                    <a:pt x="2" y="1"/>
                  </a:moveTo>
                  <a:cubicBezTo>
                    <a:pt x="1" y="1"/>
                    <a:pt x="29" y="49"/>
                    <a:pt x="36" y="56"/>
                  </a:cubicBezTo>
                  <a:cubicBezTo>
                    <a:pt x="11" y="15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7711;p43">
              <a:extLst>
                <a:ext uri="{FF2B5EF4-FFF2-40B4-BE49-F238E27FC236}">
                  <a16:creationId xmlns:a16="http://schemas.microsoft.com/office/drawing/2014/main" id="{88FCF8AF-B976-4B17-ACB9-F21DAFF3E2E8}"/>
                </a:ext>
              </a:extLst>
            </p:cNvPr>
            <p:cNvSpPr/>
            <p:nvPr/>
          </p:nvSpPr>
          <p:spPr>
            <a:xfrm>
              <a:off x="2367250" y="3391325"/>
              <a:ext cx="25" cy="2100"/>
            </a:xfrm>
            <a:custGeom>
              <a:avLst/>
              <a:gdLst/>
              <a:ahLst/>
              <a:cxnLst/>
              <a:rect l="l" t="t" r="r" b="b"/>
              <a:pathLst>
                <a:path w="1" h="84" extrusionOk="0">
                  <a:moveTo>
                    <a:pt x="0" y="0"/>
                  </a:moveTo>
                  <a:lnTo>
                    <a:pt x="0" y="84"/>
                  </a:lnTo>
                  <a:cubicBezTo>
                    <a:pt x="0" y="72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7712;p43">
              <a:extLst>
                <a:ext uri="{FF2B5EF4-FFF2-40B4-BE49-F238E27FC236}">
                  <a16:creationId xmlns:a16="http://schemas.microsoft.com/office/drawing/2014/main" id="{53FC0952-ABDC-4573-8B53-78F36EB45149}"/>
                </a:ext>
              </a:extLst>
            </p:cNvPr>
            <p:cNvSpPr/>
            <p:nvPr/>
          </p:nvSpPr>
          <p:spPr>
            <a:xfrm>
              <a:off x="2413375" y="3421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60" y="1"/>
                  </a:lnTo>
                  <a:cubicBezTo>
                    <a:pt x="1" y="60"/>
                    <a:pt x="37" y="48"/>
                    <a:pt x="49" y="60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7713;p43">
              <a:extLst>
                <a:ext uri="{FF2B5EF4-FFF2-40B4-BE49-F238E27FC236}">
                  <a16:creationId xmlns:a16="http://schemas.microsoft.com/office/drawing/2014/main" id="{E709AF6F-45CB-486E-BAB8-F069D0B4CF35}"/>
                </a:ext>
              </a:extLst>
            </p:cNvPr>
            <p:cNvSpPr/>
            <p:nvPr/>
          </p:nvSpPr>
          <p:spPr>
            <a:xfrm>
              <a:off x="2322600" y="3247550"/>
              <a:ext cx="625" cy="3300"/>
            </a:xfrm>
            <a:custGeom>
              <a:avLst/>
              <a:gdLst/>
              <a:ahLst/>
              <a:cxnLst/>
              <a:rect l="l" t="t" r="r" b="b"/>
              <a:pathLst>
                <a:path w="25" h="132" extrusionOk="0">
                  <a:moveTo>
                    <a:pt x="0" y="1"/>
                  </a:moveTo>
                  <a:cubicBezTo>
                    <a:pt x="0" y="48"/>
                    <a:pt x="12" y="96"/>
                    <a:pt x="12" y="132"/>
                  </a:cubicBezTo>
                  <a:cubicBezTo>
                    <a:pt x="12" y="60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7714;p43">
              <a:extLst>
                <a:ext uri="{FF2B5EF4-FFF2-40B4-BE49-F238E27FC236}">
                  <a16:creationId xmlns:a16="http://schemas.microsoft.com/office/drawing/2014/main" id="{FE6F91CE-40C6-4E57-9D5D-65487768163F}"/>
                </a:ext>
              </a:extLst>
            </p:cNvPr>
            <p:cNvSpPr/>
            <p:nvPr/>
          </p:nvSpPr>
          <p:spPr>
            <a:xfrm>
              <a:off x="2322900" y="3250825"/>
              <a:ext cx="1200" cy="3900"/>
            </a:xfrm>
            <a:custGeom>
              <a:avLst/>
              <a:gdLst/>
              <a:ahLst/>
              <a:cxnLst/>
              <a:rect l="l" t="t" r="r" b="b"/>
              <a:pathLst>
                <a:path w="48" h="15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47"/>
                    <a:pt x="35" y="104"/>
                    <a:pt x="47" y="151"/>
                  </a:cubicBezTo>
                  <a:lnTo>
                    <a:pt x="47" y="151"/>
                  </a:lnTo>
                  <a:cubicBezTo>
                    <a:pt x="43" y="143"/>
                    <a:pt x="34" y="131"/>
                    <a:pt x="32" y="131"/>
                  </a:cubicBezTo>
                  <a:lnTo>
                    <a:pt x="32" y="131"/>
                  </a:lnTo>
                  <a:cubicBezTo>
                    <a:pt x="31" y="131"/>
                    <a:pt x="35" y="137"/>
                    <a:pt x="48" y="155"/>
                  </a:cubicBezTo>
                  <a:cubicBezTo>
                    <a:pt x="48" y="96"/>
                    <a:pt x="36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7715;p43">
              <a:extLst>
                <a:ext uri="{FF2B5EF4-FFF2-40B4-BE49-F238E27FC236}">
                  <a16:creationId xmlns:a16="http://schemas.microsoft.com/office/drawing/2014/main" id="{B2F3B3D0-52D8-4BE2-A5F1-8BA16BA6DFC7}"/>
                </a:ext>
              </a:extLst>
            </p:cNvPr>
            <p:cNvSpPr/>
            <p:nvPr/>
          </p:nvSpPr>
          <p:spPr>
            <a:xfrm>
              <a:off x="2587800" y="3374050"/>
              <a:ext cx="1525" cy="925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1"/>
                  </a:moveTo>
                  <a:cubicBezTo>
                    <a:pt x="13" y="13"/>
                    <a:pt x="37" y="25"/>
                    <a:pt x="60" y="36"/>
                  </a:cubicBezTo>
                  <a:cubicBezTo>
                    <a:pt x="49" y="25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7716;p43">
              <a:extLst>
                <a:ext uri="{FF2B5EF4-FFF2-40B4-BE49-F238E27FC236}">
                  <a16:creationId xmlns:a16="http://schemas.microsoft.com/office/drawing/2014/main" id="{85869BF4-C23D-466A-8DA2-4DFC345C5AEF}"/>
                </a:ext>
              </a:extLst>
            </p:cNvPr>
            <p:cNvSpPr/>
            <p:nvPr/>
          </p:nvSpPr>
          <p:spPr>
            <a:xfrm>
              <a:off x="2313725" y="3218500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2" y="1"/>
                  </a:moveTo>
                  <a:cubicBezTo>
                    <a:pt x="0" y="1"/>
                    <a:pt x="3" y="12"/>
                    <a:pt x="10" y="20"/>
                  </a:cubicBezTo>
                  <a:cubicBezTo>
                    <a:pt x="6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7717;p43">
              <a:extLst>
                <a:ext uri="{FF2B5EF4-FFF2-40B4-BE49-F238E27FC236}">
                  <a16:creationId xmlns:a16="http://schemas.microsoft.com/office/drawing/2014/main" id="{B55E01C9-B939-4920-92E0-96A566138552}"/>
                </a:ext>
              </a:extLst>
            </p:cNvPr>
            <p:cNvSpPr/>
            <p:nvPr/>
          </p:nvSpPr>
          <p:spPr>
            <a:xfrm>
              <a:off x="2331225" y="32627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7718;p43">
              <a:extLst>
                <a:ext uri="{FF2B5EF4-FFF2-40B4-BE49-F238E27FC236}">
                  <a16:creationId xmlns:a16="http://schemas.microsoft.com/office/drawing/2014/main" id="{36FF41B1-C836-4170-8413-B95AF633B2B2}"/>
                </a:ext>
              </a:extLst>
            </p:cNvPr>
            <p:cNvSpPr/>
            <p:nvPr/>
          </p:nvSpPr>
          <p:spPr>
            <a:xfrm>
              <a:off x="2313975" y="3217500"/>
              <a:ext cx="25" cy="1200"/>
            </a:xfrm>
            <a:custGeom>
              <a:avLst/>
              <a:gdLst/>
              <a:ahLst/>
              <a:cxnLst/>
              <a:rect l="l" t="t" r="r" b="b"/>
              <a:pathLst>
                <a:path w="1" h="48" extrusionOk="0">
                  <a:moveTo>
                    <a:pt x="0" y="0"/>
                  </a:moveTo>
                  <a:cubicBezTo>
                    <a:pt x="0" y="12"/>
                    <a:pt x="0" y="24"/>
                    <a:pt x="0" y="48"/>
                  </a:cubicBezTo>
                  <a:cubicBezTo>
                    <a:pt x="0" y="36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7719;p43">
              <a:extLst>
                <a:ext uri="{FF2B5EF4-FFF2-40B4-BE49-F238E27FC236}">
                  <a16:creationId xmlns:a16="http://schemas.microsoft.com/office/drawing/2014/main" id="{40B789A9-E267-4999-A225-0515688C9953}"/>
                </a:ext>
              </a:extLst>
            </p:cNvPr>
            <p:cNvSpPr/>
            <p:nvPr/>
          </p:nvSpPr>
          <p:spPr>
            <a:xfrm>
              <a:off x="2313100" y="3216775"/>
              <a:ext cx="600" cy="1025"/>
            </a:xfrm>
            <a:custGeom>
              <a:avLst/>
              <a:gdLst/>
              <a:ahLst/>
              <a:cxnLst/>
              <a:rect l="l" t="t" r="r" b="b"/>
              <a:pathLst>
                <a:path w="24" h="41" extrusionOk="0">
                  <a:moveTo>
                    <a:pt x="5" y="1"/>
                  </a:moveTo>
                  <a:cubicBezTo>
                    <a:pt x="1" y="1"/>
                    <a:pt x="5" y="14"/>
                    <a:pt x="23" y="41"/>
                  </a:cubicBezTo>
                  <a:cubicBezTo>
                    <a:pt x="11" y="17"/>
                    <a:pt x="11" y="5"/>
                    <a:pt x="11" y="5"/>
                  </a:cubicBezTo>
                  <a:cubicBezTo>
                    <a:pt x="8" y="2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7720;p43">
              <a:extLst>
                <a:ext uri="{FF2B5EF4-FFF2-40B4-BE49-F238E27FC236}">
                  <a16:creationId xmlns:a16="http://schemas.microsoft.com/office/drawing/2014/main" id="{8AD0BB8C-1479-4609-A811-BC95F1853D7E}"/>
                </a:ext>
              </a:extLst>
            </p:cNvPr>
            <p:cNvSpPr/>
            <p:nvPr/>
          </p:nvSpPr>
          <p:spPr>
            <a:xfrm>
              <a:off x="2313725" y="3218525"/>
              <a:ext cx="575" cy="1675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1" y="0"/>
                  </a:moveTo>
                  <a:cubicBezTo>
                    <a:pt x="1" y="0"/>
                    <a:pt x="6" y="17"/>
                    <a:pt x="22" y="66"/>
                  </a:cubicBezTo>
                  <a:cubicBezTo>
                    <a:pt x="22" y="5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7721;p43">
              <a:extLst>
                <a:ext uri="{FF2B5EF4-FFF2-40B4-BE49-F238E27FC236}">
                  <a16:creationId xmlns:a16="http://schemas.microsoft.com/office/drawing/2014/main" id="{E4007B36-FA14-4E89-9E5C-64DEC1AFD460}"/>
                </a:ext>
              </a:extLst>
            </p:cNvPr>
            <p:cNvSpPr/>
            <p:nvPr/>
          </p:nvSpPr>
          <p:spPr>
            <a:xfrm>
              <a:off x="2473225" y="3384500"/>
              <a:ext cx="675" cy="600"/>
            </a:xfrm>
            <a:custGeom>
              <a:avLst/>
              <a:gdLst/>
              <a:ahLst/>
              <a:cxnLst/>
              <a:rect l="l" t="t" r="r" b="b"/>
              <a:pathLst>
                <a:path w="27" h="24" extrusionOk="0">
                  <a:moveTo>
                    <a:pt x="25" y="1"/>
                  </a:moveTo>
                  <a:cubicBezTo>
                    <a:pt x="23" y="1"/>
                    <a:pt x="13" y="10"/>
                    <a:pt x="0" y="23"/>
                  </a:cubicBezTo>
                  <a:lnTo>
                    <a:pt x="12" y="23"/>
                  </a:lnTo>
                  <a:cubicBezTo>
                    <a:pt x="23" y="7"/>
                    <a:pt x="2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7722;p43">
              <a:extLst>
                <a:ext uri="{FF2B5EF4-FFF2-40B4-BE49-F238E27FC236}">
                  <a16:creationId xmlns:a16="http://schemas.microsoft.com/office/drawing/2014/main" id="{9BD07ED3-0B36-446A-8275-13B19A783FE1}"/>
                </a:ext>
              </a:extLst>
            </p:cNvPr>
            <p:cNvSpPr/>
            <p:nvPr/>
          </p:nvSpPr>
          <p:spPr>
            <a:xfrm>
              <a:off x="2353850" y="33374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7723;p43">
              <a:extLst>
                <a:ext uri="{FF2B5EF4-FFF2-40B4-BE49-F238E27FC236}">
                  <a16:creationId xmlns:a16="http://schemas.microsoft.com/office/drawing/2014/main" id="{D4E95B78-FC59-4A15-87EE-9C3048BFF368}"/>
                </a:ext>
              </a:extLst>
            </p:cNvPr>
            <p:cNvSpPr/>
            <p:nvPr/>
          </p:nvSpPr>
          <p:spPr>
            <a:xfrm>
              <a:off x="2352375" y="333745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72" y="0"/>
                  </a:moveTo>
                  <a:cubicBezTo>
                    <a:pt x="48" y="24"/>
                    <a:pt x="24" y="48"/>
                    <a:pt x="0" y="72"/>
                  </a:cubicBezTo>
                  <a:cubicBezTo>
                    <a:pt x="36" y="96"/>
                    <a:pt x="83" y="119"/>
                    <a:pt x="131" y="143"/>
                  </a:cubicBezTo>
                  <a:cubicBezTo>
                    <a:pt x="83" y="107"/>
                    <a:pt x="72" y="6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7724;p43">
              <a:extLst>
                <a:ext uri="{FF2B5EF4-FFF2-40B4-BE49-F238E27FC236}">
                  <a16:creationId xmlns:a16="http://schemas.microsoft.com/office/drawing/2014/main" id="{4EF0E17D-3C85-4F15-8C06-13216C3AF6A2}"/>
                </a:ext>
              </a:extLst>
            </p:cNvPr>
            <p:cNvSpPr/>
            <p:nvPr/>
          </p:nvSpPr>
          <p:spPr>
            <a:xfrm>
              <a:off x="2452375" y="33943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0"/>
                  </a:moveTo>
                  <a:cubicBezTo>
                    <a:pt x="13" y="0"/>
                    <a:pt x="13" y="12"/>
                    <a:pt x="1" y="12"/>
                  </a:cubicBezTo>
                  <a:cubicBezTo>
                    <a:pt x="13" y="12"/>
                    <a:pt x="13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7725;p43">
              <a:extLst>
                <a:ext uri="{FF2B5EF4-FFF2-40B4-BE49-F238E27FC236}">
                  <a16:creationId xmlns:a16="http://schemas.microsoft.com/office/drawing/2014/main" id="{107D5B89-FE4B-48F2-B5AC-ECD91C4B7CEE}"/>
                </a:ext>
              </a:extLst>
            </p:cNvPr>
            <p:cNvSpPr/>
            <p:nvPr/>
          </p:nvSpPr>
          <p:spPr>
            <a:xfrm>
              <a:off x="2366650" y="3391325"/>
              <a:ext cx="325" cy="525"/>
            </a:xfrm>
            <a:custGeom>
              <a:avLst/>
              <a:gdLst/>
              <a:ahLst/>
              <a:cxnLst/>
              <a:rect l="l" t="t" r="r" b="b"/>
              <a:pathLst>
                <a:path w="13" h="21" extrusionOk="0">
                  <a:moveTo>
                    <a:pt x="13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7"/>
                    <a:pt x="3" y="20"/>
                    <a:pt x="5" y="20"/>
                  </a:cubicBezTo>
                  <a:cubicBezTo>
                    <a:pt x="8" y="20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7726;p43">
              <a:extLst>
                <a:ext uri="{FF2B5EF4-FFF2-40B4-BE49-F238E27FC236}">
                  <a16:creationId xmlns:a16="http://schemas.microsoft.com/office/drawing/2014/main" id="{FA240BB2-A9FC-4FD8-A413-2DA300996055}"/>
                </a:ext>
              </a:extLst>
            </p:cNvPr>
            <p:cNvSpPr/>
            <p:nvPr/>
          </p:nvSpPr>
          <p:spPr>
            <a:xfrm>
              <a:off x="2414275" y="34231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24"/>
                  </a:moveTo>
                  <a:cubicBezTo>
                    <a:pt x="1" y="24"/>
                    <a:pt x="13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7727;p43">
              <a:extLst>
                <a:ext uri="{FF2B5EF4-FFF2-40B4-BE49-F238E27FC236}">
                  <a16:creationId xmlns:a16="http://schemas.microsoft.com/office/drawing/2014/main" id="{B52C2523-E5A5-402E-8231-A4FF45551D6B}"/>
                </a:ext>
              </a:extLst>
            </p:cNvPr>
            <p:cNvSpPr/>
            <p:nvPr/>
          </p:nvSpPr>
          <p:spPr>
            <a:xfrm>
              <a:off x="2337775" y="32755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3" y="1"/>
                  </a:moveTo>
                  <a:cubicBezTo>
                    <a:pt x="13" y="24"/>
                    <a:pt x="12" y="36"/>
                    <a:pt x="1" y="47"/>
                  </a:cubicBezTo>
                  <a:cubicBezTo>
                    <a:pt x="13" y="47"/>
                    <a:pt x="13" y="36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728;p43">
              <a:extLst>
                <a:ext uri="{FF2B5EF4-FFF2-40B4-BE49-F238E27FC236}">
                  <a16:creationId xmlns:a16="http://schemas.microsoft.com/office/drawing/2014/main" id="{D7CF52BD-F858-42A8-BD93-F3C7907B0318}"/>
                </a:ext>
              </a:extLst>
            </p:cNvPr>
            <p:cNvSpPr/>
            <p:nvPr/>
          </p:nvSpPr>
          <p:spPr>
            <a:xfrm>
              <a:off x="2310525" y="3208575"/>
              <a:ext cx="1075" cy="2400"/>
            </a:xfrm>
            <a:custGeom>
              <a:avLst/>
              <a:gdLst/>
              <a:ahLst/>
              <a:cxnLst/>
              <a:rect l="l" t="t" r="r" b="b"/>
              <a:pathLst>
                <a:path w="43" h="96" extrusionOk="0">
                  <a:moveTo>
                    <a:pt x="3" y="1"/>
                  </a:moveTo>
                  <a:cubicBezTo>
                    <a:pt x="1" y="1"/>
                    <a:pt x="8" y="25"/>
                    <a:pt x="9" y="25"/>
                  </a:cubicBezTo>
                  <a:cubicBezTo>
                    <a:pt x="10" y="25"/>
                    <a:pt x="9" y="22"/>
                    <a:pt x="7" y="12"/>
                  </a:cubicBezTo>
                  <a:lnTo>
                    <a:pt x="7" y="12"/>
                  </a:lnTo>
                  <a:cubicBezTo>
                    <a:pt x="19" y="48"/>
                    <a:pt x="31" y="71"/>
                    <a:pt x="43" y="95"/>
                  </a:cubicBezTo>
                  <a:cubicBezTo>
                    <a:pt x="15" y="20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729;p43">
              <a:extLst>
                <a:ext uri="{FF2B5EF4-FFF2-40B4-BE49-F238E27FC236}">
                  <a16:creationId xmlns:a16="http://schemas.microsoft.com/office/drawing/2014/main" id="{26E6BFD2-3F10-4FE9-95C0-448CEAEC08A0}"/>
                </a:ext>
              </a:extLst>
            </p:cNvPr>
            <p:cNvSpPr/>
            <p:nvPr/>
          </p:nvSpPr>
          <p:spPr>
            <a:xfrm>
              <a:off x="2309200" y="3188325"/>
              <a:ext cx="675" cy="1275"/>
            </a:xfrm>
            <a:custGeom>
              <a:avLst/>
              <a:gdLst/>
              <a:ahLst/>
              <a:cxnLst/>
              <a:rect l="l" t="t" r="r" b="b"/>
              <a:pathLst>
                <a:path w="27" h="51" extrusionOk="0">
                  <a:moveTo>
                    <a:pt x="1" y="0"/>
                  </a:moveTo>
                  <a:cubicBezTo>
                    <a:pt x="13" y="38"/>
                    <a:pt x="20" y="51"/>
                    <a:pt x="22" y="51"/>
                  </a:cubicBezTo>
                  <a:cubicBezTo>
                    <a:pt x="27" y="51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7730;p43">
              <a:extLst>
                <a:ext uri="{FF2B5EF4-FFF2-40B4-BE49-F238E27FC236}">
                  <a16:creationId xmlns:a16="http://schemas.microsoft.com/office/drawing/2014/main" id="{B4BFF4C6-D709-4992-BB97-654B30C87FB9}"/>
                </a:ext>
              </a:extLst>
            </p:cNvPr>
            <p:cNvSpPr/>
            <p:nvPr/>
          </p:nvSpPr>
          <p:spPr>
            <a:xfrm>
              <a:off x="2311650" y="3202900"/>
              <a:ext cx="1450" cy="3300"/>
            </a:xfrm>
            <a:custGeom>
              <a:avLst/>
              <a:gdLst/>
              <a:ahLst/>
              <a:cxnLst/>
              <a:rect l="l" t="t" r="r" b="b"/>
              <a:pathLst>
                <a:path w="58" h="132" extrusionOk="0">
                  <a:moveTo>
                    <a:pt x="22" y="1"/>
                  </a:moveTo>
                  <a:cubicBezTo>
                    <a:pt x="26" y="35"/>
                    <a:pt x="19" y="40"/>
                    <a:pt x="13" y="40"/>
                  </a:cubicBezTo>
                  <a:cubicBezTo>
                    <a:pt x="11" y="40"/>
                    <a:pt x="8" y="39"/>
                    <a:pt x="7" y="39"/>
                  </a:cubicBezTo>
                  <a:cubicBezTo>
                    <a:pt x="1" y="39"/>
                    <a:pt x="4" y="48"/>
                    <a:pt x="46" y="132"/>
                  </a:cubicBezTo>
                  <a:cubicBezTo>
                    <a:pt x="57" y="84"/>
                    <a:pt x="46" y="4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7731;p43">
              <a:extLst>
                <a:ext uri="{FF2B5EF4-FFF2-40B4-BE49-F238E27FC236}">
                  <a16:creationId xmlns:a16="http://schemas.microsoft.com/office/drawing/2014/main" id="{6B2ADD84-6056-42EB-946A-88D331F2B19C}"/>
                </a:ext>
              </a:extLst>
            </p:cNvPr>
            <p:cNvSpPr/>
            <p:nvPr/>
          </p:nvSpPr>
          <p:spPr>
            <a:xfrm>
              <a:off x="2311300" y="3201425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12" y="0"/>
                  </a:moveTo>
                  <a:cubicBezTo>
                    <a:pt x="0" y="0"/>
                    <a:pt x="12" y="24"/>
                    <a:pt x="24" y="48"/>
                  </a:cubicBezTo>
                  <a:cubicBezTo>
                    <a:pt x="24" y="36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7732;p43">
              <a:extLst>
                <a:ext uri="{FF2B5EF4-FFF2-40B4-BE49-F238E27FC236}">
                  <a16:creationId xmlns:a16="http://schemas.microsoft.com/office/drawing/2014/main" id="{20858A2C-567B-435A-902F-8BE1BE1395A7}"/>
                </a:ext>
              </a:extLst>
            </p:cNvPr>
            <p:cNvSpPr/>
            <p:nvPr/>
          </p:nvSpPr>
          <p:spPr>
            <a:xfrm>
              <a:off x="2313975" y="3221300"/>
              <a:ext cx="1950" cy="2025"/>
            </a:xfrm>
            <a:custGeom>
              <a:avLst/>
              <a:gdLst/>
              <a:ahLst/>
              <a:cxnLst/>
              <a:rect l="l" t="t" r="r" b="b"/>
              <a:pathLst>
                <a:path w="78" h="81" extrusionOk="0">
                  <a:moveTo>
                    <a:pt x="17" y="1"/>
                  </a:moveTo>
                  <a:cubicBezTo>
                    <a:pt x="0" y="1"/>
                    <a:pt x="56" y="80"/>
                    <a:pt x="71" y="80"/>
                  </a:cubicBezTo>
                  <a:cubicBezTo>
                    <a:pt x="77" y="80"/>
                    <a:pt x="76" y="66"/>
                    <a:pt x="60" y="27"/>
                  </a:cubicBezTo>
                  <a:cubicBezTo>
                    <a:pt x="60" y="9"/>
                    <a:pt x="48" y="6"/>
                    <a:pt x="37" y="6"/>
                  </a:cubicBezTo>
                  <a:cubicBezTo>
                    <a:pt x="32" y="6"/>
                    <a:pt x="27" y="7"/>
                    <a:pt x="25" y="7"/>
                  </a:cubicBezTo>
                  <a:cubicBezTo>
                    <a:pt x="22" y="7"/>
                    <a:pt x="21" y="6"/>
                    <a:pt x="24" y="3"/>
                  </a:cubicBezTo>
                  <a:cubicBezTo>
                    <a:pt x="21" y="1"/>
                    <a:pt x="19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7733;p43">
              <a:extLst>
                <a:ext uri="{FF2B5EF4-FFF2-40B4-BE49-F238E27FC236}">
                  <a16:creationId xmlns:a16="http://schemas.microsoft.com/office/drawing/2014/main" id="{25294F86-2C22-404B-A807-0FF7759E6931}"/>
                </a:ext>
              </a:extLst>
            </p:cNvPr>
            <p:cNvSpPr/>
            <p:nvPr/>
          </p:nvSpPr>
          <p:spPr>
            <a:xfrm>
              <a:off x="2314325" y="3204100"/>
              <a:ext cx="250" cy="1250"/>
            </a:xfrm>
            <a:custGeom>
              <a:avLst/>
              <a:gdLst/>
              <a:ahLst/>
              <a:cxnLst/>
              <a:rect l="l" t="t" r="r" b="b"/>
              <a:pathLst>
                <a:path w="10" h="50" extrusionOk="0">
                  <a:moveTo>
                    <a:pt x="10" y="0"/>
                  </a:moveTo>
                  <a:lnTo>
                    <a:pt x="10" y="0"/>
                  </a:lnTo>
                  <a:cubicBezTo>
                    <a:pt x="4" y="31"/>
                    <a:pt x="1" y="50"/>
                    <a:pt x="1" y="50"/>
                  </a:cubicBezTo>
                  <a:cubicBezTo>
                    <a:pt x="1" y="50"/>
                    <a:pt x="4" y="34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7734;p43">
              <a:extLst>
                <a:ext uri="{FF2B5EF4-FFF2-40B4-BE49-F238E27FC236}">
                  <a16:creationId xmlns:a16="http://schemas.microsoft.com/office/drawing/2014/main" id="{84FA91A8-1772-4900-B0A3-E36A1EC23598}"/>
                </a:ext>
              </a:extLst>
            </p:cNvPr>
            <p:cNvSpPr/>
            <p:nvPr/>
          </p:nvSpPr>
          <p:spPr>
            <a:xfrm>
              <a:off x="2316650" y="3213625"/>
              <a:ext cx="625" cy="2400"/>
            </a:xfrm>
            <a:custGeom>
              <a:avLst/>
              <a:gdLst/>
              <a:ahLst/>
              <a:cxnLst/>
              <a:rect l="l" t="t" r="r" b="b"/>
              <a:pathLst>
                <a:path w="25" h="96" extrusionOk="0">
                  <a:moveTo>
                    <a:pt x="12" y="0"/>
                  </a:moveTo>
                  <a:cubicBezTo>
                    <a:pt x="0" y="0"/>
                    <a:pt x="24" y="96"/>
                    <a:pt x="24" y="96"/>
                  </a:cubicBezTo>
                  <a:cubicBezTo>
                    <a:pt x="24" y="72"/>
                    <a:pt x="12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7735;p43">
              <a:extLst>
                <a:ext uri="{FF2B5EF4-FFF2-40B4-BE49-F238E27FC236}">
                  <a16:creationId xmlns:a16="http://schemas.microsoft.com/office/drawing/2014/main" id="{8DED306B-0314-419B-81A0-29A873F227A2}"/>
                </a:ext>
              </a:extLst>
            </p:cNvPr>
            <p:cNvSpPr/>
            <p:nvPr/>
          </p:nvSpPr>
          <p:spPr>
            <a:xfrm>
              <a:off x="2315750" y="32112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12"/>
                    <a:pt x="13" y="48"/>
                    <a:pt x="24" y="71"/>
                  </a:cubicBezTo>
                  <a:cubicBezTo>
                    <a:pt x="24" y="48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7736;p43">
              <a:extLst>
                <a:ext uri="{FF2B5EF4-FFF2-40B4-BE49-F238E27FC236}">
                  <a16:creationId xmlns:a16="http://schemas.microsoft.com/office/drawing/2014/main" id="{FCE3C097-99F9-495D-B953-5A8CB77B34E7}"/>
                </a:ext>
              </a:extLst>
            </p:cNvPr>
            <p:cNvSpPr/>
            <p:nvPr/>
          </p:nvSpPr>
          <p:spPr>
            <a:xfrm>
              <a:off x="2315650" y="3207625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" y="4"/>
                    <a:pt x="5" y="14"/>
                  </a:cubicBezTo>
                  <a:cubicBezTo>
                    <a:pt x="21" y="59"/>
                    <a:pt x="26" y="75"/>
                    <a:pt x="27" y="75"/>
                  </a:cubicBezTo>
                  <a:cubicBezTo>
                    <a:pt x="27" y="75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7737;p43">
              <a:extLst>
                <a:ext uri="{FF2B5EF4-FFF2-40B4-BE49-F238E27FC236}">
                  <a16:creationId xmlns:a16="http://schemas.microsoft.com/office/drawing/2014/main" id="{E30A19AF-A5EE-46EA-AD03-D184E88A394C}"/>
                </a:ext>
              </a:extLst>
            </p:cNvPr>
            <p:cNvSpPr/>
            <p:nvPr/>
          </p:nvSpPr>
          <p:spPr>
            <a:xfrm>
              <a:off x="2324375" y="3241525"/>
              <a:ext cx="1650" cy="2800"/>
            </a:xfrm>
            <a:custGeom>
              <a:avLst/>
              <a:gdLst/>
              <a:ahLst/>
              <a:cxnLst/>
              <a:rect l="l" t="t" r="r" b="b"/>
              <a:pathLst>
                <a:path w="66" h="112" extrusionOk="0">
                  <a:moveTo>
                    <a:pt x="4" y="1"/>
                  </a:moveTo>
                  <a:cubicBezTo>
                    <a:pt x="3" y="1"/>
                    <a:pt x="2" y="2"/>
                    <a:pt x="1" y="3"/>
                  </a:cubicBezTo>
                  <a:cubicBezTo>
                    <a:pt x="13" y="39"/>
                    <a:pt x="25" y="75"/>
                    <a:pt x="37" y="111"/>
                  </a:cubicBezTo>
                  <a:cubicBezTo>
                    <a:pt x="38" y="111"/>
                    <a:pt x="39" y="111"/>
                    <a:pt x="40" y="111"/>
                  </a:cubicBezTo>
                  <a:cubicBezTo>
                    <a:pt x="65" y="111"/>
                    <a:pt x="21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7738;p43">
              <a:extLst>
                <a:ext uri="{FF2B5EF4-FFF2-40B4-BE49-F238E27FC236}">
                  <a16:creationId xmlns:a16="http://schemas.microsoft.com/office/drawing/2014/main" id="{C6181339-13EB-461B-A10A-A26C5646F32B}"/>
                </a:ext>
              </a:extLst>
            </p:cNvPr>
            <p:cNvSpPr/>
            <p:nvPr/>
          </p:nvSpPr>
          <p:spPr>
            <a:xfrm>
              <a:off x="2324100" y="3233425"/>
              <a:ext cx="650" cy="1050"/>
            </a:xfrm>
            <a:custGeom>
              <a:avLst/>
              <a:gdLst/>
              <a:ahLst/>
              <a:cxnLst/>
              <a:rect l="l" t="t" r="r" b="b"/>
              <a:pathLst>
                <a:path w="26" h="42" extrusionOk="0">
                  <a:moveTo>
                    <a:pt x="21" y="0"/>
                  </a:moveTo>
                  <a:cubicBezTo>
                    <a:pt x="18" y="0"/>
                    <a:pt x="10" y="12"/>
                    <a:pt x="0" y="42"/>
                  </a:cubicBezTo>
                  <a:cubicBezTo>
                    <a:pt x="21" y="21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7739;p43">
              <a:extLst>
                <a:ext uri="{FF2B5EF4-FFF2-40B4-BE49-F238E27FC236}">
                  <a16:creationId xmlns:a16="http://schemas.microsoft.com/office/drawing/2014/main" id="{C26BA3AA-1BD6-4C0A-A5B1-E9B70F6A0B01}"/>
                </a:ext>
              </a:extLst>
            </p:cNvPr>
            <p:cNvSpPr/>
            <p:nvPr/>
          </p:nvSpPr>
          <p:spPr>
            <a:xfrm>
              <a:off x="2326675" y="3239525"/>
              <a:ext cx="1500" cy="2875"/>
            </a:xfrm>
            <a:custGeom>
              <a:avLst/>
              <a:gdLst/>
              <a:ahLst/>
              <a:cxnLst/>
              <a:rect l="l" t="t" r="r" b="b"/>
              <a:pathLst>
                <a:path w="60" h="115" extrusionOk="0">
                  <a:moveTo>
                    <a:pt x="5" y="1"/>
                  </a:moveTo>
                  <a:cubicBezTo>
                    <a:pt x="1" y="1"/>
                    <a:pt x="0" y="13"/>
                    <a:pt x="4" y="48"/>
                  </a:cubicBezTo>
                  <a:cubicBezTo>
                    <a:pt x="20" y="48"/>
                    <a:pt x="54" y="115"/>
                    <a:pt x="57" y="115"/>
                  </a:cubicBezTo>
                  <a:cubicBezTo>
                    <a:pt x="59" y="115"/>
                    <a:pt x="55" y="101"/>
                    <a:pt x="40" y="60"/>
                  </a:cubicBezTo>
                  <a:cubicBezTo>
                    <a:pt x="32" y="52"/>
                    <a:pt x="13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7740;p43">
              <a:extLst>
                <a:ext uri="{FF2B5EF4-FFF2-40B4-BE49-F238E27FC236}">
                  <a16:creationId xmlns:a16="http://schemas.microsoft.com/office/drawing/2014/main" id="{5348EA2D-F748-4D40-899F-3A675EF79771}"/>
                </a:ext>
              </a:extLst>
            </p:cNvPr>
            <p:cNvSpPr/>
            <p:nvPr/>
          </p:nvSpPr>
          <p:spPr>
            <a:xfrm>
              <a:off x="2334200" y="3279900"/>
              <a:ext cx="2125" cy="425"/>
            </a:xfrm>
            <a:custGeom>
              <a:avLst/>
              <a:gdLst/>
              <a:ahLst/>
              <a:cxnLst/>
              <a:rect l="l" t="t" r="r" b="b"/>
              <a:pathLst>
                <a:path w="85" h="17" extrusionOk="0">
                  <a:moveTo>
                    <a:pt x="38" y="0"/>
                  </a:moveTo>
                  <a:cubicBezTo>
                    <a:pt x="29" y="0"/>
                    <a:pt x="17" y="4"/>
                    <a:pt x="1" y="16"/>
                  </a:cubicBezTo>
                  <a:lnTo>
                    <a:pt x="84" y="16"/>
                  </a:lnTo>
                  <a:cubicBezTo>
                    <a:pt x="68" y="16"/>
                    <a:pt x="58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7741;p43">
              <a:extLst>
                <a:ext uri="{FF2B5EF4-FFF2-40B4-BE49-F238E27FC236}">
                  <a16:creationId xmlns:a16="http://schemas.microsoft.com/office/drawing/2014/main" id="{75095F1B-5522-453E-87E3-5262E1CECB63}"/>
                </a:ext>
              </a:extLst>
            </p:cNvPr>
            <p:cNvSpPr/>
            <p:nvPr/>
          </p:nvSpPr>
          <p:spPr>
            <a:xfrm>
              <a:off x="2346975" y="3311475"/>
              <a:ext cx="2450" cy="2700"/>
            </a:xfrm>
            <a:custGeom>
              <a:avLst/>
              <a:gdLst/>
              <a:ahLst/>
              <a:cxnLst/>
              <a:rect l="l" t="t" r="r" b="b"/>
              <a:pathLst>
                <a:path w="98" h="108" extrusionOk="0">
                  <a:moveTo>
                    <a:pt x="17" y="1"/>
                  </a:moveTo>
                  <a:cubicBezTo>
                    <a:pt x="5" y="1"/>
                    <a:pt x="1" y="10"/>
                    <a:pt x="14" y="27"/>
                  </a:cubicBezTo>
                  <a:cubicBezTo>
                    <a:pt x="23" y="81"/>
                    <a:pt x="38" y="108"/>
                    <a:pt x="66" y="108"/>
                  </a:cubicBezTo>
                  <a:cubicBezTo>
                    <a:pt x="75" y="108"/>
                    <a:pt x="85" y="105"/>
                    <a:pt x="97" y="99"/>
                  </a:cubicBezTo>
                  <a:cubicBezTo>
                    <a:pt x="82" y="30"/>
                    <a:pt x="37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7742;p43">
              <a:extLst>
                <a:ext uri="{FF2B5EF4-FFF2-40B4-BE49-F238E27FC236}">
                  <a16:creationId xmlns:a16="http://schemas.microsoft.com/office/drawing/2014/main" id="{E507D6E1-F1DD-4283-8F27-3F5B22BB499D}"/>
                </a:ext>
              </a:extLst>
            </p:cNvPr>
            <p:cNvSpPr/>
            <p:nvPr/>
          </p:nvSpPr>
          <p:spPr>
            <a:xfrm>
              <a:off x="2347000" y="3311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1"/>
                    <a:pt x="10" y="21"/>
                    <a:pt x="12" y="31"/>
                  </a:cubicBezTo>
                  <a:lnTo>
                    <a:pt x="12" y="31"/>
                  </a:lnTo>
                  <a:cubicBezTo>
                    <a:pt x="11" y="26"/>
                    <a:pt x="8" y="16"/>
                    <a:pt x="1" y="1"/>
                  </a:cubicBezTo>
                  <a:close/>
                  <a:moveTo>
                    <a:pt x="12" y="31"/>
                  </a:moveTo>
                  <a:cubicBezTo>
                    <a:pt x="13" y="35"/>
                    <a:pt x="13" y="36"/>
                    <a:pt x="13" y="36"/>
                  </a:cubicBezTo>
                  <a:lnTo>
                    <a:pt x="13" y="36"/>
                  </a:lnTo>
                  <a:cubicBezTo>
                    <a:pt x="13" y="35"/>
                    <a:pt x="12" y="33"/>
                    <a:pt x="12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7743;p43">
              <a:extLst>
                <a:ext uri="{FF2B5EF4-FFF2-40B4-BE49-F238E27FC236}">
                  <a16:creationId xmlns:a16="http://schemas.microsoft.com/office/drawing/2014/main" id="{7D8E5B15-3F26-4859-A3A5-1774C74F6399}"/>
                </a:ext>
              </a:extLst>
            </p:cNvPr>
            <p:cNvSpPr/>
            <p:nvPr/>
          </p:nvSpPr>
          <p:spPr>
            <a:xfrm>
              <a:off x="2594950" y="3379125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12"/>
                    <a:pt x="36" y="36"/>
                    <a:pt x="60" y="48"/>
                  </a:cubicBezTo>
                  <a:cubicBezTo>
                    <a:pt x="48" y="1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7744;p43">
              <a:extLst>
                <a:ext uri="{FF2B5EF4-FFF2-40B4-BE49-F238E27FC236}">
                  <a16:creationId xmlns:a16="http://schemas.microsoft.com/office/drawing/2014/main" id="{7530FE87-90B9-4BBA-A2B6-DFA781D4570F}"/>
                </a:ext>
              </a:extLst>
            </p:cNvPr>
            <p:cNvSpPr/>
            <p:nvPr/>
          </p:nvSpPr>
          <p:spPr>
            <a:xfrm>
              <a:off x="2379875" y="3435375"/>
              <a:ext cx="625" cy="1250"/>
            </a:xfrm>
            <a:custGeom>
              <a:avLst/>
              <a:gdLst/>
              <a:ahLst/>
              <a:cxnLst/>
              <a:rect l="l" t="t" r="r" b="b"/>
              <a:pathLst>
                <a:path w="25" h="50" extrusionOk="0">
                  <a:moveTo>
                    <a:pt x="19" y="0"/>
                  </a:moveTo>
                  <a:lnTo>
                    <a:pt x="19" y="0"/>
                  </a:lnTo>
                  <a:cubicBezTo>
                    <a:pt x="1" y="32"/>
                    <a:pt x="5" y="50"/>
                    <a:pt x="11" y="50"/>
                  </a:cubicBezTo>
                  <a:cubicBezTo>
                    <a:pt x="17" y="50"/>
                    <a:pt x="25" y="35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7745;p43">
              <a:extLst>
                <a:ext uri="{FF2B5EF4-FFF2-40B4-BE49-F238E27FC236}">
                  <a16:creationId xmlns:a16="http://schemas.microsoft.com/office/drawing/2014/main" id="{AF24BDD8-5A48-4C3C-B317-86DF9890142B}"/>
                </a:ext>
              </a:extLst>
            </p:cNvPr>
            <p:cNvSpPr/>
            <p:nvPr/>
          </p:nvSpPr>
          <p:spPr>
            <a:xfrm>
              <a:off x="2385700" y="3449650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1" y="1"/>
                  </a:moveTo>
                  <a:cubicBezTo>
                    <a:pt x="1" y="1"/>
                    <a:pt x="48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7746;p43">
              <a:extLst>
                <a:ext uri="{FF2B5EF4-FFF2-40B4-BE49-F238E27FC236}">
                  <a16:creationId xmlns:a16="http://schemas.microsoft.com/office/drawing/2014/main" id="{133453E4-7EAE-42C6-91CF-6CB896565445}"/>
                </a:ext>
              </a:extLst>
            </p:cNvPr>
            <p:cNvSpPr/>
            <p:nvPr/>
          </p:nvSpPr>
          <p:spPr>
            <a:xfrm>
              <a:off x="2398800" y="343330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84" y="0"/>
                  </a:moveTo>
                  <a:lnTo>
                    <a:pt x="84" y="0"/>
                  </a:lnTo>
                  <a:cubicBezTo>
                    <a:pt x="60" y="24"/>
                    <a:pt x="24" y="60"/>
                    <a:pt x="0" y="83"/>
                  </a:cubicBezTo>
                  <a:cubicBezTo>
                    <a:pt x="60" y="24"/>
                    <a:pt x="120" y="36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7747;p43">
              <a:extLst>
                <a:ext uri="{FF2B5EF4-FFF2-40B4-BE49-F238E27FC236}">
                  <a16:creationId xmlns:a16="http://schemas.microsoft.com/office/drawing/2014/main" id="{5F545278-21DC-4FFD-BE6B-FD7B63536DEE}"/>
                </a:ext>
              </a:extLst>
            </p:cNvPr>
            <p:cNvSpPr/>
            <p:nvPr/>
          </p:nvSpPr>
          <p:spPr>
            <a:xfrm>
              <a:off x="2809050" y="3036150"/>
              <a:ext cx="1525" cy="675"/>
            </a:xfrm>
            <a:custGeom>
              <a:avLst/>
              <a:gdLst/>
              <a:ahLst/>
              <a:cxnLst/>
              <a:rect l="l" t="t" r="r" b="b"/>
              <a:pathLst>
                <a:path w="61" h="27" extrusionOk="0">
                  <a:moveTo>
                    <a:pt x="20" y="1"/>
                  </a:moveTo>
                  <a:cubicBezTo>
                    <a:pt x="0" y="1"/>
                    <a:pt x="9" y="27"/>
                    <a:pt x="9" y="27"/>
                  </a:cubicBezTo>
                  <a:cubicBezTo>
                    <a:pt x="60" y="27"/>
                    <a:pt x="41" y="1"/>
                    <a:pt x="35" y="1"/>
                  </a:cubicBezTo>
                  <a:cubicBezTo>
                    <a:pt x="34" y="1"/>
                    <a:pt x="33" y="1"/>
                    <a:pt x="33" y="3"/>
                  </a:cubicBezTo>
                  <a:cubicBezTo>
                    <a:pt x="28" y="1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7748;p43">
              <a:extLst>
                <a:ext uri="{FF2B5EF4-FFF2-40B4-BE49-F238E27FC236}">
                  <a16:creationId xmlns:a16="http://schemas.microsoft.com/office/drawing/2014/main" id="{1167B3E9-E82E-49FF-9C03-C3F8974046CC}"/>
                </a:ext>
              </a:extLst>
            </p:cNvPr>
            <p:cNvSpPr/>
            <p:nvPr/>
          </p:nvSpPr>
          <p:spPr>
            <a:xfrm>
              <a:off x="2821175" y="30350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0" y="1"/>
                  </a:moveTo>
                  <a:cubicBezTo>
                    <a:pt x="0" y="1"/>
                    <a:pt x="48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7749;p43">
              <a:extLst>
                <a:ext uri="{FF2B5EF4-FFF2-40B4-BE49-F238E27FC236}">
                  <a16:creationId xmlns:a16="http://schemas.microsoft.com/office/drawing/2014/main" id="{EE30EAFA-40E1-420E-A6F8-BC217DEF0BDD}"/>
                </a:ext>
              </a:extLst>
            </p:cNvPr>
            <p:cNvSpPr/>
            <p:nvPr/>
          </p:nvSpPr>
          <p:spPr>
            <a:xfrm>
              <a:off x="2821775" y="3038600"/>
              <a:ext cx="4475" cy="8650"/>
            </a:xfrm>
            <a:custGeom>
              <a:avLst/>
              <a:gdLst/>
              <a:ahLst/>
              <a:cxnLst/>
              <a:rect l="l" t="t" r="r" b="b"/>
              <a:pathLst>
                <a:path w="179" h="346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108"/>
                    <a:pt x="96" y="227"/>
                    <a:pt x="131" y="346"/>
                  </a:cubicBezTo>
                  <a:cubicBezTo>
                    <a:pt x="179" y="250"/>
                    <a:pt x="6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7750;p43">
              <a:extLst>
                <a:ext uri="{FF2B5EF4-FFF2-40B4-BE49-F238E27FC236}">
                  <a16:creationId xmlns:a16="http://schemas.microsoft.com/office/drawing/2014/main" id="{CB5038AD-5CCE-4645-9BBC-F8FD5DA114A1}"/>
                </a:ext>
              </a:extLst>
            </p:cNvPr>
            <p:cNvSpPr/>
            <p:nvPr/>
          </p:nvSpPr>
          <p:spPr>
            <a:xfrm>
              <a:off x="2824450" y="3053475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0" y="1"/>
                  </a:moveTo>
                  <a:cubicBezTo>
                    <a:pt x="0" y="36"/>
                    <a:pt x="12" y="60"/>
                    <a:pt x="24" y="72"/>
                  </a:cubicBezTo>
                  <a:cubicBezTo>
                    <a:pt x="48" y="72"/>
                    <a:pt x="36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7751;p43">
              <a:extLst>
                <a:ext uri="{FF2B5EF4-FFF2-40B4-BE49-F238E27FC236}">
                  <a16:creationId xmlns:a16="http://schemas.microsoft.com/office/drawing/2014/main" id="{EA6BEB4D-DBA5-45D8-B64D-BCC1CAB8B0A7}"/>
                </a:ext>
              </a:extLst>
            </p:cNvPr>
            <p:cNvSpPr/>
            <p:nvPr/>
          </p:nvSpPr>
          <p:spPr>
            <a:xfrm>
              <a:off x="2824025" y="3053325"/>
              <a:ext cx="450" cy="800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6" y="0"/>
                  </a:moveTo>
                  <a:cubicBezTo>
                    <a:pt x="1" y="0"/>
                    <a:pt x="5" y="31"/>
                    <a:pt x="11" y="31"/>
                  </a:cubicBezTo>
                  <a:cubicBezTo>
                    <a:pt x="13" y="31"/>
                    <a:pt x="15" y="28"/>
                    <a:pt x="17" y="19"/>
                  </a:cubicBezTo>
                  <a:cubicBezTo>
                    <a:pt x="12" y="5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7752;p43">
              <a:extLst>
                <a:ext uri="{FF2B5EF4-FFF2-40B4-BE49-F238E27FC236}">
                  <a16:creationId xmlns:a16="http://schemas.microsoft.com/office/drawing/2014/main" id="{0CD756D7-6DBC-421C-80D1-B6FD8793658D}"/>
                </a:ext>
              </a:extLst>
            </p:cNvPr>
            <p:cNvSpPr/>
            <p:nvPr/>
          </p:nvSpPr>
          <p:spPr>
            <a:xfrm>
              <a:off x="2825425" y="3058550"/>
              <a:ext cx="1425" cy="2775"/>
            </a:xfrm>
            <a:custGeom>
              <a:avLst/>
              <a:gdLst/>
              <a:ahLst/>
              <a:cxnLst/>
              <a:rect l="l" t="t" r="r" b="b"/>
              <a:pathLst>
                <a:path w="57" h="111" extrusionOk="0">
                  <a:moveTo>
                    <a:pt x="9" y="0"/>
                  </a:moveTo>
                  <a:cubicBezTo>
                    <a:pt x="0" y="26"/>
                    <a:pt x="24" y="111"/>
                    <a:pt x="42" y="111"/>
                  </a:cubicBezTo>
                  <a:cubicBezTo>
                    <a:pt x="48" y="111"/>
                    <a:pt x="54" y="100"/>
                    <a:pt x="57" y="72"/>
                  </a:cubicBezTo>
                  <a:cubicBezTo>
                    <a:pt x="45" y="48"/>
                    <a:pt x="21" y="24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7753;p43">
              <a:extLst>
                <a:ext uri="{FF2B5EF4-FFF2-40B4-BE49-F238E27FC236}">
                  <a16:creationId xmlns:a16="http://schemas.microsoft.com/office/drawing/2014/main" id="{3E13903D-B08C-4643-BADE-E1DF044F2BE5}"/>
                </a:ext>
              </a:extLst>
            </p:cNvPr>
            <p:cNvSpPr/>
            <p:nvPr/>
          </p:nvSpPr>
          <p:spPr>
            <a:xfrm>
              <a:off x="2827725" y="306092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0" y="0"/>
                  </a:moveTo>
                  <a:cubicBezTo>
                    <a:pt x="0" y="12"/>
                    <a:pt x="0" y="12"/>
                    <a:pt x="24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7754;p43">
              <a:extLst>
                <a:ext uri="{FF2B5EF4-FFF2-40B4-BE49-F238E27FC236}">
                  <a16:creationId xmlns:a16="http://schemas.microsoft.com/office/drawing/2014/main" id="{408A808A-7B26-40A8-883F-762BF14C66B9}"/>
                </a:ext>
              </a:extLst>
            </p:cNvPr>
            <p:cNvSpPr/>
            <p:nvPr/>
          </p:nvSpPr>
          <p:spPr>
            <a:xfrm>
              <a:off x="2826525" y="3058850"/>
              <a:ext cx="1225" cy="2100"/>
            </a:xfrm>
            <a:custGeom>
              <a:avLst/>
              <a:gdLst/>
              <a:ahLst/>
              <a:cxnLst/>
              <a:rect l="l" t="t" r="r" b="b"/>
              <a:pathLst>
                <a:path w="49" h="84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36"/>
                    <a:pt x="36" y="60"/>
                    <a:pt x="48" y="83"/>
                  </a:cubicBezTo>
                  <a:cubicBezTo>
                    <a:pt x="48" y="60"/>
                    <a:pt x="25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7755;p43">
              <a:extLst>
                <a:ext uri="{FF2B5EF4-FFF2-40B4-BE49-F238E27FC236}">
                  <a16:creationId xmlns:a16="http://schemas.microsoft.com/office/drawing/2014/main" id="{C0CD50A7-F8A2-4108-9EA9-2B7A0186EB44}"/>
                </a:ext>
              </a:extLst>
            </p:cNvPr>
            <p:cNvSpPr/>
            <p:nvPr/>
          </p:nvSpPr>
          <p:spPr>
            <a:xfrm>
              <a:off x="2825625" y="30546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1" y="1"/>
                  </a:moveTo>
                  <a:cubicBezTo>
                    <a:pt x="0" y="1"/>
                    <a:pt x="5" y="43"/>
                    <a:pt x="37" y="120"/>
                  </a:cubicBezTo>
                  <a:cubicBezTo>
                    <a:pt x="37" y="90"/>
                    <a:pt x="32" y="60"/>
                    <a:pt x="38" y="60"/>
                  </a:cubicBezTo>
                  <a:cubicBezTo>
                    <a:pt x="41" y="60"/>
                    <a:pt x="47" y="70"/>
                    <a:pt x="61" y="97"/>
                  </a:cubicBezTo>
                  <a:cubicBezTo>
                    <a:pt x="39" y="31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7756;p43">
              <a:extLst>
                <a:ext uri="{FF2B5EF4-FFF2-40B4-BE49-F238E27FC236}">
                  <a16:creationId xmlns:a16="http://schemas.microsoft.com/office/drawing/2014/main" id="{4ACBD672-1BEB-4B77-91F2-6DE4148E4BE3}"/>
                </a:ext>
              </a:extLst>
            </p:cNvPr>
            <p:cNvSpPr/>
            <p:nvPr/>
          </p:nvSpPr>
          <p:spPr>
            <a:xfrm>
              <a:off x="2824750" y="30451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60" y="36"/>
                  </a:moveTo>
                  <a:cubicBezTo>
                    <a:pt x="96" y="0"/>
                    <a:pt x="0" y="96"/>
                    <a:pt x="6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7757;p43">
              <a:extLst>
                <a:ext uri="{FF2B5EF4-FFF2-40B4-BE49-F238E27FC236}">
                  <a16:creationId xmlns:a16="http://schemas.microsoft.com/office/drawing/2014/main" id="{8B74FCCF-6731-439B-96E5-368B231642FA}"/>
                </a:ext>
              </a:extLst>
            </p:cNvPr>
            <p:cNvSpPr/>
            <p:nvPr/>
          </p:nvSpPr>
          <p:spPr>
            <a:xfrm>
              <a:off x="2829800" y="3069850"/>
              <a:ext cx="1825" cy="2400"/>
            </a:xfrm>
            <a:custGeom>
              <a:avLst/>
              <a:gdLst/>
              <a:ahLst/>
              <a:cxnLst/>
              <a:rect l="l" t="t" r="r" b="b"/>
              <a:pathLst>
                <a:path w="73" h="96" extrusionOk="0">
                  <a:moveTo>
                    <a:pt x="1" y="1"/>
                  </a:moveTo>
                  <a:cubicBezTo>
                    <a:pt x="13" y="24"/>
                    <a:pt x="13" y="60"/>
                    <a:pt x="1" y="96"/>
                  </a:cubicBezTo>
                  <a:cubicBezTo>
                    <a:pt x="72" y="96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7758;p43">
              <a:extLst>
                <a:ext uri="{FF2B5EF4-FFF2-40B4-BE49-F238E27FC236}">
                  <a16:creationId xmlns:a16="http://schemas.microsoft.com/office/drawing/2014/main" id="{6E1DEABF-33F8-4F1D-8BC5-F6E8BCE70E85}"/>
                </a:ext>
              </a:extLst>
            </p:cNvPr>
            <p:cNvSpPr/>
            <p:nvPr/>
          </p:nvSpPr>
          <p:spPr>
            <a:xfrm>
              <a:off x="2830700" y="3070950"/>
              <a:ext cx="925" cy="1900"/>
            </a:xfrm>
            <a:custGeom>
              <a:avLst/>
              <a:gdLst/>
              <a:ahLst/>
              <a:cxnLst/>
              <a:rect l="l" t="t" r="r" b="b"/>
              <a:pathLst>
                <a:path w="37" h="76" extrusionOk="0">
                  <a:moveTo>
                    <a:pt x="3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36" y="76"/>
                  </a:lnTo>
                  <a:cubicBezTo>
                    <a:pt x="27" y="20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7759;p43">
              <a:extLst>
                <a:ext uri="{FF2B5EF4-FFF2-40B4-BE49-F238E27FC236}">
                  <a16:creationId xmlns:a16="http://schemas.microsoft.com/office/drawing/2014/main" id="{394B82E2-8AF0-4D3F-860F-C58740B491B5}"/>
                </a:ext>
              </a:extLst>
            </p:cNvPr>
            <p:cNvSpPr/>
            <p:nvPr/>
          </p:nvSpPr>
          <p:spPr>
            <a:xfrm>
              <a:off x="2827725" y="3058550"/>
              <a:ext cx="2025" cy="3525"/>
            </a:xfrm>
            <a:custGeom>
              <a:avLst/>
              <a:gdLst/>
              <a:ahLst/>
              <a:cxnLst/>
              <a:rect l="l" t="t" r="r" b="b"/>
              <a:pathLst>
                <a:path w="81" h="141" extrusionOk="0">
                  <a:moveTo>
                    <a:pt x="0" y="0"/>
                  </a:moveTo>
                  <a:cubicBezTo>
                    <a:pt x="6" y="17"/>
                    <a:pt x="31" y="59"/>
                    <a:pt x="52" y="93"/>
                  </a:cubicBezTo>
                  <a:lnTo>
                    <a:pt x="52" y="93"/>
                  </a:lnTo>
                  <a:cubicBezTo>
                    <a:pt x="35" y="62"/>
                    <a:pt x="17" y="34"/>
                    <a:pt x="0" y="0"/>
                  </a:cubicBezTo>
                  <a:close/>
                  <a:moveTo>
                    <a:pt x="52" y="93"/>
                  </a:moveTo>
                  <a:lnTo>
                    <a:pt x="52" y="93"/>
                  </a:lnTo>
                  <a:cubicBezTo>
                    <a:pt x="58" y="105"/>
                    <a:pt x="65" y="118"/>
                    <a:pt x="72" y="131"/>
                  </a:cubicBezTo>
                  <a:cubicBezTo>
                    <a:pt x="77" y="138"/>
                    <a:pt x="79" y="141"/>
                    <a:pt x="80" y="141"/>
                  </a:cubicBezTo>
                  <a:cubicBezTo>
                    <a:pt x="81" y="141"/>
                    <a:pt x="68" y="120"/>
                    <a:pt x="52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7760;p43">
              <a:extLst>
                <a:ext uri="{FF2B5EF4-FFF2-40B4-BE49-F238E27FC236}">
                  <a16:creationId xmlns:a16="http://schemas.microsoft.com/office/drawing/2014/main" id="{DC07AC8E-A9DE-4F91-9381-CA86A3390EA3}"/>
                </a:ext>
              </a:extLst>
            </p:cNvPr>
            <p:cNvSpPr/>
            <p:nvPr/>
          </p:nvSpPr>
          <p:spPr>
            <a:xfrm>
              <a:off x="2831300" y="307907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cubicBezTo>
                    <a:pt x="24" y="25"/>
                    <a:pt x="48" y="48"/>
                    <a:pt x="60" y="72"/>
                  </a:cubicBezTo>
                  <a:cubicBezTo>
                    <a:pt x="48" y="36"/>
                    <a:pt x="24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7761;p43">
              <a:extLst>
                <a:ext uri="{FF2B5EF4-FFF2-40B4-BE49-F238E27FC236}">
                  <a16:creationId xmlns:a16="http://schemas.microsoft.com/office/drawing/2014/main" id="{E5BAEC64-9578-4E7D-923C-F344F066A600}"/>
                </a:ext>
              </a:extLst>
            </p:cNvPr>
            <p:cNvSpPr/>
            <p:nvPr/>
          </p:nvSpPr>
          <p:spPr>
            <a:xfrm>
              <a:off x="2833250" y="3084975"/>
              <a:ext cx="3500" cy="6100"/>
            </a:xfrm>
            <a:custGeom>
              <a:avLst/>
              <a:gdLst/>
              <a:ahLst/>
              <a:cxnLst/>
              <a:rect l="l" t="t" r="r" b="b"/>
              <a:pathLst>
                <a:path w="140" h="244" extrusionOk="0">
                  <a:moveTo>
                    <a:pt x="10" y="0"/>
                  </a:moveTo>
                  <a:cubicBezTo>
                    <a:pt x="0" y="0"/>
                    <a:pt x="30" y="55"/>
                    <a:pt x="63" y="113"/>
                  </a:cubicBezTo>
                  <a:lnTo>
                    <a:pt x="63" y="113"/>
                  </a:lnTo>
                  <a:cubicBezTo>
                    <a:pt x="55" y="80"/>
                    <a:pt x="44" y="45"/>
                    <a:pt x="29" y="15"/>
                  </a:cubicBezTo>
                  <a:cubicBezTo>
                    <a:pt x="25" y="9"/>
                    <a:pt x="23" y="6"/>
                    <a:pt x="22" y="6"/>
                  </a:cubicBezTo>
                  <a:lnTo>
                    <a:pt x="22" y="6"/>
                  </a:lnTo>
                  <a:cubicBezTo>
                    <a:pt x="22" y="6"/>
                    <a:pt x="21" y="7"/>
                    <a:pt x="21" y="7"/>
                  </a:cubicBezTo>
                  <a:lnTo>
                    <a:pt x="21" y="7"/>
                  </a:lnTo>
                  <a:cubicBezTo>
                    <a:pt x="16" y="2"/>
                    <a:pt x="12" y="0"/>
                    <a:pt x="10" y="0"/>
                  </a:cubicBezTo>
                  <a:close/>
                  <a:moveTo>
                    <a:pt x="63" y="113"/>
                  </a:moveTo>
                  <a:cubicBezTo>
                    <a:pt x="68" y="133"/>
                    <a:pt x="73" y="152"/>
                    <a:pt x="77" y="169"/>
                  </a:cubicBezTo>
                  <a:cubicBezTo>
                    <a:pt x="116" y="223"/>
                    <a:pt x="133" y="244"/>
                    <a:pt x="135" y="244"/>
                  </a:cubicBezTo>
                  <a:cubicBezTo>
                    <a:pt x="140" y="244"/>
                    <a:pt x="100" y="177"/>
                    <a:pt x="63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7762;p43">
              <a:extLst>
                <a:ext uri="{FF2B5EF4-FFF2-40B4-BE49-F238E27FC236}">
                  <a16:creationId xmlns:a16="http://schemas.microsoft.com/office/drawing/2014/main" id="{A90CCF4E-965B-496C-8A87-B5E8CF9DD633}"/>
                </a:ext>
              </a:extLst>
            </p:cNvPr>
            <p:cNvSpPr/>
            <p:nvPr/>
          </p:nvSpPr>
          <p:spPr>
            <a:xfrm>
              <a:off x="2832250" y="3076400"/>
              <a:ext cx="875" cy="1725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16" y="6"/>
                    <a:pt x="16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9"/>
                  </a:lnTo>
                  <a:cubicBezTo>
                    <a:pt x="1" y="51"/>
                    <a:pt x="4" y="68"/>
                    <a:pt x="10" y="68"/>
                  </a:cubicBezTo>
                  <a:cubicBezTo>
                    <a:pt x="19" y="68"/>
                    <a:pt x="35" y="40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7763;p43">
              <a:extLst>
                <a:ext uri="{FF2B5EF4-FFF2-40B4-BE49-F238E27FC236}">
                  <a16:creationId xmlns:a16="http://schemas.microsoft.com/office/drawing/2014/main" id="{9D009AB4-DFAD-453D-AB00-AAA727238193}"/>
                </a:ext>
              </a:extLst>
            </p:cNvPr>
            <p:cNvSpPr/>
            <p:nvPr/>
          </p:nvSpPr>
          <p:spPr>
            <a:xfrm>
              <a:off x="2833075" y="3077300"/>
              <a:ext cx="450" cy="1950"/>
            </a:xfrm>
            <a:custGeom>
              <a:avLst/>
              <a:gdLst/>
              <a:ahLst/>
              <a:cxnLst/>
              <a:rect l="l" t="t" r="r" b="b"/>
              <a:pathLst>
                <a:path w="18" h="78" extrusionOk="0">
                  <a:moveTo>
                    <a:pt x="1" y="0"/>
                  </a:moveTo>
                  <a:cubicBezTo>
                    <a:pt x="1" y="23"/>
                    <a:pt x="15" y="78"/>
                    <a:pt x="16" y="78"/>
                  </a:cubicBezTo>
                  <a:cubicBezTo>
                    <a:pt x="17" y="78"/>
                    <a:pt x="14" y="5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7764;p43">
              <a:extLst>
                <a:ext uri="{FF2B5EF4-FFF2-40B4-BE49-F238E27FC236}">
                  <a16:creationId xmlns:a16="http://schemas.microsoft.com/office/drawing/2014/main" id="{955245E8-1621-47CC-A7A9-414A7AE67983}"/>
                </a:ext>
              </a:extLst>
            </p:cNvPr>
            <p:cNvSpPr/>
            <p:nvPr/>
          </p:nvSpPr>
          <p:spPr>
            <a:xfrm>
              <a:off x="2830700" y="3067475"/>
              <a:ext cx="1900" cy="1850"/>
            </a:xfrm>
            <a:custGeom>
              <a:avLst/>
              <a:gdLst/>
              <a:ahLst/>
              <a:cxnLst/>
              <a:rect l="l" t="t" r="r" b="b"/>
              <a:pathLst>
                <a:path w="76" h="74" extrusionOk="0">
                  <a:moveTo>
                    <a:pt x="0" y="0"/>
                  </a:moveTo>
                  <a:cubicBezTo>
                    <a:pt x="5" y="6"/>
                    <a:pt x="9" y="11"/>
                    <a:pt x="13" y="14"/>
                  </a:cubicBezTo>
                  <a:lnTo>
                    <a:pt x="13" y="14"/>
                  </a:lnTo>
                  <a:cubicBezTo>
                    <a:pt x="9" y="9"/>
                    <a:pt x="5" y="4"/>
                    <a:pt x="0" y="0"/>
                  </a:cubicBezTo>
                  <a:close/>
                  <a:moveTo>
                    <a:pt x="13" y="14"/>
                  </a:moveTo>
                  <a:lnTo>
                    <a:pt x="13" y="14"/>
                  </a:lnTo>
                  <a:cubicBezTo>
                    <a:pt x="34" y="40"/>
                    <a:pt x="55" y="74"/>
                    <a:pt x="66" y="74"/>
                  </a:cubicBezTo>
                  <a:cubicBezTo>
                    <a:pt x="73" y="74"/>
                    <a:pt x="76" y="60"/>
                    <a:pt x="72" y="24"/>
                  </a:cubicBezTo>
                  <a:cubicBezTo>
                    <a:pt x="67" y="20"/>
                    <a:pt x="64" y="18"/>
                    <a:pt x="61" y="18"/>
                  </a:cubicBezTo>
                  <a:cubicBezTo>
                    <a:pt x="53" y="18"/>
                    <a:pt x="47" y="28"/>
                    <a:pt x="37" y="28"/>
                  </a:cubicBezTo>
                  <a:cubicBezTo>
                    <a:pt x="31" y="28"/>
                    <a:pt x="23" y="25"/>
                    <a:pt x="13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7765;p43">
              <a:extLst>
                <a:ext uri="{FF2B5EF4-FFF2-40B4-BE49-F238E27FC236}">
                  <a16:creationId xmlns:a16="http://schemas.microsoft.com/office/drawing/2014/main" id="{D2EDCD13-9B05-40F3-97CD-B4E5A760CDC8}"/>
                </a:ext>
              </a:extLst>
            </p:cNvPr>
            <p:cNvSpPr/>
            <p:nvPr/>
          </p:nvSpPr>
          <p:spPr>
            <a:xfrm>
              <a:off x="2831900" y="3072825"/>
              <a:ext cx="1475" cy="2100"/>
            </a:xfrm>
            <a:custGeom>
              <a:avLst/>
              <a:gdLst/>
              <a:ahLst/>
              <a:cxnLst/>
              <a:rect l="l" t="t" r="r" b="b"/>
              <a:pathLst>
                <a:path w="59" h="84" extrusionOk="0">
                  <a:moveTo>
                    <a:pt x="0" y="1"/>
                  </a:moveTo>
                  <a:cubicBezTo>
                    <a:pt x="1" y="3"/>
                    <a:pt x="2" y="4"/>
                    <a:pt x="4" y="6"/>
                  </a:cubicBezTo>
                  <a:lnTo>
                    <a:pt x="4" y="6"/>
                  </a:lnTo>
                  <a:cubicBezTo>
                    <a:pt x="2" y="4"/>
                    <a:pt x="1" y="2"/>
                    <a:pt x="0" y="1"/>
                  </a:cubicBezTo>
                  <a:close/>
                  <a:moveTo>
                    <a:pt x="4" y="6"/>
                  </a:moveTo>
                  <a:cubicBezTo>
                    <a:pt x="25" y="39"/>
                    <a:pt x="36" y="61"/>
                    <a:pt x="48" y="84"/>
                  </a:cubicBezTo>
                  <a:cubicBezTo>
                    <a:pt x="59" y="29"/>
                    <a:pt x="19" y="25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7766;p43">
              <a:extLst>
                <a:ext uri="{FF2B5EF4-FFF2-40B4-BE49-F238E27FC236}">
                  <a16:creationId xmlns:a16="http://schemas.microsoft.com/office/drawing/2014/main" id="{DE67622A-A449-4BAD-8F6A-3FE9E4991F66}"/>
                </a:ext>
              </a:extLst>
            </p:cNvPr>
            <p:cNvSpPr/>
            <p:nvPr/>
          </p:nvSpPr>
          <p:spPr>
            <a:xfrm>
              <a:off x="2833200" y="3075325"/>
              <a:ext cx="500" cy="800"/>
            </a:xfrm>
            <a:custGeom>
              <a:avLst/>
              <a:gdLst/>
              <a:ahLst/>
              <a:cxnLst/>
              <a:rect l="l" t="t" r="r" b="b"/>
              <a:pathLst>
                <a:path w="20" h="32" extrusionOk="0">
                  <a:moveTo>
                    <a:pt x="2" y="0"/>
                  </a:moveTo>
                  <a:cubicBezTo>
                    <a:pt x="1" y="0"/>
                    <a:pt x="7" y="13"/>
                    <a:pt x="20" y="32"/>
                  </a:cubicBezTo>
                  <a:cubicBezTo>
                    <a:pt x="8" y="9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7767;p43">
              <a:extLst>
                <a:ext uri="{FF2B5EF4-FFF2-40B4-BE49-F238E27FC236}">
                  <a16:creationId xmlns:a16="http://schemas.microsoft.com/office/drawing/2014/main" id="{9A43A141-5242-45D4-8A42-DCD57F9D6579}"/>
                </a:ext>
              </a:extLst>
            </p:cNvPr>
            <p:cNvSpPr/>
            <p:nvPr/>
          </p:nvSpPr>
          <p:spPr>
            <a:xfrm>
              <a:off x="2835575" y="3086300"/>
              <a:ext cx="1700" cy="3825"/>
            </a:xfrm>
            <a:custGeom>
              <a:avLst/>
              <a:gdLst/>
              <a:ahLst/>
              <a:cxnLst/>
              <a:rect l="l" t="t" r="r" b="b"/>
              <a:pathLst>
                <a:path w="68" h="153" extrusionOk="0">
                  <a:moveTo>
                    <a:pt x="4" y="0"/>
                  </a:moveTo>
                  <a:cubicBezTo>
                    <a:pt x="2" y="0"/>
                    <a:pt x="1" y="4"/>
                    <a:pt x="2" y="12"/>
                  </a:cubicBezTo>
                  <a:lnTo>
                    <a:pt x="2" y="12"/>
                  </a:lnTo>
                  <a:cubicBezTo>
                    <a:pt x="2" y="11"/>
                    <a:pt x="2" y="11"/>
                    <a:pt x="1" y="11"/>
                  </a:cubicBezTo>
                  <a:lnTo>
                    <a:pt x="1" y="11"/>
                  </a:lnTo>
                  <a:cubicBezTo>
                    <a:pt x="0" y="11"/>
                    <a:pt x="1" y="17"/>
                    <a:pt x="8" y="33"/>
                  </a:cubicBezTo>
                  <a:cubicBezTo>
                    <a:pt x="32" y="69"/>
                    <a:pt x="44" y="105"/>
                    <a:pt x="67" y="152"/>
                  </a:cubicBezTo>
                  <a:cubicBezTo>
                    <a:pt x="43" y="54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7768;p43">
              <a:extLst>
                <a:ext uri="{FF2B5EF4-FFF2-40B4-BE49-F238E27FC236}">
                  <a16:creationId xmlns:a16="http://schemas.microsoft.com/office/drawing/2014/main" id="{A9BD85EE-E6D4-410D-8C3E-55F1FA9E1F18}"/>
                </a:ext>
              </a:extLst>
            </p:cNvPr>
            <p:cNvSpPr/>
            <p:nvPr/>
          </p:nvSpPr>
          <p:spPr>
            <a:xfrm>
              <a:off x="2840525" y="31014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7769;p43">
              <a:extLst>
                <a:ext uri="{FF2B5EF4-FFF2-40B4-BE49-F238E27FC236}">
                  <a16:creationId xmlns:a16="http://schemas.microsoft.com/office/drawing/2014/main" id="{BFFBB8A5-6B58-4782-ACFE-2F6195CB4DF6}"/>
                </a:ext>
              </a:extLst>
            </p:cNvPr>
            <p:cNvSpPr/>
            <p:nvPr/>
          </p:nvSpPr>
          <p:spPr>
            <a:xfrm>
              <a:off x="2835175" y="3083850"/>
              <a:ext cx="1200" cy="2500"/>
            </a:xfrm>
            <a:custGeom>
              <a:avLst/>
              <a:gdLst/>
              <a:ahLst/>
              <a:cxnLst/>
              <a:rect l="l" t="t" r="r" b="b"/>
              <a:pathLst>
                <a:path w="48" h="100" extrusionOk="0">
                  <a:moveTo>
                    <a:pt x="0" y="0"/>
                  </a:moveTo>
                  <a:cubicBezTo>
                    <a:pt x="17" y="68"/>
                    <a:pt x="28" y="99"/>
                    <a:pt x="37" y="99"/>
                  </a:cubicBezTo>
                  <a:cubicBezTo>
                    <a:pt x="40" y="99"/>
                    <a:pt x="44" y="95"/>
                    <a:pt x="47" y="85"/>
                  </a:cubicBezTo>
                  <a:lnTo>
                    <a:pt x="47" y="85"/>
                  </a:lnTo>
                  <a:cubicBezTo>
                    <a:pt x="47" y="85"/>
                    <a:pt x="47" y="85"/>
                    <a:pt x="47" y="85"/>
                  </a:cubicBezTo>
                  <a:cubicBezTo>
                    <a:pt x="47" y="85"/>
                    <a:pt x="48" y="85"/>
                    <a:pt x="48" y="84"/>
                  </a:cubicBezTo>
                  <a:lnTo>
                    <a:pt x="48" y="84"/>
                  </a:lnTo>
                  <a:cubicBezTo>
                    <a:pt x="48" y="84"/>
                    <a:pt x="48" y="84"/>
                    <a:pt x="48" y="84"/>
                  </a:cubicBezTo>
                  <a:cubicBezTo>
                    <a:pt x="44" y="73"/>
                    <a:pt x="43" y="70"/>
                    <a:pt x="42" y="70"/>
                  </a:cubicBezTo>
                  <a:lnTo>
                    <a:pt x="42" y="70"/>
                  </a:lnTo>
                  <a:cubicBezTo>
                    <a:pt x="42" y="70"/>
                    <a:pt x="43" y="72"/>
                    <a:pt x="43" y="75"/>
                  </a:cubicBezTo>
                  <a:lnTo>
                    <a:pt x="43" y="75"/>
                  </a:lnTo>
                  <a:cubicBezTo>
                    <a:pt x="33" y="54"/>
                    <a:pt x="21" y="3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7770;p43">
              <a:extLst>
                <a:ext uri="{FF2B5EF4-FFF2-40B4-BE49-F238E27FC236}">
                  <a16:creationId xmlns:a16="http://schemas.microsoft.com/office/drawing/2014/main" id="{E673A2CC-FBD4-4800-AD5E-EFD18F490105}"/>
                </a:ext>
              </a:extLst>
            </p:cNvPr>
            <p:cNvSpPr/>
            <p:nvPr/>
          </p:nvSpPr>
          <p:spPr>
            <a:xfrm>
              <a:off x="2837550" y="3092175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0" y="72"/>
                  </a:moveTo>
                  <a:cubicBezTo>
                    <a:pt x="0" y="60"/>
                    <a:pt x="0" y="36"/>
                    <a:pt x="0" y="1"/>
                  </a:cubicBezTo>
                  <a:cubicBezTo>
                    <a:pt x="0" y="24"/>
                    <a:pt x="0" y="72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7771;p43">
              <a:extLst>
                <a:ext uri="{FF2B5EF4-FFF2-40B4-BE49-F238E27FC236}">
                  <a16:creationId xmlns:a16="http://schemas.microsoft.com/office/drawing/2014/main" id="{D2FEA492-C059-45D2-8B85-E0947B1A1CAF}"/>
                </a:ext>
              </a:extLst>
            </p:cNvPr>
            <p:cNvSpPr/>
            <p:nvPr/>
          </p:nvSpPr>
          <p:spPr>
            <a:xfrm>
              <a:off x="2834275" y="30826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2"/>
                    <a:pt x="0" y="12"/>
                    <a:pt x="1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7772;p43">
              <a:extLst>
                <a:ext uri="{FF2B5EF4-FFF2-40B4-BE49-F238E27FC236}">
                  <a16:creationId xmlns:a16="http://schemas.microsoft.com/office/drawing/2014/main" id="{CBE111B6-7947-4537-B04B-378D64C40A07}"/>
                </a:ext>
              </a:extLst>
            </p:cNvPr>
            <p:cNvSpPr/>
            <p:nvPr/>
          </p:nvSpPr>
          <p:spPr>
            <a:xfrm>
              <a:off x="2834575" y="3082725"/>
              <a:ext cx="1025" cy="1350"/>
            </a:xfrm>
            <a:custGeom>
              <a:avLst/>
              <a:gdLst/>
              <a:ahLst/>
              <a:cxnLst/>
              <a:rect l="l" t="t" r="r" b="b"/>
              <a:pathLst>
                <a:path w="41" h="54" extrusionOk="0">
                  <a:moveTo>
                    <a:pt x="7" y="1"/>
                  </a:moveTo>
                  <a:cubicBezTo>
                    <a:pt x="5" y="1"/>
                    <a:pt x="3" y="2"/>
                    <a:pt x="1" y="6"/>
                  </a:cubicBezTo>
                  <a:lnTo>
                    <a:pt x="1" y="6"/>
                  </a:lnTo>
                  <a:cubicBezTo>
                    <a:pt x="1" y="6"/>
                    <a:pt x="0" y="7"/>
                    <a:pt x="0" y="9"/>
                  </a:cubicBezTo>
                  <a:cubicBezTo>
                    <a:pt x="20" y="42"/>
                    <a:pt x="30" y="53"/>
                    <a:pt x="33" y="53"/>
                  </a:cubicBezTo>
                  <a:cubicBezTo>
                    <a:pt x="41" y="53"/>
                    <a:pt x="2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7773;p43">
              <a:extLst>
                <a:ext uri="{FF2B5EF4-FFF2-40B4-BE49-F238E27FC236}">
                  <a16:creationId xmlns:a16="http://schemas.microsoft.com/office/drawing/2014/main" id="{233F4DDB-147D-4E56-AB78-953038C3B5CF}"/>
                </a:ext>
              </a:extLst>
            </p:cNvPr>
            <p:cNvSpPr/>
            <p:nvPr/>
          </p:nvSpPr>
          <p:spPr>
            <a:xfrm>
              <a:off x="2841025" y="3099375"/>
              <a:ext cx="6075" cy="7075"/>
            </a:xfrm>
            <a:custGeom>
              <a:avLst/>
              <a:gdLst/>
              <a:ahLst/>
              <a:cxnLst/>
              <a:rect l="l" t="t" r="r" b="b"/>
              <a:pathLst>
                <a:path w="243" h="283" extrusionOk="0">
                  <a:moveTo>
                    <a:pt x="19" y="0"/>
                  </a:moveTo>
                  <a:cubicBezTo>
                    <a:pt x="0" y="0"/>
                    <a:pt x="2" y="31"/>
                    <a:pt x="45" y="116"/>
                  </a:cubicBezTo>
                  <a:lnTo>
                    <a:pt x="45" y="116"/>
                  </a:lnTo>
                  <a:cubicBezTo>
                    <a:pt x="44" y="116"/>
                    <a:pt x="43" y="115"/>
                    <a:pt x="43" y="115"/>
                  </a:cubicBezTo>
                  <a:lnTo>
                    <a:pt x="43" y="115"/>
                  </a:lnTo>
                  <a:cubicBezTo>
                    <a:pt x="41" y="115"/>
                    <a:pt x="45" y="125"/>
                    <a:pt x="64" y="153"/>
                  </a:cubicBezTo>
                  <a:cubicBezTo>
                    <a:pt x="64" y="117"/>
                    <a:pt x="64" y="70"/>
                    <a:pt x="52" y="22"/>
                  </a:cubicBezTo>
                  <a:cubicBezTo>
                    <a:pt x="52" y="22"/>
                    <a:pt x="52" y="22"/>
                    <a:pt x="53" y="22"/>
                  </a:cubicBezTo>
                  <a:cubicBezTo>
                    <a:pt x="66" y="22"/>
                    <a:pt x="152" y="282"/>
                    <a:pt x="221" y="282"/>
                  </a:cubicBezTo>
                  <a:cubicBezTo>
                    <a:pt x="228" y="282"/>
                    <a:pt x="235" y="279"/>
                    <a:pt x="242" y="272"/>
                  </a:cubicBezTo>
                  <a:cubicBezTo>
                    <a:pt x="230" y="248"/>
                    <a:pt x="207" y="213"/>
                    <a:pt x="195" y="177"/>
                  </a:cubicBezTo>
                  <a:lnTo>
                    <a:pt x="195" y="177"/>
                  </a:lnTo>
                  <a:cubicBezTo>
                    <a:pt x="201" y="183"/>
                    <a:pt x="207" y="186"/>
                    <a:pt x="211" y="186"/>
                  </a:cubicBezTo>
                  <a:cubicBezTo>
                    <a:pt x="215" y="186"/>
                    <a:pt x="218" y="183"/>
                    <a:pt x="218" y="177"/>
                  </a:cubicBezTo>
                  <a:cubicBezTo>
                    <a:pt x="227" y="177"/>
                    <a:pt x="64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7774;p43">
              <a:extLst>
                <a:ext uri="{FF2B5EF4-FFF2-40B4-BE49-F238E27FC236}">
                  <a16:creationId xmlns:a16="http://schemas.microsoft.com/office/drawing/2014/main" id="{E69044E2-4010-427A-AB65-B8F7BD902C4E}"/>
                </a:ext>
              </a:extLst>
            </p:cNvPr>
            <p:cNvSpPr/>
            <p:nvPr/>
          </p:nvSpPr>
          <p:spPr>
            <a:xfrm>
              <a:off x="2839325" y="3096350"/>
              <a:ext cx="1525" cy="5075"/>
            </a:xfrm>
            <a:custGeom>
              <a:avLst/>
              <a:gdLst/>
              <a:ahLst/>
              <a:cxnLst/>
              <a:rect l="l" t="t" r="r" b="b"/>
              <a:pathLst>
                <a:path w="61" h="203" extrusionOk="0">
                  <a:moveTo>
                    <a:pt x="1" y="0"/>
                  </a:moveTo>
                  <a:cubicBezTo>
                    <a:pt x="1" y="48"/>
                    <a:pt x="1" y="84"/>
                    <a:pt x="1" y="131"/>
                  </a:cubicBezTo>
                  <a:cubicBezTo>
                    <a:pt x="13" y="167"/>
                    <a:pt x="36" y="191"/>
                    <a:pt x="60" y="203"/>
                  </a:cubicBezTo>
                  <a:cubicBezTo>
                    <a:pt x="48" y="143"/>
                    <a:pt x="25" y="84"/>
                    <a:pt x="1" y="24"/>
                  </a:cubicBezTo>
                  <a:lnTo>
                    <a:pt x="1" y="24"/>
                  </a:lnTo>
                  <a:cubicBezTo>
                    <a:pt x="9" y="32"/>
                    <a:pt x="13" y="36"/>
                    <a:pt x="14" y="36"/>
                  </a:cubicBezTo>
                  <a:cubicBezTo>
                    <a:pt x="16" y="36"/>
                    <a:pt x="8" y="2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7775;p43">
              <a:extLst>
                <a:ext uri="{FF2B5EF4-FFF2-40B4-BE49-F238E27FC236}">
                  <a16:creationId xmlns:a16="http://schemas.microsoft.com/office/drawing/2014/main" id="{09A35DF6-A6A6-44A2-B010-304491EFEA2A}"/>
                </a:ext>
              </a:extLst>
            </p:cNvPr>
            <p:cNvSpPr/>
            <p:nvPr/>
          </p:nvSpPr>
          <p:spPr>
            <a:xfrm>
              <a:off x="2837250" y="3090000"/>
              <a:ext cx="3000" cy="6375"/>
            </a:xfrm>
            <a:custGeom>
              <a:avLst/>
              <a:gdLst/>
              <a:ahLst/>
              <a:cxnLst/>
              <a:rect l="l" t="t" r="r" b="b"/>
              <a:pathLst>
                <a:path w="120" h="255" extrusionOk="0">
                  <a:moveTo>
                    <a:pt x="30" y="1"/>
                  </a:moveTo>
                  <a:cubicBezTo>
                    <a:pt x="29" y="1"/>
                    <a:pt x="34" y="26"/>
                    <a:pt x="43" y="57"/>
                  </a:cubicBezTo>
                  <a:lnTo>
                    <a:pt x="43" y="57"/>
                  </a:lnTo>
                  <a:cubicBezTo>
                    <a:pt x="34" y="16"/>
                    <a:pt x="30" y="1"/>
                    <a:pt x="30" y="1"/>
                  </a:cubicBezTo>
                  <a:close/>
                  <a:moveTo>
                    <a:pt x="48" y="4"/>
                  </a:moveTo>
                  <a:lnTo>
                    <a:pt x="48" y="4"/>
                  </a:lnTo>
                  <a:cubicBezTo>
                    <a:pt x="59" y="44"/>
                    <a:pt x="57" y="70"/>
                    <a:pt x="48" y="75"/>
                  </a:cubicBezTo>
                  <a:lnTo>
                    <a:pt x="48" y="75"/>
                  </a:lnTo>
                  <a:cubicBezTo>
                    <a:pt x="46" y="69"/>
                    <a:pt x="44" y="63"/>
                    <a:pt x="43" y="57"/>
                  </a:cubicBezTo>
                  <a:lnTo>
                    <a:pt x="43" y="57"/>
                  </a:lnTo>
                  <a:cubicBezTo>
                    <a:pt x="44" y="62"/>
                    <a:pt x="45" y="69"/>
                    <a:pt x="47" y="76"/>
                  </a:cubicBezTo>
                  <a:lnTo>
                    <a:pt x="47" y="76"/>
                  </a:lnTo>
                  <a:cubicBezTo>
                    <a:pt x="47" y="75"/>
                    <a:pt x="48" y="75"/>
                    <a:pt x="48" y="75"/>
                  </a:cubicBezTo>
                  <a:lnTo>
                    <a:pt x="48" y="75"/>
                  </a:lnTo>
                  <a:cubicBezTo>
                    <a:pt x="62" y="121"/>
                    <a:pt x="81" y="171"/>
                    <a:pt x="98" y="171"/>
                  </a:cubicBezTo>
                  <a:cubicBezTo>
                    <a:pt x="106" y="171"/>
                    <a:pt x="113" y="161"/>
                    <a:pt x="119" y="135"/>
                  </a:cubicBezTo>
                  <a:cubicBezTo>
                    <a:pt x="108" y="88"/>
                    <a:pt x="84" y="40"/>
                    <a:pt x="48" y="4"/>
                  </a:cubicBezTo>
                  <a:close/>
                  <a:moveTo>
                    <a:pt x="0" y="4"/>
                  </a:moveTo>
                  <a:cubicBezTo>
                    <a:pt x="0" y="72"/>
                    <a:pt x="6" y="103"/>
                    <a:pt x="10" y="103"/>
                  </a:cubicBezTo>
                  <a:cubicBezTo>
                    <a:pt x="11" y="103"/>
                    <a:pt x="12" y="98"/>
                    <a:pt x="12" y="88"/>
                  </a:cubicBezTo>
                  <a:lnTo>
                    <a:pt x="24" y="88"/>
                  </a:lnTo>
                  <a:cubicBezTo>
                    <a:pt x="24" y="85"/>
                    <a:pt x="24" y="84"/>
                    <a:pt x="25" y="84"/>
                  </a:cubicBezTo>
                  <a:cubicBezTo>
                    <a:pt x="27" y="84"/>
                    <a:pt x="41" y="179"/>
                    <a:pt x="84" y="254"/>
                  </a:cubicBezTo>
                  <a:cubicBezTo>
                    <a:pt x="67" y="173"/>
                    <a:pt x="55" y="115"/>
                    <a:pt x="47" y="76"/>
                  </a:cubicBezTo>
                  <a:lnTo>
                    <a:pt x="47" y="76"/>
                  </a:lnTo>
                  <a:cubicBezTo>
                    <a:pt x="46" y="76"/>
                    <a:pt x="45" y="76"/>
                    <a:pt x="45" y="76"/>
                  </a:cubicBezTo>
                  <a:cubicBezTo>
                    <a:pt x="34" y="76"/>
                    <a:pt x="17" y="54"/>
                    <a:pt x="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7776;p43">
              <a:extLst>
                <a:ext uri="{FF2B5EF4-FFF2-40B4-BE49-F238E27FC236}">
                  <a16:creationId xmlns:a16="http://schemas.microsoft.com/office/drawing/2014/main" id="{E41AD0D8-C8C6-4747-BB93-B0E7F9B11448}"/>
                </a:ext>
              </a:extLst>
            </p:cNvPr>
            <p:cNvSpPr/>
            <p:nvPr/>
          </p:nvSpPr>
          <p:spPr>
            <a:xfrm>
              <a:off x="2834575" y="3069850"/>
              <a:ext cx="325" cy="525"/>
            </a:xfrm>
            <a:custGeom>
              <a:avLst/>
              <a:gdLst/>
              <a:ahLst/>
              <a:cxnLst/>
              <a:rect l="l" t="t" r="r" b="b"/>
              <a:pathLst>
                <a:path w="13" h="21" extrusionOk="0">
                  <a:moveTo>
                    <a:pt x="12" y="1"/>
                  </a:moveTo>
                  <a:cubicBezTo>
                    <a:pt x="12" y="13"/>
                    <a:pt x="12" y="13"/>
                    <a:pt x="0" y="13"/>
                  </a:cubicBezTo>
                  <a:cubicBezTo>
                    <a:pt x="5" y="17"/>
                    <a:pt x="8" y="20"/>
                    <a:pt x="10" y="20"/>
                  </a:cubicBezTo>
                  <a:cubicBezTo>
                    <a:pt x="12" y="20"/>
                    <a:pt x="12" y="1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7777;p43">
              <a:extLst>
                <a:ext uri="{FF2B5EF4-FFF2-40B4-BE49-F238E27FC236}">
                  <a16:creationId xmlns:a16="http://schemas.microsoft.com/office/drawing/2014/main" id="{423C7E1E-AB45-4522-88F5-DE4426752E2C}"/>
                </a:ext>
              </a:extLst>
            </p:cNvPr>
            <p:cNvSpPr/>
            <p:nvPr/>
          </p:nvSpPr>
          <p:spPr>
            <a:xfrm>
              <a:off x="2833675" y="3069175"/>
              <a:ext cx="1800" cy="5175"/>
            </a:xfrm>
            <a:custGeom>
              <a:avLst/>
              <a:gdLst/>
              <a:ahLst/>
              <a:cxnLst/>
              <a:rect l="l" t="t" r="r" b="b"/>
              <a:pathLst>
                <a:path w="72" h="207" extrusionOk="0">
                  <a:moveTo>
                    <a:pt x="6" y="0"/>
                  </a:moveTo>
                  <a:cubicBezTo>
                    <a:pt x="3" y="0"/>
                    <a:pt x="20" y="36"/>
                    <a:pt x="12" y="51"/>
                  </a:cubicBezTo>
                  <a:cubicBezTo>
                    <a:pt x="24" y="111"/>
                    <a:pt x="24" y="159"/>
                    <a:pt x="12" y="206"/>
                  </a:cubicBezTo>
                  <a:cubicBezTo>
                    <a:pt x="72" y="123"/>
                    <a:pt x="1" y="63"/>
                    <a:pt x="36" y="40"/>
                  </a:cubicBezTo>
                  <a:cubicBezTo>
                    <a:pt x="15" y="10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7778;p43">
              <a:extLst>
                <a:ext uri="{FF2B5EF4-FFF2-40B4-BE49-F238E27FC236}">
                  <a16:creationId xmlns:a16="http://schemas.microsoft.com/office/drawing/2014/main" id="{BDB6CC32-39F1-4F7B-AA80-476443D9696F}"/>
                </a:ext>
              </a:extLst>
            </p:cNvPr>
            <p:cNvSpPr/>
            <p:nvPr/>
          </p:nvSpPr>
          <p:spPr>
            <a:xfrm>
              <a:off x="2836650" y="3082050"/>
              <a:ext cx="1525" cy="3600"/>
            </a:xfrm>
            <a:custGeom>
              <a:avLst/>
              <a:gdLst/>
              <a:ahLst/>
              <a:cxnLst/>
              <a:rect l="l" t="t" r="r" b="b"/>
              <a:pathLst>
                <a:path w="61" h="144" extrusionOk="0">
                  <a:moveTo>
                    <a:pt x="1" y="1"/>
                  </a:moveTo>
                  <a:cubicBezTo>
                    <a:pt x="24" y="48"/>
                    <a:pt x="36" y="96"/>
                    <a:pt x="60" y="144"/>
                  </a:cubicBezTo>
                  <a:cubicBezTo>
                    <a:pt x="60" y="120"/>
                    <a:pt x="60" y="84"/>
                    <a:pt x="60" y="60"/>
                  </a:cubicBezTo>
                  <a:cubicBezTo>
                    <a:pt x="36" y="60"/>
                    <a:pt x="36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7779;p43">
              <a:extLst>
                <a:ext uri="{FF2B5EF4-FFF2-40B4-BE49-F238E27FC236}">
                  <a16:creationId xmlns:a16="http://schemas.microsoft.com/office/drawing/2014/main" id="{74CB70CD-0481-4081-BB29-054991C30724}"/>
                </a:ext>
              </a:extLst>
            </p:cNvPr>
            <p:cNvSpPr/>
            <p:nvPr/>
          </p:nvSpPr>
          <p:spPr>
            <a:xfrm>
              <a:off x="2839625" y="3101700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60" y="24"/>
                    <a:pt x="36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7780;p43">
              <a:extLst>
                <a:ext uri="{FF2B5EF4-FFF2-40B4-BE49-F238E27FC236}">
                  <a16:creationId xmlns:a16="http://schemas.microsoft.com/office/drawing/2014/main" id="{84938FE8-81CA-4C1F-A05A-197C1C44E731}"/>
                </a:ext>
              </a:extLst>
            </p:cNvPr>
            <p:cNvSpPr/>
            <p:nvPr/>
          </p:nvSpPr>
          <p:spPr>
            <a:xfrm>
              <a:off x="2841425" y="3106750"/>
              <a:ext cx="600" cy="1525"/>
            </a:xfrm>
            <a:custGeom>
              <a:avLst/>
              <a:gdLst/>
              <a:ahLst/>
              <a:cxnLst/>
              <a:rect l="l" t="t" r="r" b="b"/>
              <a:pathLst>
                <a:path w="24" h="61" extrusionOk="0">
                  <a:moveTo>
                    <a:pt x="24" y="1"/>
                  </a:moveTo>
                  <a:cubicBezTo>
                    <a:pt x="24" y="1"/>
                    <a:pt x="0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7781;p43">
              <a:extLst>
                <a:ext uri="{FF2B5EF4-FFF2-40B4-BE49-F238E27FC236}">
                  <a16:creationId xmlns:a16="http://schemas.microsoft.com/office/drawing/2014/main" id="{A555E963-3821-4F40-AD74-817CEA48D42A}"/>
                </a:ext>
              </a:extLst>
            </p:cNvPr>
            <p:cNvSpPr/>
            <p:nvPr/>
          </p:nvSpPr>
          <p:spPr>
            <a:xfrm>
              <a:off x="2904225" y="33431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0" y="1"/>
                    <a:pt x="0" y="1"/>
                    <a:pt x="12" y="1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7782;p43">
              <a:extLst>
                <a:ext uri="{FF2B5EF4-FFF2-40B4-BE49-F238E27FC236}">
                  <a16:creationId xmlns:a16="http://schemas.microsoft.com/office/drawing/2014/main" id="{1EE2EF1B-E451-4472-A044-1B576B1588B8}"/>
                </a:ext>
              </a:extLst>
            </p:cNvPr>
            <p:cNvSpPr/>
            <p:nvPr/>
          </p:nvSpPr>
          <p:spPr>
            <a:xfrm>
              <a:off x="2877725" y="3218975"/>
              <a:ext cx="1825" cy="3300"/>
            </a:xfrm>
            <a:custGeom>
              <a:avLst/>
              <a:gdLst/>
              <a:ahLst/>
              <a:cxnLst/>
              <a:rect l="l" t="t" r="r" b="b"/>
              <a:pathLst>
                <a:path w="73" h="132" extrusionOk="0">
                  <a:moveTo>
                    <a:pt x="24" y="1"/>
                  </a:moveTo>
                  <a:cubicBezTo>
                    <a:pt x="1" y="48"/>
                    <a:pt x="1" y="84"/>
                    <a:pt x="24" y="132"/>
                  </a:cubicBezTo>
                  <a:cubicBezTo>
                    <a:pt x="72" y="108"/>
                    <a:pt x="72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7783;p43">
              <a:extLst>
                <a:ext uri="{FF2B5EF4-FFF2-40B4-BE49-F238E27FC236}">
                  <a16:creationId xmlns:a16="http://schemas.microsoft.com/office/drawing/2014/main" id="{B3EAD096-760A-494E-9191-DDEE74532BA3}"/>
                </a:ext>
              </a:extLst>
            </p:cNvPr>
            <p:cNvSpPr/>
            <p:nvPr/>
          </p:nvSpPr>
          <p:spPr>
            <a:xfrm>
              <a:off x="2906550" y="3294475"/>
              <a:ext cx="1275" cy="1625"/>
            </a:xfrm>
            <a:custGeom>
              <a:avLst/>
              <a:gdLst/>
              <a:ahLst/>
              <a:cxnLst/>
              <a:rect l="l" t="t" r="r" b="b"/>
              <a:pathLst>
                <a:path w="51" h="65" extrusionOk="0">
                  <a:moveTo>
                    <a:pt x="2" y="0"/>
                  </a:moveTo>
                  <a:cubicBezTo>
                    <a:pt x="1" y="0"/>
                    <a:pt x="35" y="49"/>
                    <a:pt x="50" y="64"/>
                  </a:cubicBezTo>
                  <a:cubicBezTo>
                    <a:pt x="15" y="1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7784;p43">
              <a:extLst>
                <a:ext uri="{FF2B5EF4-FFF2-40B4-BE49-F238E27FC236}">
                  <a16:creationId xmlns:a16="http://schemas.microsoft.com/office/drawing/2014/main" id="{C8C31847-3A68-4E62-8593-CD4ADD6490D8}"/>
                </a:ext>
              </a:extLst>
            </p:cNvPr>
            <p:cNvSpPr/>
            <p:nvPr/>
          </p:nvSpPr>
          <p:spPr>
            <a:xfrm>
              <a:off x="2911075" y="3297250"/>
              <a:ext cx="325" cy="1825"/>
            </a:xfrm>
            <a:custGeom>
              <a:avLst/>
              <a:gdLst/>
              <a:ahLst/>
              <a:cxnLst/>
              <a:rect l="l" t="t" r="r" b="b"/>
              <a:pathLst>
                <a:path w="13" h="73" extrusionOk="0">
                  <a:moveTo>
                    <a:pt x="0" y="1"/>
                  </a:moveTo>
                  <a:lnTo>
                    <a:pt x="12" y="72"/>
                  </a:lnTo>
                  <a:cubicBezTo>
                    <a:pt x="12" y="60"/>
                    <a:pt x="1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7785;p43">
              <a:extLst>
                <a:ext uri="{FF2B5EF4-FFF2-40B4-BE49-F238E27FC236}">
                  <a16:creationId xmlns:a16="http://schemas.microsoft.com/office/drawing/2014/main" id="{7FD5FDC8-44AA-4D11-ABE2-5A4A82F7E8E1}"/>
                </a:ext>
              </a:extLst>
            </p:cNvPr>
            <p:cNvSpPr/>
            <p:nvPr/>
          </p:nvSpPr>
          <p:spPr>
            <a:xfrm>
              <a:off x="2856900" y="3326425"/>
              <a:ext cx="1450" cy="825"/>
            </a:xfrm>
            <a:custGeom>
              <a:avLst/>
              <a:gdLst/>
              <a:ahLst/>
              <a:cxnLst/>
              <a:rect l="l" t="t" r="r" b="b"/>
              <a:pathLst>
                <a:path w="58" h="33" extrusionOk="0">
                  <a:moveTo>
                    <a:pt x="48" y="1"/>
                  </a:moveTo>
                  <a:lnTo>
                    <a:pt x="0" y="25"/>
                  </a:lnTo>
                  <a:cubicBezTo>
                    <a:pt x="17" y="30"/>
                    <a:pt x="28" y="33"/>
                    <a:pt x="35" y="33"/>
                  </a:cubicBezTo>
                  <a:cubicBezTo>
                    <a:pt x="57" y="33"/>
                    <a:pt x="39" y="10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7786;p43">
              <a:extLst>
                <a:ext uri="{FF2B5EF4-FFF2-40B4-BE49-F238E27FC236}">
                  <a16:creationId xmlns:a16="http://schemas.microsoft.com/office/drawing/2014/main" id="{10074529-91CC-4187-84BA-2CD6463CC06D}"/>
                </a:ext>
              </a:extLst>
            </p:cNvPr>
            <p:cNvSpPr/>
            <p:nvPr/>
          </p:nvSpPr>
          <p:spPr>
            <a:xfrm>
              <a:off x="2857500" y="3153500"/>
              <a:ext cx="600" cy="3300"/>
            </a:xfrm>
            <a:custGeom>
              <a:avLst/>
              <a:gdLst/>
              <a:ahLst/>
              <a:cxnLst/>
              <a:rect l="l" t="t" r="r" b="b"/>
              <a:pathLst>
                <a:path w="24" h="132" extrusionOk="0">
                  <a:moveTo>
                    <a:pt x="0" y="0"/>
                  </a:moveTo>
                  <a:cubicBezTo>
                    <a:pt x="0" y="48"/>
                    <a:pt x="12" y="95"/>
                    <a:pt x="24" y="131"/>
                  </a:cubicBezTo>
                  <a:cubicBezTo>
                    <a:pt x="24" y="72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7787;p43">
              <a:extLst>
                <a:ext uri="{FF2B5EF4-FFF2-40B4-BE49-F238E27FC236}">
                  <a16:creationId xmlns:a16="http://schemas.microsoft.com/office/drawing/2014/main" id="{35BD18FD-166B-4123-B8CA-F25EB24EE1B5}"/>
                </a:ext>
              </a:extLst>
            </p:cNvPr>
            <p:cNvSpPr/>
            <p:nvPr/>
          </p:nvSpPr>
          <p:spPr>
            <a:xfrm>
              <a:off x="2900650" y="3332750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3" y="1"/>
                  </a:moveTo>
                  <a:cubicBezTo>
                    <a:pt x="0" y="1"/>
                    <a:pt x="0" y="4"/>
                    <a:pt x="0" y="10"/>
                  </a:cubicBezTo>
                  <a:lnTo>
                    <a:pt x="24" y="10"/>
                  </a:lnTo>
                  <a:cubicBezTo>
                    <a:pt x="12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7788;p43">
              <a:extLst>
                <a:ext uri="{FF2B5EF4-FFF2-40B4-BE49-F238E27FC236}">
                  <a16:creationId xmlns:a16="http://schemas.microsoft.com/office/drawing/2014/main" id="{5764D8F1-47A7-4F5D-AB88-33DD71A58E5A}"/>
                </a:ext>
              </a:extLst>
            </p:cNvPr>
            <p:cNvSpPr/>
            <p:nvPr/>
          </p:nvSpPr>
          <p:spPr>
            <a:xfrm>
              <a:off x="2858075" y="3156775"/>
              <a:ext cx="1225" cy="3875"/>
            </a:xfrm>
            <a:custGeom>
              <a:avLst/>
              <a:gdLst/>
              <a:ahLst/>
              <a:cxnLst/>
              <a:rect l="l" t="t" r="r" b="b"/>
              <a:pathLst>
                <a:path w="49" h="155" extrusionOk="0">
                  <a:moveTo>
                    <a:pt x="1" y="0"/>
                  </a:moveTo>
                  <a:cubicBezTo>
                    <a:pt x="12" y="47"/>
                    <a:pt x="36" y="94"/>
                    <a:pt x="48" y="151"/>
                  </a:cubicBezTo>
                  <a:lnTo>
                    <a:pt x="48" y="151"/>
                  </a:lnTo>
                  <a:cubicBezTo>
                    <a:pt x="45" y="143"/>
                    <a:pt x="34" y="131"/>
                    <a:pt x="33" y="131"/>
                  </a:cubicBezTo>
                  <a:lnTo>
                    <a:pt x="33" y="131"/>
                  </a:lnTo>
                  <a:cubicBezTo>
                    <a:pt x="32" y="131"/>
                    <a:pt x="35" y="137"/>
                    <a:pt x="48" y="155"/>
                  </a:cubicBezTo>
                  <a:cubicBezTo>
                    <a:pt x="48" y="95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7789;p43">
              <a:extLst>
                <a:ext uri="{FF2B5EF4-FFF2-40B4-BE49-F238E27FC236}">
                  <a16:creationId xmlns:a16="http://schemas.microsoft.com/office/drawing/2014/main" id="{B8FAF7FD-9010-4B0D-B107-8D6F5950E68B}"/>
                </a:ext>
              </a:extLst>
            </p:cNvPr>
            <p:cNvSpPr/>
            <p:nvPr/>
          </p:nvSpPr>
          <p:spPr>
            <a:xfrm>
              <a:off x="2673525" y="3341625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60" y="0"/>
                  </a:moveTo>
                  <a:lnTo>
                    <a:pt x="60" y="0"/>
                  </a:lnTo>
                  <a:cubicBezTo>
                    <a:pt x="37" y="24"/>
                    <a:pt x="13" y="36"/>
                    <a:pt x="1" y="48"/>
                  </a:cubicBezTo>
                  <a:cubicBezTo>
                    <a:pt x="37" y="24"/>
                    <a:pt x="4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7790;p43">
              <a:extLst>
                <a:ext uri="{FF2B5EF4-FFF2-40B4-BE49-F238E27FC236}">
                  <a16:creationId xmlns:a16="http://schemas.microsoft.com/office/drawing/2014/main" id="{E8F819E4-AB65-4F38-96F9-A9D7BE445536}"/>
                </a:ext>
              </a:extLst>
            </p:cNvPr>
            <p:cNvSpPr/>
            <p:nvPr/>
          </p:nvSpPr>
          <p:spPr>
            <a:xfrm>
              <a:off x="2847525" y="3124625"/>
              <a:ext cx="175" cy="625"/>
            </a:xfrm>
            <a:custGeom>
              <a:avLst/>
              <a:gdLst/>
              <a:ahLst/>
              <a:cxnLst/>
              <a:rect l="l" t="t" r="r" b="b"/>
              <a:pathLst>
                <a:path w="7" h="25" extrusionOk="0">
                  <a:moveTo>
                    <a:pt x="1" y="0"/>
                  </a:moveTo>
                  <a:cubicBezTo>
                    <a:pt x="1" y="0"/>
                    <a:pt x="2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7791;p43">
              <a:extLst>
                <a:ext uri="{FF2B5EF4-FFF2-40B4-BE49-F238E27FC236}">
                  <a16:creationId xmlns:a16="http://schemas.microsoft.com/office/drawing/2014/main" id="{E6053A0A-6858-4CC7-804A-72B6A3BD0432}"/>
                </a:ext>
              </a:extLst>
            </p:cNvPr>
            <p:cNvSpPr/>
            <p:nvPr/>
          </p:nvSpPr>
          <p:spPr>
            <a:xfrm>
              <a:off x="2867025" y="3169275"/>
              <a:ext cx="0" cy="325"/>
            </a:xfrm>
            <a:custGeom>
              <a:avLst/>
              <a:gdLst/>
              <a:ahLst/>
              <a:cxnLst/>
              <a:rect l="l" t="t" r="r" b="b"/>
              <a:pathLst>
                <a:path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7792;p43">
              <a:extLst>
                <a:ext uri="{FF2B5EF4-FFF2-40B4-BE49-F238E27FC236}">
                  <a16:creationId xmlns:a16="http://schemas.microsoft.com/office/drawing/2014/main" id="{5168A59C-AA8C-4AA7-86D3-955156F55F01}"/>
                </a:ext>
              </a:extLst>
            </p:cNvPr>
            <p:cNvSpPr/>
            <p:nvPr/>
          </p:nvSpPr>
          <p:spPr>
            <a:xfrm>
              <a:off x="2847675" y="3123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cubicBezTo>
                    <a:pt x="0" y="25"/>
                    <a:pt x="0" y="36"/>
                    <a:pt x="0" y="60"/>
                  </a:cubicBezTo>
                  <a:cubicBezTo>
                    <a:pt x="0" y="48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7793;p43">
              <a:extLst>
                <a:ext uri="{FF2B5EF4-FFF2-40B4-BE49-F238E27FC236}">
                  <a16:creationId xmlns:a16="http://schemas.microsoft.com/office/drawing/2014/main" id="{20326CD3-8257-48D9-9F5F-8058F63F5528}"/>
                </a:ext>
              </a:extLst>
            </p:cNvPr>
            <p:cNvSpPr/>
            <p:nvPr/>
          </p:nvSpPr>
          <p:spPr>
            <a:xfrm>
              <a:off x="2846925" y="3123025"/>
              <a:ext cx="475" cy="725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5" y="0"/>
                  </a:moveTo>
                  <a:lnTo>
                    <a:pt x="5" y="0"/>
                  </a:lnTo>
                  <a:cubicBezTo>
                    <a:pt x="2" y="0"/>
                    <a:pt x="1" y="11"/>
                    <a:pt x="18" y="29"/>
                  </a:cubicBezTo>
                  <a:cubicBezTo>
                    <a:pt x="18" y="17"/>
                    <a:pt x="6" y="5"/>
                    <a:pt x="6" y="5"/>
                  </a:cubicBezTo>
                  <a:cubicBezTo>
                    <a:pt x="6" y="2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7794;p43">
              <a:extLst>
                <a:ext uri="{FF2B5EF4-FFF2-40B4-BE49-F238E27FC236}">
                  <a16:creationId xmlns:a16="http://schemas.microsoft.com/office/drawing/2014/main" id="{777E79B8-890A-49DB-8AEA-0D5E3EC6C7AD}"/>
                </a:ext>
              </a:extLst>
            </p:cNvPr>
            <p:cNvSpPr/>
            <p:nvPr/>
          </p:nvSpPr>
          <p:spPr>
            <a:xfrm>
              <a:off x="2847625" y="3124750"/>
              <a:ext cx="650" cy="1675"/>
            </a:xfrm>
            <a:custGeom>
              <a:avLst/>
              <a:gdLst/>
              <a:ahLst/>
              <a:cxnLst/>
              <a:rect l="l" t="t" r="r" b="b"/>
              <a:pathLst>
                <a:path w="26" h="67" extrusionOk="0">
                  <a:moveTo>
                    <a:pt x="2" y="1"/>
                  </a:moveTo>
                  <a:cubicBezTo>
                    <a:pt x="0" y="1"/>
                    <a:pt x="18" y="59"/>
                    <a:pt x="26" y="67"/>
                  </a:cubicBezTo>
                  <a:cubicBezTo>
                    <a:pt x="9" y="1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7795;p43">
              <a:extLst>
                <a:ext uri="{FF2B5EF4-FFF2-40B4-BE49-F238E27FC236}">
                  <a16:creationId xmlns:a16="http://schemas.microsoft.com/office/drawing/2014/main" id="{71F343AF-068B-49C6-AF9C-8882FA0B80CF}"/>
                </a:ext>
              </a:extLst>
            </p:cNvPr>
            <p:cNvSpPr/>
            <p:nvPr/>
          </p:nvSpPr>
          <p:spPr>
            <a:xfrm>
              <a:off x="2790675" y="3312750"/>
              <a:ext cx="750" cy="225"/>
            </a:xfrm>
            <a:custGeom>
              <a:avLst/>
              <a:gdLst/>
              <a:ahLst/>
              <a:cxnLst/>
              <a:rect l="l" t="t" r="r" b="b"/>
              <a:pathLst>
                <a:path w="30" h="9" extrusionOk="0">
                  <a:moveTo>
                    <a:pt x="30" y="0"/>
                  </a:moveTo>
                  <a:lnTo>
                    <a:pt x="30" y="0"/>
                  </a:lnTo>
                  <a:cubicBezTo>
                    <a:pt x="6" y="6"/>
                    <a:pt x="0" y="9"/>
                    <a:pt x="3" y="9"/>
                  </a:cubicBezTo>
                  <a:cubicBezTo>
                    <a:pt x="6" y="9"/>
                    <a:pt x="18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7796;p43">
              <a:extLst>
                <a:ext uri="{FF2B5EF4-FFF2-40B4-BE49-F238E27FC236}">
                  <a16:creationId xmlns:a16="http://schemas.microsoft.com/office/drawing/2014/main" id="{0D3C3DBB-EA2B-4A53-9C97-B045633E5D5E}"/>
                </a:ext>
              </a:extLst>
            </p:cNvPr>
            <p:cNvSpPr/>
            <p:nvPr/>
          </p:nvSpPr>
          <p:spPr>
            <a:xfrm>
              <a:off x="2894200" y="3243675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5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7797;p43">
              <a:extLst>
                <a:ext uri="{FF2B5EF4-FFF2-40B4-BE49-F238E27FC236}">
                  <a16:creationId xmlns:a16="http://schemas.microsoft.com/office/drawing/2014/main" id="{58A2A2F2-F1A0-4FD7-B9BF-ACBDE998C00D}"/>
                </a:ext>
              </a:extLst>
            </p:cNvPr>
            <p:cNvSpPr/>
            <p:nvPr/>
          </p:nvSpPr>
          <p:spPr>
            <a:xfrm>
              <a:off x="2892600" y="32439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72" y="1"/>
                  </a:moveTo>
                  <a:cubicBezTo>
                    <a:pt x="49" y="13"/>
                    <a:pt x="25" y="36"/>
                    <a:pt x="1" y="48"/>
                  </a:cubicBezTo>
                  <a:cubicBezTo>
                    <a:pt x="37" y="72"/>
                    <a:pt x="96" y="96"/>
                    <a:pt x="144" y="132"/>
                  </a:cubicBezTo>
                  <a:cubicBezTo>
                    <a:pt x="96" y="96"/>
                    <a:pt x="72" y="4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7798;p43">
              <a:extLst>
                <a:ext uri="{FF2B5EF4-FFF2-40B4-BE49-F238E27FC236}">
                  <a16:creationId xmlns:a16="http://schemas.microsoft.com/office/drawing/2014/main" id="{8D09E6E1-DE73-48D5-862F-361FFDA23347}"/>
                </a:ext>
              </a:extLst>
            </p:cNvPr>
            <p:cNvSpPr/>
            <p:nvPr/>
          </p:nvSpPr>
          <p:spPr>
            <a:xfrm>
              <a:off x="2812850" y="33172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7799;p43">
              <a:extLst>
                <a:ext uri="{FF2B5EF4-FFF2-40B4-BE49-F238E27FC236}">
                  <a16:creationId xmlns:a16="http://schemas.microsoft.com/office/drawing/2014/main" id="{B502B9B4-E6BE-4752-98A4-CEC8C245D08D}"/>
                </a:ext>
              </a:extLst>
            </p:cNvPr>
            <p:cNvSpPr/>
            <p:nvPr/>
          </p:nvSpPr>
          <p:spPr>
            <a:xfrm>
              <a:off x="2910475" y="3296975"/>
              <a:ext cx="325" cy="500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2" y="0"/>
                  </a:moveTo>
                  <a:cubicBezTo>
                    <a:pt x="12" y="12"/>
                    <a:pt x="0" y="12"/>
                    <a:pt x="0" y="12"/>
                  </a:cubicBezTo>
                  <a:cubicBezTo>
                    <a:pt x="5" y="17"/>
                    <a:pt x="8" y="20"/>
                    <a:pt x="10" y="20"/>
                  </a:cubicBezTo>
                  <a:cubicBezTo>
                    <a:pt x="12" y="20"/>
                    <a:pt x="12" y="1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7800;p43">
              <a:extLst>
                <a:ext uri="{FF2B5EF4-FFF2-40B4-BE49-F238E27FC236}">
                  <a16:creationId xmlns:a16="http://schemas.microsoft.com/office/drawing/2014/main" id="{3342C39B-9905-4A65-A777-B2983FA5DBCC}"/>
                </a:ext>
              </a:extLst>
            </p:cNvPr>
            <p:cNvSpPr/>
            <p:nvPr/>
          </p:nvSpPr>
          <p:spPr>
            <a:xfrm>
              <a:off x="2857775" y="33264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7801;p43">
              <a:extLst>
                <a:ext uri="{FF2B5EF4-FFF2-40B4-BE49-F238E27FC236}">
                  <a16:creationId xmlns:a16="http://schemas.microsoft.com/office/drawing/2014/main" id="{554A1A3B-37FF-4386-A698-725A4974F33D}"/>
                </a:ext>
              </a:extLst>
            </p:cNvPr>
            <p:cNvSpPr/>
            <p:nvPr/>
          </p:nvSpPr>
          <p:spPr>
            <a:xfrm>
              <a:off x="2874450" y="3182075"/>
              <a:ext cx="275" cy="1500"/>
            </a:xfrm>
            <a:custGeom>
              <a:avLst/>
              <a:gdLst/>
              <a:ahLst/>
              <a:cxnLst/>
              <a:rect l="l" t="t" r="r" b="b"/>
              <a:pathLst>
                <a:path w="11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20"/>
                    <a:pt x="9" y="34"/>
                    <a:pt x="9" y="43"/>
                  </a:cubicBezTo>
                  <a:lnTo>
                    <a:pt x="9" y="43"/>
                  </a:lnTo>
                  <a:cubicBezTo>
                    <a:pt x="10" y="34"/>
                    <a:pt x="8" y="21"/>
                    <a:pt x="1" y="0"/>
                  </a:cubicBezTo>
                  <a:close/>
                  <a:moveTo>
                    <a:pt x="9" y="43"/>
                  </a:moveTo>
                  <a:cubicBezTo>
                    <a:pt x="9" y="50"/>
                    <a:pt x="6" y="55"/>
                    <a:pt x="1" y="60"/>
                  </a:cubicBezTo>
                  <a:cubicBezTo>
                    <a:pt x="8" y="60"/>
                    <a:pt x="10" y="56"/>
                    <a:pt x="9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7802;p43">
              <a:extLst>
                <a:ext uri="{FF2B5EF4-FFF2-40B4-BE49-F238E27FC236}">
                  <a16:creationId xmlns:a16="http://schemas.microsoft.com/office/drawing/2014/main" id="{A23435B9-EFF7-429D-96C9-C3B65F746B3C}"/>
                </a:ext>
              </a:extLst>
            </p:cNvPr>
            <p:cNvSpPr/>
            <p:nvPr/>
          </p:nvSpPr>
          <p:spPr>
            <a:xfrm>
              <a:off x="2844100" y="3115400"/>
              <a:ext cx="900" cy="1800"/>
            </a:xfrm>
            <a:custGeom>
              <a:avLst/>
              <a:gdLst/>
              <a:ahLst/>
              <a:cxnLst/>
              <a:rect l="l" t="t" r="r" b="b"/>
              <a:pathLst>
                <a:path w="36" h="72" extrusionOk="0">
                  <a:moveTo>
                    <a:pt x="24" y="0"/>
                  </a:moveTo>
                  <a:cubicBezTo>
                    <a:pt x="20" y="0"/>
                    <a:pt x="19" y="2"/>
                    <a:pt x="19" y="3"/>
                  </a:cubicBezTo>
                  <a:lnTo>
                    <a:pt x="19" y="3"/>
                  </a:lnTo>
                  <a:cubicBezTo>
                    <a:pt x="0" y="14"/>
                    <a:pt x="3" y="28"/>
                    <a:pt x="36" y="72"/>
                  </a:cubicBezTo>
                  <a:cubicBezTo>
                    <a:pt x="36" y="48"/>
                    <a:pt x="24" y="24"/>
                    <a:pt x="24" y="0"/>
                  </a:cubicBezTo>
                  <a:lnTo>
                    <a:pt x="24" y="0"/>
                  </a:ln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7803;p43">
              <a:extLst>
                <a:ext uri="{FF2B5EF4-FFF2-40B4-BE49-F238E27FC236}">
                  <a16:creationId xmlns:a16="http://schemas.microsoft.com/office/drawing/2014/main" id="{CBB33471-9805-49FC-9758-A9FF15ED943C}"/>
                </a:ext>
              </a:extLst>
            </p:cNvPr>
            <p:cNvSpPr/>
            <p:nvPr/>
          </p:nvSpPr>
          <p:spPr>
            <a:xfrm>
              <a:off x="2842600" y="3094850"/>
              <a:ext cx="525" cy="1375"/>
            </a:xfrm>
            <a:custGeom>
              <a:avLst/>
              <a:gdLst/>
              <a:ahLst/>
              <a:cxnLst/>
              <a:rect l="l" t="t" r="r" b="b"/>
              <a:pathLst>
                <a:path w="21" h="55" extrusionOk="0">
                  <a:moveTo>
                    <a:pt x="1" y="1"/>
                  </a:moveTo>
                  <a:cubicBezTo>
                    <a:pt x="14" y="41"/>
                    <a:pt x="19" y="54"/>
                    <a:pt x="20" y="54"/>
                  </a:cubicBezTo>
                  <a:cubicBezTo>
                    <a:pt x="20" y="54"/>
                    <a:pt x="8" y="1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7804;p43">
              <a:extLst>
                <a:ext uri="{FF2B5EF4-FFF2-40B4-BE49-F238E27FC236}">
                  <a16:creationId xmlns:a16="http://schemas.microsoft.com/office/drawing/2014/main" id="{749D9655-1033-42D0-8E7B-F6D9ECB75FD6}"/>
                </a:ext>
              </a:extLst>
            </p:cNvPr>
            <p:cNvSpPr/>
            <p:nvPr/>
          </p:nvSpPr>
          <p:spPr>
            <a:xfrm>
              <a:off x="2845000" y="3109450"/>
              <a:ext cx="1500" cy="3000"/>
            </a:xfrm>
            <a:custGeom>
              <a:avLst/>
              <a:gdLst/>
              <a:ahLst/>
              <a:cxnLst/>
              <a:rect l="l" t="t" r="r" b="b"/>
              <a:pathLst>
                <a:path w="60" h="120" extrusionOk="0">
                  <a:moveTo>
                    <a:pt x="24" y="0"/>
                  </a:moveTo>
                  <a:cubicBezTo>
                    <a:pt x="31" y="30"/>
                    <a:pt x="27" y="36"/>
                    <a:pt x="21" y="36"/>
                  </a:cubicBezTo>
                  <a:cubicBezTo>
                    <a:pt x="16" y="36"/>
                    <a:pt x="9" y="32"/>
                    <a:pt x="6" y="32"/>
                  </a:cubicBezTo>
                  <a:cubicBezTo>
                    <a:pt x="1" y="32"/>
                    <a:pt x="5" y="45"/>
                    <a:pt x="48" y="119"/>
                  </a:cubicBezTo>
                  <a:cubicBezTo>
                    <a:pt x="59" y="83"/>
                    <a:pt x="59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7805;p43">
              <a:extLst>
                <a:ext uri="{FF2B5EF4-FFF2-40B4-BE49-F238E27FC236}">
                  <a16:creationId xmlns:a16="http://schemas.microsoft.com/office/drawing/2014/main" id="{1D522CE0-A74F-4C94-865A-FB990E19EF33}"/>
                </a:ext>
              </a:extLst>
            </p:cNvPr>
            <p:cNvSpPr/>
            <p:nvPr/>
          </p:nvSpPr>
          <p:spPr>
            <a:xfrm>
              <a:off x="2844725" y="3107650"/>
              <a:ext cx="875" cy="1525"/>
            </a:xfrm>
            <a:custGeom>
              <a:avLst/>
              <a:gdLst/>
              <a:ahLst/>
              <a:cxnLst/>
              <a:rect l="l" t="t" r="r" b="b"/>
              <a:pathLst>
                <a:path w="35" h="61" extrusionOk="0">
                  <a:moveTo>
                    <a:pt x="11" y="1"/>
                  </a:moveTo>
                  <a:cubicBezTo>
                    <a:pt x="0" y="1"/>
                    <a:pt x="9" y="20"/>
                    <a:pt x="28" y="50"/>
                  </a:cubicBezTo>
                  <a:lnTo>
                    <a:pt x="28" y="50"/>
                  </a:lnTo>
                  <a:cubicBezTo>
                    <a:pt x="22" y="37"/>
                    <a:pt x="20" y="19"/>
                    <a:pt x="11" y="1"/>
                  </a:cubicBezTo>
                  <a:close/>
                  <a:moveTo>
                    <a:pt x="28" y="50"/>
                  </a:moveTo>
                  <a:cubicBezTo>
                    <a:pt x="30" y="54"/>
                    <a:pt x="32" y="57"/>
                    <a:pt x="35" y="60"/>
                  </a:cubicBezTo>
                  <a:cubicBezTo>
                    <a:pt x="32" y="57"/>
                    <a:pt x="30" y="53"/>
                    <a:pt x="28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7806;p43">
              <a:extLst>
                <a:ext uri="{FF2B5EF4-FFF2-40B4-BE49-F238E27FC236}">
                  <a16:creationId xmlns:a16="http://schemas.microsoft.com/office/drawing/2014/main" id="{BE5F574C-5C17-4B5B-B6DD-62D3704BBF51}"/>
                </a:ext>
              </a:extLst>
            </p:cNvPr>
            <p:cNvSpPr/>
            <p:nvPr/>
          </p:nvSpPr>
          <p:spPr>
            <a:xfrm>
              <a:off x="2847950" y="3127550"/>
              <a:ext cx="1950" cy="2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18" y="0"/>
                  </a:moveTo>
                  <a:cubicBezTo>
                    <a:pt x="1" y="0"/>
                    <a:pt x="57" y="80"/>
                    <a:pt x="72" y="80"/>
                  </a:cubicBezTo>
                  <a:cubicBezTo>
                    <a:pt x="78" y="80"/>
                    <a:pt x="77" y="66"/>
                    <a:pt x="61" y="26"/>
                  </a:cubicBezTo>
                  <a:cubicBezTo>
                    <a:pt x="55" y="8"/>
                    <a:pt x="43" y="5"/>
                    <a:pt x="34" y="5"/>
                  </a:cubicBezTo>
                  <a:cubicBezTo>
                    <a:pt x="29" y="5"/>
                    <a:pt x="26" y="6"/>
                    <a:pt x="24" y="6"/>
                  </a:cubicBezTo>
                  <a:cubicBezTo>
                    <a:pt x="22" y="6"/>
                    <a:pt x="22" y="5"/>
                    <a:pt x="25" y="2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7807;p43">
              <a:extLst>
                <a:ext uri="{FF2B5EF4-FFF2-40B4-BE49-F238E27FC236}">
                  <a16:creationId xmlns:a16="http://schemas.microsoft.com/office/drawing/2014/main" id="{833CC7EA-F1F9-402E-8CBC-E490372326DC}"/>
                </a:ext>
              </a:extLst>
            </p:cNvPr>
            <p:cNvSpPr/>
            <p:nvPr/>
          </p:nvSpPr>
          <p:spPr>
            <a:xfrm>
              <a:off x="2847375" y="311152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0" y="0"/>
                  </a:moveTo>
                  <a:cubicBezTo>
                    <a:pt x="6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7808;p43">
              <a:extLst>
                <a:ext uri="{FF2B5EF4-FFF2-40B4-BE49-F238E27FC236}">
                  <a16:creationId xmlns:a16="http://schemas.microsoft.com/office/drawing/2014/main" id="{E9CD2300-448F-4C41-823D-5555022AD1FB}"/>
                </a:ext>
              </a:extLst>
            </p:cNvPr>
            <p:cNvSpPr/>
            <p:nvPr/>
          </p:nvSpPr>
          <p:spPr>
            <a:xfrm>
              <a:off x="2850350" y="3120150"/>
              <a:ext cx="900" cy="2450"/>
            </a:xfrm>
            <a:custGeom>
              <a:avLst/>
              <a:gdLst/>
              <a:ahLst/>
              <a:cxnLst/>
              <a:rect l="l" t="t" r="r" b="b"/>
              <a:pathLst>
                <a:path w="36" h="98" extrusionOk="0">
                  <a:moveTo>
                    <a:pt x="12" y="1"/>
                  </a:moveTo>
                  <a:cubicBezTo>
                    <a:pt x="1" y="12"/>
                    <a:pt x="21" y="97"/>
                    <a:pt x="34" y="97"/>
                  </a:cubicBezTo>
                  <a:cubicBezTo>
                    <a:pt x="35" y="97"/>
                    <a:pt x="35" y="97"/>
                    <a:pt x="36" y="96"/>
                  </a:cubicBezTo>
                  <a:cubicBezTo>
                    <a:pt x="24" y="72"/>
                    <a:pt x="24" y="36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7809;p43">
              <a:extLst>
                <a:ext uri="{FF2B5EF4-FFF2-40B4-BE49-F238E27FC236}">
                  <a16:creationId xmlns:a16="http://schemas.microsoft.com/office/drawing/2014/main" id="{EC206EC5-DFE9-452E-826C-E3C1EF0F3B82}"/>
                </a:ext>
              </a:extLst>
            </p:cNvPr>
            <p:cNvSpPr/>
            <p:nvPr/>
          </p:nvSpPr>
          <p:spPr>
            <a:xfrm>
              <a:off x="2849450" y="31177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2" y="12"/>
                    <a:pt x="24" y="48"/>
                    <a:pt x="36" y="72"/>
                  </a:cubicBezTo>
                  <a:cubicBezTo>
                    <a:pt x="24" y="48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7810;p43">
              <a:extLst>
                <a:ext uri="{FF2B5EF4-FFF2-40B4-BE49-F238E27FC236}">
                  <a16:creationId xmlns:a16="http://schemas.microsoft.com/office/drawing/2014/main" id="{C7D63ED4-D61C-4F55-820C-901DBD3D08B4}"/>
                </a:ext>
              </a:extLst>
            </p:cNvPr>
            <p:cNvSpPr/>
            <p:nvPr/>
          </p:nvSpPr>
          <p:spPr>
            <a:xfrm>
              <a:off x="2849450" y="3113900"/>
              <a:ext cx="625" cy="2400"/>
            </a:xfrm>
            <a:custGeom>
              <a:avLst/>
              <a:gdLst/>
              <a:ahLst/>
              <a:cxnLst/>
              <a:rect l="l" t="t" r="r" b="b"/>
              <a:pathLst>
                <a:path w="25" h="96" extrusionOk="0">
                  <a:moveTo>
                    <a:pt x="1" y="1"/>
                  </a:moveTo>
                  <a:cubicBezTo>
                    <a:pt x="1" y="36"/>
                    <a:pt x="12" y="72"/>
                    <a:pt x="24" y="96"/>
                  </a:cubicBezTo>
                  <a:cubicBezTo>
                    <a:pt x="12" y="72"/>
                    <a:pt x="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7811;p43">
              <a:extLst>
                <a:ext uri="{FF2B5EF4-FFF2-40B4-BE49-F238E27FC236}">
                  <a16:creationId xmlns:a16="http://schemas.microsoft.com/office/drawing/2014/main" id="{23D3B428-95C6-487A-856D-C3341CEA718C}"/>
                </a:ext>
              </a:extLst>
            </p:cNvPr>
            <p:cNvSpPr/>
            <p:nvPr/>
          </p:nvSpPr>
          <p:spPr>
            <a:xfrm>
              <a:off x="2859150" y="3148075"/>
              <a:ext cx="1625" cy="2375"/>
            </a:xfrm>
            <a:custGeom>
              <a:avLst/>
              <a:gdLst/>
              <a:ahLst/>
              <a:cxnLst/>
              <a:rect l="l" t="t" r="r" b="b"/>
              <a:pathLst>
                <a:path w="65" h="95" extrusionOk="0">
                  <a:moveTo>
                    <a:pt x="8" y="1"/>
                  </a:moveTo>
                  <a:cubicBezTo>
                    <a:pt x="0" y="1"/>
                    <a:pt x="55" y="94"/>
                    <a:pt x="62" y="94"/>
                  </a:cubicBezTo>
                  <a:cubicBezTo>
                    <a:pt x="65" y="94"/>
                    <a:pt x="62" y="84"/>
                    <a:pt x="49" y="57"/>
                  </a:cubicBezTo>
                  <a:lnTo>
                    <a:pt x="49" y="57"/>
                  </a:lnTo>
                  <a:cubicBezTo>
                    <a:pt x="49" y="55"/>
                    <a:pt x="47" y="50"/>
                    <a:pt x="41" y="39"/>
                  </a:cubicBezTo>
                  <a:lnTo>
                    <a:pt x="41" y="39"/>
                  </a:lnTo>
                  <a:cubicBezTo>
                    <a:pt x="41" y="39"/>
                    <a:pt x="41" y="39"/>
                    <a:pt x="41" y="39"/>
                  </a:cubicBezTo>
                  <a:cubicBezTo>
                    <a:pt x="21" y="11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7812;p43">
              <a:extLst>
                <a:ext uri="{FF2B5EF4-FFF2-40B4-BE49-F238E27FC236}">
                  <a16:creationId xmlns:a16="http://schemas.microsoft.com/office/drawing/2014/main" id="{7BFFF035-0E17-4E46-8500-E2F0BC90819F}"/>
                </a:ext>
              </a:extLst>
            </p:cNvPr>
            <p:cNvSpPr/>
            <p:nvPr/>
          </p:nvSpPr>
          <p:spPr>
            <a:xfrm>
              <a:off x="2858975" y="3139800"/>
              <a:ext cx="400" cy="1375"/>
            </a:xfrm>
            <a:custGeom>
              <a:avLst/>
              <a:gdLst/>
              <a:ahLst/>
              <a:cxnLst/>
              <a:rect l="l" t="t" r="r" b="b"/>
              <a:pathLst>
                <a:path w="16" h="55" extrusionOk="0">
                  <a:moveTo>
                    <a:pt x="1" y="1"/>
                  </a:moveTo>
                  <a:cubicBezTo>
                    <a:pt x="6" y="36"/>
                    <a:pt x="12" y="54"/>
                    <a:pt x="14" y="54"/>
                  </a:cubicBezTo>
                  <a:cubicBezTo>
                    <a:pt x="15" y="54"/>
                    <a:pt x="12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7813;p43">
              <a:extLst>
                <a:ext uri="{FF2B5EF4-FFF2-40B4-BE49-F238E27FC236}">
                  <a16:creationId xmlns:a16="http://schemas.microsoft.com/office/drawing/2014/main" id="{5F7BA89F-8268-41D0-A4DB-81384A163235}"/>
                </a:ext>
              </a:extLst>
            </p:cNvPr>
            <p:cNvSpPr/>
            <p:nvPr/>
          </p:nvSpPr>
          <p:spPr>
            <a:xfrm>
              <a:off x="2861575" y="3146250"/>
              <a:ext cx="1500" cy="2750"/>
            </a:xfrm>
            <a:custGeom>
              <a:avLst/>
              <a:gdLst/>
              <a:ahLst/>
              <a:cxnLst/>
              <a:rect l="l" t="t" r="r" b="b"/>
              <a:pathLst>
                <a:path w="60" h="110" extrusionOk="0">
                  <a:moveTo>
                    <a:pt x="4" y="1"/>
                  </a:moveTo>
                  <a:cubicBezTo>
                    <a:pt x="1" y="1"/>
                    <a:pt x="0" y="11"/>
                    <a:pt x="4" y="40"/>
                  </a:cubicBezTo>
                  <a:cubicBezTo>
                    <a:pt x="20" y="48"/>
                    <a:pt x="52" y="110"/>
                    <a:pt x="57" y="110"/>
                  </a:cubicBezTo>
                  <a:cubicBezTo>
                    <a:pt x="59" y="110"/>
                    <a:pt x="55" y="95"/>
                    <a:pt x="39" y="52"/>
                  </a:cubicBezTo>
                  <a:cubicBezTo>
                    <a:pt x="31" y="52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7814;p43">
              <a:extLst>
                <a:ext uri="{FF2B5EF4-FFF2-40B4-BE49-F238E27FC236}">
                  <a16:creationId xmlns:a16="http://schemas.microsoft.com/office/drawing/2014/main" id="{96D9A821-B685-4F26-B69F-295E1B60B04D}"/>
                </a:ext>
              </a:extLst>
            </p:cNvPr>
            <p:cNvSpPr/>
            <p:nvPr/>
          </p:nvSpPr>
          <p:spPr>
            <a:xfrm>
              <a:off x="2870875" y="318602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31" y="1"/>
                  </a:moveTo>
                  <a:cubicBezTo>
                    <a:pt x="22" y="1"/>
                    <a:pt x="13" y="3"/>
                    <a:pt x="1" y="9"/>
                  </a:cubicBezTo>
                  <a:cubicBezTo>
                    <a:pt x="25" y="9"/>
                    <a:pt x="48" y="21"/>
                    <a:pt x="84" y="21"/>
                  </a:cubicBezTo>
                  <a:cubicBezTo>
                    <a:pt x="66" y="21"/>
                    <a:pt x="5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7815;p43">
              <a:extLst>
                <a:ext uri="{FF2B5EF4-FFF2-40B4-BE49-F238E27FC236}">
                  <a16:creationId xmlns:a16="http://schemas.microsoft.com/office/drawing/2014/main" id="{BF6E1962-4889-4695-B47E-360371041247}"/>
                </a:ext>
              </a:extLst>
            </p:cNvPr>
            <p:cNvSpPr/>
            <p:nvPr/>
          </p:nvSpPr>
          <p:spPr>
            <a:xfrm>
              <a:off x="2885675" y="3217950"/>
              <a:ext cx="2500" cy="2775"/>
            </a:xfrm>
            <a:custGeom>
              <a:avLst/>
              <a:gdLst/>
              <a:ahLst/>
              <a:cxnLst/>
              <a:rect l="l" t="t" r="r" b="b"/>
              <a:pathLst>
                <a:path w="100" h="111" extrusionOk="0">
                  <a:moveTo>
                    <a:pt x="14" y="1"/>
                  </a:moveTo>
                  <a:cubicBezTo>
                    <a:pt x="3" y="1"/>
                    <a:pt x="0" y="10"/>
                    <a:pt x="16" y="30"/>
                  </a:cubicBezTo>
                  <a:cubicBezTo>
                    <a:pt x="25" y="83"/>
                    <a:pt x="41" y="110"/>
                    <a:pt x="68" y="110"/>
                  </a:cubicBezTo>
                  <a:cubicBezTo>
                    <a:pt x="77" y="110"/>
                    <a:pt x="87" y="107"/>
                    <a:pt x="99" y="101"/>
                  </a:cubicBezTo>
                  <a:cubicBezTo>
                    <a:pt x="91" y="38"/>
                    <a:pt x="3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7816;p43">
              <a:extLst>
                <a:ext uri="{FF2B5EF4-FFF2-40B4-BE49-F238E27FC236}">
                  <a16:creationId xmlns:a16="http://schemas.microsoft.com/office/drawing/2014/main" id="{C9DB4848-1245-4B27-83F9-2C98C81D4BCC}"/>
                </a:ext>
              </a:extLst>
            </p:cNvPr>
            <p:cNvSpPr/>
            <p:nvPr/>
          </p:nvSpPr>
          <p:spPr>
            <a:xfrm>
              <a:off x="2885475" y="3217775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0" y="1"/>
                  </a:moveTo>
                  <a:cubicBezTo>
                    <a:pt x="12" y="25"/>
                    <a:pt x="24" y="25"/>
                    <a:pt x="24" y="37"/>
                  </a:cubicBezTo>
                  <a:cubicBezTo>
                    <a:pt x="24" y="25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7817;p43">
              <a:extLst>
                <a:ext uri="{FF2B5EF4-FFF2-40B4-BE49-F238E27FC236}">
                  <a16:creationId xmlns:a16="http://schemas.microsoft.com/office/drawing/2014/main" id="{A141FA18-AD4B-447C-8DFC-BBD69BA2E2D0}"/>
                </a:ext>
              </a:extLst>
            </p:cNvPr>
            <p:cNvSpPr/>
            <p:nvPr/>
          </p:nvSpPr>
          <p:spPr>
            <a:xfrm>
              <a:off x="2922675" y="3345450"/>
              <a:ext cx="2150" cy="1550"/>
            </a:xfrm>
            <a:custGeom>
              <a:avLst/>
              <a:gdLst/>
              <a:ahLst/>
              <a:cxnLst/>
              <a:rect l="l" t="t" r="r" b="b"/>
              <a:pathLst>
                <a:path w="86" h="62" extrusionOk="0">
                  <a:moveTo>
                    <a:pt x="85" y="0"/>
                  </a:moveTo>
                  <a:lnTo>
                    <a:pt x="85" y="0"/>
                  </a:lnTo>
                  <a:cubicBezTo>
                    <a:pt x="82" y="0"/>
                    <a:pt x="0" y="61"/>
                    <a:pt x="0" y="61"/>
                  </a:cubicBezTo>
                  <a:cubicBezTo>
                    <a:pt x="24" y="49"/>
                    <a:pt x="60" y="26"/>
                    <a:pt x="84" y="2"/>
                  </a:cubicBezTo>
                  <a:cubicBezTo>
                    <a:pt x="85" y="1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7818;p43">
              <a:extLst>
                <a:ext uri="{FF2B5EF4-FFF2-40B4-BE49-F238E27FC236}">
                  <a16:creationId xmlns:a16="http://schemas.microsoft.com/office/drawing/2014/main" id="{740B1B07-CA74-414F-9854-E79B9591274C}"/>
                </a:ext>
              </a:extLst>
            </p:cNvPr>
            <p:cNvSpPr/>
            <p:nvPr/>
          </p:nvSpPr>
          <p:spPr>
            <a:xfrm>
              <a:off x="2894100" y="333862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36" y="72"/>
                  </a:moveTo>
                  <a:cubicBezTo>
                    <a:pt x="0" y="1"/>
                    <a:pt x="12" y="25"/>
                    <a:pt x="3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7819;p43">
              <a:extLst>
                <a:ext uri="{FF2B5EF4-FFF2-40B4-BE49-F238E27FC236}">
                  <a16:creationId xmlns:a16="http://schemas.microsoft.com/office/drawing/2014/main" id="{FAFEB3C2-FA6B-47E1-8C41-BEE38479C9F9}"/>
                </a:ext>
              </a:extLst>
            </p:cNvPr>
            <p:cNvSpPr/>
            <p:nvPr/>
          </p:nvSpPr>
          <p:spPr>
            <a:xfrm>
              <a:off x="2872675" y="3332700"/>
              <a:ext cx="3000" cy="1200"/>
            </a:xfrm>
            <a:custGeom>
              <a:avLst/>
              <a:gdLst/>
              <a:ahLst/>
              <a:cxnLst/>
              <a:rect l="l" t="t" r="r" b="b"/>
              <a:pathLst>
                <a:path w="120" h="48" extrusionOk="0">
                  <a:moveTo>
                    <a:pt x="15" y="0"/>
                  </a:moveTo>
                  <a:cubicBezTo>
                    <a:pt x="8" y="0"/>
                    <a:pt x="4" y="7"/>
                    <a:pt x="0" y="24"/>
                  </a:cubicBezTo>
                  <a:cubicBezTo>
                    <a:pt x="27" y="32"/>
                    <a:pt x="60" y="35"/>
                    <a:pt x="90" y="40"/>
                  </a:cubicBezTo>
                  <a:lnTo>
                    <a:pt x="90" y="40"/>
                  </a:lnTo>
                  <a:cubicBezTo>
                    <a:pt x="50" y="26"/>
                    <a:pt x="28" y="0"/>
                    <a:pt x="15" y="0"/>
                  </a:cubicBezTo>
                  <a:close/>
                  <a:moveTo>
                    <a:pt x="90" y="40"/>
                  </a:moveTo>
                  <a:cubicBezTo>
                    <a:pt x="99" y="43"/>
                    <a:pt x="108" y="46"/>
                    <a:pt x="119" y="47"/>
                  </a:cubicBezTo>
                  <a:cubicBezTo>
                    <a:pt x="110" y="44"/>
                    <a:pt x="100" y="42"/>
                    <a:pt x="90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7820;p43">
              <a:extLst>
                <a:ext uri="{FF2B5EF4-FFF2-40B4-BE49-F238E27FC236}">
                  <a16:creationId xmlns:a16="http://schemas.microsoft.com/office/drawing/2014/main" id="{2E1E59F4-3EF3-400E-9AAE-D07A3DFE6C5E}"/>
                </a:ext>
              </a:extLst>
            </p:cNvPr>
            <p:cNvSpPr/>
            <p:nvPr/>
          </p:nvSpPr>
          <p:spPr>
            <a:xfrm>
              <a:off x="2829200" y="3056100"/>
              <a:ext cx="1300" cy="675"/>
            </a:xfrm>
            <a:custGeom>
              <a:avLst/>
              <a:gdLst/>
              <a:ahLst/>
              <a:cxnLst/>
              <a:rect l="l" t="t" r="r" b="b"/>
              <a:pathLst>
                <a:path w="52" h="27" extrusionOk="0">
                  <a:moveTo>
                    <a:pt x="24" y="0"/>
                  </a:moveTo>
                  <a:cubicBezTo>
                    <a:pt x="4" y="0"/>
                    <a:pt x="11" y="27"/>
                    <a:pt x="1" y="27"/>
                  </a:cubicBezTo>
                  <a:cubicBezTo>
                    <a:pt x="52" y="27"/>
                    <a:pt x="42" y="0"/>
                    <a:pt x="38" y="0"/>
                  </a:cubicBezTo>
                  <a:lnTo>
                    <a:pt x="38" y="0"/>
                  </a:lnTo>
                  <a:cubicBezTo>
                    <a:pt x="37" y="0"/>
                    <a:pt x="37" y="1"/>
                    <a:pt x="37" y="3"/>
                  </a:cubicBezTo>
                  <a:cubicBezTo>
                    <a:pt x="32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7821;p43">
              <a:extLst>
                <a:ext uri="{FF2B5EF4-FFF2-40B4-BE49-F238E27FC236}">
                  <a16:creationId xmlns:a16="http://schemas.microsoft.com/office/drawing/2014/main" id="{90161852-7C2F-4592-9CA2-839AB31A773A}"/>
                </a:ext>
              </a:extLst>
            </p:cNvPr>
            <p:cNvSpPr/>
            <p:nvPr/>
          </p:nvSpPr>
          <p:spPr>
            <a:xfrm>
              <a:off x="2840525" y="3056200"/>
              <a:ext cx="625" cy="1475"/>
            </a:xfrm>
            <a:custGeom>
              <a:avLst/>
              <a:gdLst/>
              <a:ahLst/>
              <a:cxnLst/>
              <a:rect l="l" t="t" r="r" b="b"/>
              <a:pathLst>
                <a:path w="25" h="59" extrusionOk="0">
                  <a:moveTo>
                    <a:pt x="2" y="0"/>
                  </a:moveTo>
                  <a:cubicBezTo>
                    <a:pt x="1" y="0"/>
                    <a:pt x="7" y="18"/>
                    <a:pt x="24" y="58"/>
                  </a:cubicBezTo>
                  <a:cubicBezTo>
                    <a:pt x="12" y="2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7822;p43">
              <a:extLst>
                <a:ext uri="{FF2B5EF4-FFF2-40B4-BE49-F238E27FC236}">
                  <a16:creationId xmlns:a16="http://schemas.microsoft.com/office/drawing/2014/main" id="{2D8C1981-5680-43A2-A622-241EAA35271B}"/>
                </a:ext>
              </a:extLst>
            </p:cNvPr>
            <p:cNvSpPr/>
            <p:nvPr/>
          </p:nvSpPr>
          <p:spPr>
            <a:xfrm>
              <a:off x="2841125" y="3060925"/>
              <a:ext cx="4475" cy="8950"/>
            </a:xfrm>
            <a:custGeom>
              <a:avLst/>
              <a:gdLst/>
              <a:ahLst/>
              <a:cxnLst/>
              <a:rect l="l" t="t" r="r" b="b"/>
              <a:pathLst>
                <a:path w="17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119"/>
                    <a:pt x="119" y="239"/>
                    <a:pt x="143" y="358"/>
                  </a:cubicBezTo>
                  <a:cubicBezTo>
                    <a:pt x="179" y="274"/>
                    <a:pt x="60" y="131"/>
                    <a:pt x="48" y="48"/>
                  </a:cubicBezTo>
                  <a:cubicBezTo>
                    <a:pt x="48" y="36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7823;p43">
              <a:extLst>
                <a:ext uri="{FF2B5EF4-FFF2-40B4-BE49-F238E27FC236}">
                  <a16:creationId xmlns:a16="http://schemas.microsoft.com/office/drawing/2014/main" id="{49778C4D-0D02-4182-A40C-00D6ECC5AE8E}"/>
                </a:ext>
              </a:extLst>
            </p:cNvPr>
            <p:cNvSpPr/>
            <p:nvPr/>
          </p:nvSpPr>
          <p:spPr>
            <a:xfrm>
              <a:off x="2844100" y="3076375"/>
              <a:ext cx="775" cy="2125"/>
            </a:xfrm>
            <a:custGeom>
              <a:avLst/>
              <a:gdLst/>
              <a:ahLst/>
              <a:cxnLst/>
              <a:rect l="l" t="t" r="r" b="b"/>
              <a:pathLst>
                <a:path w="31" h="85" extrusionOk="0">
                  <a:moveTo>
                    <a:pt x="3" y="1"/>
                  </a:moveTo>
                  <a:cubicBezTo>
                    <a:pt x="1" y="1"/>
                    <a:pt x="0" y="4"/>
                    <a:pt x="0" y="13"/>
                  </a:cubicBezTo>
                  <a:cubicBezTo>
                    <a:pt x="17" y="66"/>
                    <a:pt x="24" y="84"/>
                    <a:pt x="26" y="84"/>
                  </a:cubicBezTo>
                  <a:cubicBezTo>
                    <a:pt x="30" y="84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7824;p43">
              <a:extLst>
                <a:ext uri="{FF2B5EF4-FFF2-40B4-BE49-F238E27FC236}">
                  <a16:creationId xmlns:a16="http://schemas.microsoft.com/office/drawing/2014/main" id="{43C117C3-F005-4C89-A216-7B058A0FA2AA}"/>
                </a:ext>
              </a:extLst>
            </p:cNvPr>
            <p:cNvSpPr/>
            <p:nvPr/>
          </p:nvSpPr>
          <p:spPr>
            <a:xfrm>
              <a:off x="2843925" y="3076225"/>
              <a:ext cx="200" cy="825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2" y="1"/>
                  </a:moveTo>
                  <a:cubicBezTo>
                    <a:pt x="1" y="1"/>
                    <a:pt x="4" y="32"/>
                    <a:pt x="6" y="32"/>
                  </a:cubicBezTo>
                  <a:cubicBezTo>
                    <a:pt x="7" y="32"/>
                    <a:pt x="7" y="29"/>
                    <a:pt x="7" y="19"/>
                  </a:cubicBezTo>
                  <a:cubicBezTo>
                    <a:pt x="4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7825;p43">
              <a:extLst>
                <a:ext uri="{FF2B5EF4-FFF2-40B4-BE49-F238E27FC236}">
                  <a16:creationId xmlns:a16="http://schemas.microsoft.com/office/drawing/2014/main" id="{AADB5954-572B-4058-923E-2AD61EBF825F}"/>
                </a:ext>
              </a:extLst>
            </p:cNvPr>
            <p:cNvSpPr/>
            <p:nvPr/>
          </p:nvSpPr>
          <p:spPr>
            <a:xfrm>
              <a:off x="2845375" y="3081750"/>
              <a:ext cx="1425" cy="2925"/>
            </a:xfrm>
            <a:custGeom>
              <a:avLst/>
              <a:gdLst/>
              <a:ahLst/>
              <a:cxnLst/>
              <a:rect l="l" t="t" r="r" b="b"/>
              <a:pathLst>
                <a:path w="57" h="117" extrusionOk="0">
                  <a:moveTo>
                    <a:pt x="9" y="1"/>
                  </a:moveTo>
                  <a:cubicBezTo>
                    <a:pt x="0" y="27"/>
                    <a:pt x="23" y="117"/>
                    <a:pt x="41" y="117"/>
                  </a:cubicBezTo>
                  <a:cubicBezTo>
                    <a:pt x="47" y="117"/>
                    <a:pt x="53" y="104"/>
                    <a:pt x="56" y="72"/>
                  </a:cubicBezTo>
                  <a:cubicBezTo>
                    <a:pt x="44" y="48"/>
                    <a:pt x="21" y="25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7826;p43">
              <a:extLst>
                <a:ext uri="{FF2B5EF4-FFF2-40B4-BE49-F238E27FC236}">
                  <a16:creationId xmlns:a16="http://schemas.microsoft.com/office/drawing/2014/main" id="{F7BF509C-5DAA-4C83-A893-0D07863546E0}"/>
                </a:ext>
              </a:extLst>
            </p:cNvPr>
            <p:cNvSpPr/>
            <p:nvPr/>
          </p:nvSpPr>
          <p:spPr>
            <a:xfrm>
              <a:off x="2847675" y="3084150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0" y="0"/>
                  </a:moveTo>
                  <a:cubicBezTo>
                    <a:pt x="0" y="12"/>
                    <a:pt x="0" y="24"/>
                    <a:pt x="24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7827;p43">
              <a:extLst>
                <a:ext uri="{FF2B5EF4-FFF2-40B4-BE49-F238E27FC236}">
                  <a16:creationId xmlns:a16="http://schemas.microsoft.com/office/drawing/2014/main" id="{286E765D-0F4E-4EA7-9946-9ADA2E44EAEC}"/>
                </a:ext>
              </a:extLst>
            </p:cNvPr>
            <p:cNvSpPr/>
            <p:nvPr/>
          </p:nvSpPr>
          <p:spPr>
            <a:xfrm>
              <a:off x="2846475" y="3082050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"/>
                    <a:pt x="36" y="60"/>
                    <a:pt x="48" y="84"/>
                  </a:cubicBezTo>
                  <a:cubicBezTo>
                    <a:pt x="60" y="60"/>
                    <a:pt x="24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7828;p43">
              <a:extLst>
                <a:ext uri="{FF2B5EF4-FFF2-40B4-BE49-F238E27FC236}">
                  <a16:creationId xmlns:a16="http://schemas.microsoft.com/office/drawing/2014/main" id="{A9A7EE1C-5AEE-459D-AF8C-338C2AE83841}"/>
                </a:ext>
              </a:extLst>
            </p:cNvPr>
            <p:cNvSpPr/>
            <p:nvPr/>
          </p:nvSpPr>
          <p:spPr>
            <a:xfrm>
              <a:off x="2845450" y="3077700"/>
              <a:ext cx="1650" cy="3200"/>
            </a:xfrm>
            <a:custGeom>
              <a:avLst/>
              <a:gdLst/>
              <a:ahLst/>
              <a:cxnLst/>
              <a:rect l="l" t="t" r="r" b="b"/>
              <a:pathLst>
                <a:path w="66" h="128" extrusionOk="0">
                  <a:moveTo>
                    <a:pt x="12" y="0"/>
                  </a:moveTo>
                  <a:cubicBezTo>
                    <a:pt x="1" y="0"/>
                    <a:pt x="8" y="47"/>
                    <a:pt x="41" y="127"/>
                  </a:cubicBezTo>
                  <a:cubicBezTo>
                    <a:pt x="34" y="95"/>
                    <a:pt x="26" y="58"/>
                    <a:pt x="35" y="58"/>
                  </a:cubicBezTo>
                  <a:cubicBezTo>
                    <a:pt x="40" y="58"/>
                    <a:pt x="49" y="68"/>
                    <a:pt x="65" y="91"/>
                  </a:cubicBezTo>
                  <a:cubicBezTo>
                    <a:pt x="39" y="29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7829;p43">
              <a:extLst>
                <a:ext uri="{FF2B5EF4-FFF2-40B4-BE49-F238E27FC236}">
                  <a16:creationId xmlns:a16="http://schemas.microsoft.com/office/drawing/2014/main" id="{8DCA0D54-7455-4115-B768-8019F35B8D2C}"/>
                </a:ext>
              </a:extLst>
            </p:cNvPr>
            <p:cNvSpPr/>
            <p:nvPr/>
          </p:nvSpPr>
          <p:spPr>
            <a:xfrm>
              <a:off x="2845450" y="3068475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3" y="0"/>
                  </a:moveTo>
                  <a:cubicBezTo>
                    <a:pt x="30" y="0"/>
                    <a:pt x="0" y="33"/>
                    <a:pt x="3" y="33"/>
                  </a:cubicBezTo>
                  <a:cubicBezTo>
                    <a:pt x="4" y="33"/>
                    <a:pt x="11" y="27"/>
                    <a:pt x="30" y="8"/>
                  </a:cubicBezTo>
                  <a:cubicBezTo>
                    <a:pt x="33" y="3"/>
                    <a:pt x="3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7830;p43">
              <a:extLst>
                <a:ext uri="{FF2B5EF4-FFF2-40B4-BE49-F238E27FC236}">
                  <a16:creationId xmlns:a16="http://schemas.microsoft.com/office/drawing/2014/main" id="{0080D78F-E077-4EBD-AB0F-124AA2E912B8}"/>
                </a:ext>
              </a:extLst>
            </p:cNvPr>
            <p:cNvSpPr/>
            <p:nvPr/>
          </p:nvSpPr>
          <p:spPr>
            <a:xfrm>
              <a:off x="2850050" y="3093375"/>
              <a:ext cx="1650" cy="2425"/>
            </a:xfrm>
            <a:custGeom>
              <a:avLst/>
              <a:gdLst/>
              <a:ahLst/>
              <a:cxnLst/>
              <a:rect l="l" t="t" r="r" b="b"/>
              <a:pathLst>
                <a:path w="66" h="97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24"/>
                    <a:pt x="12" y="60"/>
                    <a:pt x="0" y="95"/>
                  </a:cubicBezTo>
                  <a:cubicBezTo>
                    <a:pt x="4" y="96"/>
                    <a:pt x="8" y="96"/>
                    <a:pt x="11" y="96"/>
                  </a:cubicBezTo>
                  <a:cubicBezTo>
                    <a:pt x="66" y="96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7831;p43">
              <a:extLst>
                <a:ext uri="{FF2B5EF4-FFF2-40B4-BE49-F238E27FC236}">
                  <a16:creationId xmlns:a16="http://schemas.microsoft.com/office/drawing/2014/main" id="{4E69AED8-5D19-4A97-A2A0-6FCCB05A6D97}"/>
                </a:ext>
              </a:extLst>
            </p:cNvPr>
            <p:cNvSpPr/>
            <p:nvPr/>
          </p:nvSpPr>
          <p:spPr>
            <a:xfrm>
              <a:off x="2850950" y="3094550"/>
              <a:ext cx="900" cy="2125"/>
            </a:xfrm>
            <a:custGeom>
              <a:avLst/>
              <a:gdLst/>
              <a:ahLst/>
              <a:cxnLst/>
              <a:rect l="l" t="t" r="r" b="b"/>
              <a:pathLst>
                <a:path w="36" h="85" extrusionOk="0">
                  <a:moveTo>
                    <a:pt x="0" y="1"/>
                  </a:moveTo>
                  <a:lnTo>
                    <a:pt x="36" y="84"/>
                  </a:lnTo>
                  <a:cubicBezTo>
                    <a:pt x="12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7832;p43">
              <a:extLst>
                <a:ext uri="{FF2B5EF4-FFF2-40B4-BE49-F238E27FC236}">
                  <a16:creationId xmlns:a16="http://schemas.microsoft.com/office/drawing/2014/main" id="{5297D46F-8556-4D99-881B-A1FBBB0648C3}"/>
                </a:ext>
              </a:extLst>
            </p:cNvPr>
            <p:cNvSpPr/>
            <p:nvPr/>
          </p:nvSpPr>
          <p:spPr>
            <a:xfrm>
              <a:off x="2847675" y="3081750"/>
              <a:ext cx="2200" cy="3550"/>
            </a:xfrm>
            <a:custGeom>
              <a:avLst/>
              <a:gdLst/>
              <a:ahLst/>
              <a:cxnLst/>
              <a:rect l="l" t="t" r="r" b="b"/>
              <a:pathLst>
                <a:path w="88" h="142" extrusionOk="0">
                  <a:moveTo>
                    <a:pt x="0" y="1"/>
                  </a:moveTo>
                  <a:cubicBezTo>
                    <a:pt x="10" y="32"/>
                    <a:pt x="82" y="141"/>
                    <a:pt x="87" y="141"/>
                  </a:cubicBezTo>
                  <a:cubicBezTo>
                    <a:pt x="88" y="141"/>
                    <a:pt x="87" y="138"/>
                    <a:pt x="83" y="132"/>
                  </a:cubicBezTo>
                  <a:cubicBezTo>
                    <a:pt x="48" y="84"/>
                    <a:pt x="24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7833;p43">
              <a:extLst>
                <a:ext uri="{FF2B5EF4-FFF2-40B4-BE49-F238E27FC236}">
                  <a16:creationId xmlns:a16="http://schemas.microsoft.com/office/drawing/2014/main" id="{133C8ACD-35A9-4B7A-858F-5873CDFF3281}"/>
                </a:ext>
              </a:extLst>
            </p:cNvPr>
            <p:cNvSpPr/>
            <p:nvPr/>
          </p:nvSpPr>
          <p:spPr>
            <a:xfrm>
              <a:off x="2851825" y="3102900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cubicBezTo>
                    <a:pt x="13" y="24"/>
                    <a:pt x="37" y="48"/>
                    <a:pt x="60" y="72"/>
                  </a:cubicBezTo>
                  <a:cubicBezTo>
                    <a:pt x="37" y="48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7834;p43">
              <a:extLst>
                <a:ext uri="{FF2B5EF4-FFF2-40B4-BE49-F238E27FC236}">
                  <a16:creationId xmlns:a16="http://schemas.microsoft.com/office/drawing/2014/main" id="{F42E6DAD-214B-4426-B124-CE13D2852018}"/>
                </a:ext>
              </a:extLst>
            </p:cNvPr>
            <p:cNvSpPr/>
            <p:nvPr/>
          </p:nvSpPr>
          <p:spPr>
            <a:xfrm>
              <a:off x="2853800" y="3108800"/>
              <a:ext cx="3625" cy="6600"/>
            </a:xfrm>
            <a:custGeom>
              <a:avLst/>
              <a:gdLst/>
              <a:ahLst/>
              <a:cxnLst/>
              <a:rect l="l" t="t" r="r" b="b"/>
              <a:pathLst>
                <a:path w="145" h="264" extrusionOk="0">
                  <a:moveTo>
                    <a:pt x="11" y="0"/>
                  </a:moveTo>
                  <a:cubicBezTo>
                    <a:pt x="0" y="0"/>
                    <a:pt x="28" y="54"/>
                    <a:pt x="60" y="113"/>
                  </a:cubicBezTo>
                  <a:lnTo>
                    <a:pt x="60" y="113"/>
                  </a:lnTo>
                  <a:cubicBezTo>
                    <a:pt x="52" y="82"/>
                    <a:pt x="42" y="48"/>
                    <a:pt x="29" y="14"/>
                  </a:cubicBezTo>
                  <a:cubicBezTo>
                    <a:pt x="19" y="5"/>
                    <a:pt x="13" y="0"/>
                    <a:pt x="11" y="0"/>
                  </a:cubicBezTo>
                  <a:close/>
                  <a:moveTo>
                    <a:pt x="60" y="113"/>
                  </a:moveTo>
                  <a:cubicBezTo>
                    <a:pt x="66" y="137"/>
                    <a:pt x="71" y="160"/>
                    <a:pt x="77" y="181"/>
                  </a:cubicBezTo>
                  <a:cubicBezTo>
                    <a:pt x="119" y="240"/>
                    <a:pt x="136" y="263"/>
                    <a:pt x="139" y="263"/>
                  </a:cubicBezTo>
                  <a:cubicBezTo>
                    <a:pt x="145" y="263"/>
                    <a:pt x="99" y="185"/>
                    <a:pt x="60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7835;p43">
              <a:extLst>
                <a:ext uri="{FF2B5EF4-FFF2-40B4-BE49-F238E27FC236}">
                  <a16:creationId xmlns:a16="http://schemas.microsoft.com/office/drawing/2014/main" id="{6659DC99-34B1-4966-9D2F-A434592B2671}"/>
                </a:ext>
              </a:extLst>
            </p:cNvPr>
            <p:cNvSpPr/>
            <p:nvPr/>
          </p:nvSpPr>
          <p:spPr>
            <a:xfrm>
              <a:off x="2852450" y="3100225"/>
              <a:ext cx="900" cy="1700"/>
            </a:xfrm>
            <a:custGeom>
              <a:avLst/>
              <a:gdLst/>
              <a:ahLst/>
              <a:cxnLst/>
              <a:rect l="l" t="t" r="r" b="b"/>
              <a:pathLst>
                <a:path w="36" h="68" extrusionOk="0">
                  <a:moveTo>
                    <a:pt x="23" y="0"/>
                  </a:moveTo>
                  <a:cubicBezTo>
                    <a:pt x="0" y="46"/>
                    <a:pt x="5" y="67"/>
                    <a:pt x="14" y="67"/>
                  </a:cubicBezTo>
                  <a:cubicBezTo>
                    <a:pt x="23" y="67"/>
                    <a:pt x="36" y="43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7836;p43">
              <a:extLst>
                <a:ext uri="{FF2B5EF4-FFF2-40B4-BE49-F238E27FC236}">
                  <a16:creationId xmlns:a16="http://schemas.microsoft.com/office/drawing/2014/main" id="{C75411A9-7F88-4AEB-B045-B70FA7779EAB}"/>
                </a:ext>
              </a:extLst>
            </p:cNvPr>
            <p:cNvSpPr/>
            <p:nvPr/>
          </p:nvSpPr>
          <p:spPr>
            <a:xfrm>
              <a:off x="2853025" y="310110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12" y="48"/>
                    <a:pt x="36" y="72"/>
                  </a:cubicBezTo>
                  <a:cubicBezTo>
                    <a:pt x="24" y="48"/>
                    <a:pt x="24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7837;p43">
              <a:extLst>
                <a:ext uri="{FF2B5EF4-FFF2-40B4-BE49-F238E27FC236}">
                  <a16:creationId xmlns:a16="http://schemas.microsoft.com/office/drawing/2014/main" id="{71AA46EB-F775-4209-AAC4-97925914B40C}"/>
                </a:ext>
              </a:extLst>
            </p:cNvPr>
            <p:cNvSpPr/>
            <p:nvPr/>
          </p:nvSpPr>
          <p:spPr>
            <a:xfrm>
              <a:off x="2850950" y="3090700"/>
              <a:ext cx="1900" cy="2350"/>
            </a:xfrm>
            <a:custGeom>
              <a:avLst/>
              <a:gdLst/>
              <a:ahLst/>
              <a:cxnLst/>
              <a:rect l="l" t="t" r="r" b="b"/>
              <a:pathLst>
                <a:path w="76" h="94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33"/>
                    <a:pt x="50" y="94"/>
                    <a:pt x="65" y="94"/>
                  </a:cubicBezTo>
                  <a:cubicBezTo>
                    <a:pt x="72" y="94"/>
                    <a:pt x="75" y="81"/>
                    <a:pt x="72" y="48"/>
                  </a:cubicBezTo>
                  <a:cubicBezTo>
                    <a:pt x="61" y="38"/>
                    <a:pt x="55" y="35"/>
                    <a:pt x="50" y="35"/>
                  </a:cubicBezTo>
                  <a:cubicBezTo>
                    <a:pt x="45" y="35"/>
                    <a:pt x="42" y="38"/>
                    <a:pt x="37" y="38"/>
                  </a:cubicBezTo>
                  <a:cubicBezTo>
                    <a:pt x="30" y="38"/>
                    <a:pt x="21" y="3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7838;p43">
              <a:extLst>
                <a:ext uri="{FF2B5EF4-FFF2-40B4-BE49-F238E27FC236}">
                  <a16:creationId xmlns:a16="http://schemas.microsoft.com/office/drawing/2014/main" id="{2D862CE3-285C-44C1-A9EA-2D1A2A99C9D2}"/>
                </a:ext>
              </a:extLst>
            </p:cNvPr>
            <p:cNvSpPr/>
            <p:nvPr/>
          </p:nvSpPr>
          <p:spPr>
            <a:xfrm>
              <a:off x="2852125" y="3096650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24"/>
                    <a:pt x="36" y="60"/>
                    <a:pt x="60" y="83"/>
                  </a:cubicBezTo>
                  <a:cubicBezTo>
                    <a:pt x="60" y="12"/>
                    <a:pt x="25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7839;p43">
              <a:extLst>
                <a:ext uri="{FF2B5EF4-FFF2-40B4-BE49-F238E27FC236}">
                  <a16:creationId xmlns:a16="http://schemas.microsoft.com/office/drawing/2014/main" id="{62992E81-A762-4137-A67D-31C983427CD1}"/>
                </a:ext>
              </a:extLst>
            </p:cNvPr>
            <p:cNvSpPr/>
            <p:nvPr/>
          </p:nvSpPr>
          <p:spPr>
            <a:xfrm>
              <a:off x="2853525" y="3099125"/>
              <a:ext cx="725" cy="825"/>
            </a:xfrm>
            <a:custGeom>
              <a:avLst/>
              <a:gdLst/>
              <a:ahLst/>
              <a:cxnLst/>
              <a:rect l="l" t="t" r="r" b="b"/>
              <a:pathLst>
                <a:path w="29" h="33" extrusionOk="0">
                  <a:moveTo>
                    <a:pt x="1" y="1"/>
                  </a:moveTo>
                  <a:cubicBezTo>
                    <a:pt x="0" y="1"/>
                    <a:pt x="9" y="13"/>
                    <a:pt x="28" y="32"/>
                  </a:cubicBezTo>
                  <a:cubicBezTo>
                    <a:pt x="11" y="10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7840;p43">
              <a:extLst>
                <a:ext uri="{FF2B5EF4-FFF2-40B4-BE49-F238E27FC236}">
                  <a16:creationId xmlns:a16="http://schemas.microsoft.com/office/drawing/2014/main" id="{2F187BFE-0E84-46F4-96B0-DA790B663AA4}"/>
                </a:ext>
              </a:extLst>
            </p:cNvPr>
            <p:cNvSpPr/>
            <p:nvPr/>
          </p:nvSpPr>
          <p:spPr>
            <a:xfrm>
              <a:off x="2856100" y="3110400"/>
              <a:ext cx="1700" cy="4125"/>
            </a:xfrm>
            <a:custGeom>
              <a:avLst/>
              <a:gdLst/>
              <a:ahLst/>
              <a:cxnLst/>
              <a:rect l="l" t="t" r="r" b="b"/>
              <a:pathLst>
                <a:path w="68" h="165" extrusionOk="0">
                  <a:moveTo>
                    <a:pt x="5" y="0"/>
                  </a:moveTo>
                  <a:cubicBezTo>
                    <a:pt x="3" y="0"/>
                    <a:pt x="2" y="5"/>
                    <a:pt x="4" y="17"/>
                  </a:cubicBezTo>
                  <a:lnTo>
                    <a:pt x="4" y="17"/>
                  </a:lnTo>
                  <a:cubicBezTo>
                    <a:pt x="3" y="15"/>
                    <a:pt x="2" y="13"/>
                    <a:pt x="2" y="13"/>
                  </a:cubicBezTo>
                  <a:lnTo>
                    <a:pt x="2" y="13"/>
                  </a:lnTo>
                  <a:cubicBezTo>
                    <a:pt x="1" y="13"/>
                    <a:pt x="2" y="19"/>
                    <a:pt x="8" y="34"/>
                  </a:cubicBezTo>
                  <a:cubicBezTo>
                    <a:pt x="32" y="69"/>
                    <a:pt x="44" y="117"/>
                    <a:pt x="68" y="165"/>
                  </a:cubicBezTo>
                  <a:cubicBezTo>
                    <a:pt x="51" y="70"/>
                    <a:pt x="1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841;p43">
              <a:extLst>
                <a:ext uri="{FF2B5EF4-FFF2-40B4-BE49-F238E27FC236}">
                  <a16:creationId xmlns:a16="http://schemas.microsoft.com/office/drawing/2014/main" id="{E1245995-EEAE-49A3-8CA6-A86DDB423F4D}"/>
                </a:ext>
              </a:extLst>
            </p:cNvPr>
            <p:cNvSpPr/>
            <p:nvPr/>
          </p:nvSpPr>
          <p:spPr>
            <a:xfrm>
              <a:off x="2861700" y="3126100"/>
              <a:ext cx="275" cy="17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842;p43">
              <a:extLst>
                <a:ext uri="{FF2B5EF4-FFF2-40B4-BE49-F238E27FC236}">
                  <a16:creationId xmlns:a16="http://schemas.microsoft.com/office/drawing/2014/main" id="{10A03890-BBFD-491C-8E8A-7505CDE8229B}"/>
                </a:ext>
              </a:extLst>
            </p:cNvPr>
            <p:cNvSpPr/>
            <p:nvPr/>
          </p:nvSpPr>
          <p:spPr>
            <a:xfrm>
              <a:off x="2855700" y="3107950"/>
              <a:ext cx="1225" cy="270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73"/>
                    <a:pt x="27" y="107"/>
                    <a:pt x="36" y="107"/>
                  </a:cubicBezTo>
                  <a:cubicBezTo>
                    <a:pt x="40" y="107"/>
                    <a:pt x="44" y="100"/>
                    <a:pt x="48" y="86"/>
                  </a:cubicBezTo>
                  <a:lnTo>
                    <a:pt x="48" y="86"/>
                  </a:ln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5"/>
                    <a:pt x="48" y="84"/>
                  </a:cubicBezTo>
                  <a:lnTo>
                    <a:pt x="48" y="84"/>
                  </a:lnTo>
                  <a:cubicBezTo>
                    <a:pt x="48" y="84"/>
                    <a:pt x="48" y="84"/>
                    <a:pt x="48" y="84"/>
                  </a:cubicBezTo>
                  <a:cubicBezTo>
                    <a:pt x="45" y="74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3"/>
                    <a:pt x="44" y="76"/>
                  </a:cubicBezTo>
                  <a:lnTo>
                    <a:pt x="44" y="76"/>
                  </a:lnTo>
                  <a:cubicBezTo>
                    <a:pt x="31" y="55"/>
                    <a:pt x="11" y="3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843;p43">
              <a:extLst>
                <a:ext uri="{FF2B5EF4-FFF2-40B4-BE49-F238E27FC236}">
                  <a16:creationId xmlns:a16="http://schemas.microsoft.com/office/drawing/2014/main" id="{3855FD90-90BB-48A6-BDA2-3AE6B994CFAA}"/>
                </a:ext>
              </a:extLst>
            </p:cNvPr>
            <p:cNvSpPr/>
            <p:nvPr/>
          </p:nvSpPr>
          <p:spPr>
            <a:xfrm>
              <a:off x="2858075" y="3116575"/>
              <a:ext cx="325" cy="1825"/>
            </a:xfrm>
            <a:custGeom>
              <a:avLst/>
              <a:gdLst/>
              <a:ahLst/>
              <a:cxnLst/>
              <a:rect l="l" t="t" r="r" b="b"/>
              <a:pathLst>
                <a:path w="13" h="73" extrusionOk="0">
                  <a:moveTo>
                    <a:pt x="1" y="1"/>
                  </a:moveTo>
                  <a:cubicBezTo>
                    <a:pt x="1" y="25"/>
                    <a:pt x="1" y="72"/>
                    <a:pt x="13" y="72"/>
                  </a:cubicBezTo>
                  <a:cubicBezTo>
                    <a:pt x="13" y="60"/>
                    <a:pt x="13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844;p43">
              <a:extLst>
                <a:ext uri="{FF2B5EF4-FFF2-40B4-BE49-F238E27FC236}">
                  <a16:creationId xmlns:a16="http://schemas.microsoft.com/office/drawing/2014/main" id="{24C443E9-5DB6-4522-8AEC-9689CFA478E5}"/>
                </a:ext>
              </a:extLst>
            </p:cNvPr>
            <p:cNvSpPr/>
            <p:nvPr/>
          </p:nvSpPr>
          <p:spPr>
            <a:xfrm>
              <a:off x="2854800" y="31067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845;p43">
              <a:extLst>
                <a:ext uri="{FF2B5EF4-FFF2-40B4-BE49-F238E27FC236}">
                  <a16:creationId xmlns:a16="http://schemas.microsoft.com/office/drawing/2014/main" id="{1F5D2624-EF57-48F3-A05B-3B94E005B96B}"/>
                </a:ext>
              </a:extLst>
            </p:cNvPr>
            <p:cNvSpPr/>
            <p:nvPr/>
          </p:nvSpPr>
          <p:spPr>
            <a:xfrm>
              <a:off x="2854800" y="3106575"/>
              <a:ext cx="1300" cy="1575"/>
            </a:xfrm>
            <a:custGeom>
              <a:avLst/>
              <a:gdLst/>
              <a:ahLst/>
              <a:cxnLst/>
              <a:rect l="l" t="t" r="r" b="b"/>
              <a:pathLst>
                <a:path w="52" h="63" extrusionOk="0">
                  <a:moveTo>
                    <a:pt x="10" y="0"/>
                  </a:moveTo>
                  <a:cubicBezTo>
                    <a:pt x="7" y="0"/>
                    <a:pt x="4" y="2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lnTo>
                    <a:pt x="1" y="8"/>
                  </a:lnTo>
                  <a:cubicBezTo>
                    <a:pt x="3" y="12"/>
                    <a:pt x="4" y="14"/>
                    <a:pt x="5" y="16"/>
                  </a:cubicBezTo>
                  <a:lnTo>
                    <a:pt x="5" y="16"/>
                  </a:lnTo>
                  <a:cubicBezTo>
                    <a:pt x="26" y="50"/>
                    <a:pt x="37" y="62"/>
                    <a:pt x="41" y="62"/>
                  </a:cubicBezTo>
                  <a:cubicBezTo>
                    <a:pt x="51" y="62"/>
                    <a:pt x="28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846;p43">
              <a:extLst>
                <a:ext uri="{FF2B5EF4-FFF2-40B4-BE49-F238E27FC236}">
                  <a16:creationId xmlns:a16="http://schemas.microsoft.com/office/drawing/2014/main" id="{7872FF50-83F2-487E-B3A2-06769A756876}"/>
                </a:ext>
              </a:extLst>
            </p:cNvPr>
            <p:cNvSpPr/>
            <p:nvPr/>
          </p:nvSpPr>
          <p:spPr>
            <a:xfrm>
              <a:off x="2860175" y="3123075"/>
              <a:ext cx="8050" cy="8600"/>
            </a:xfrm>
            <a:custGeom>
              <a:avLst/>
              <a:gdLst/>
              <a:ahLst/>
              <a:cxnLst/>
              <a:rect l="l" t="t" r="r" b="b"/>
              <a:pathLst>
                <a:path w="322" h="344" extrusionOk="0">
                  <a:moveTo>
                    <a:pt x="167" y="0"/>
                  </a:moveTo>
                  <a:cubicBezTo>
                    <a:pt x="157" y="0"/>
                    <a:pt x="145" y="5"/>
                    <a:pt x="131" y="15"/>
                  </a:cubicBezTo>
                  <a:cubicBezTo>
                    <a:pt x="0" y="110"/>
                    <a:pt x="95" y="134"/>
                    <a:pt x="131" y="205"/>
                  </a:cubicBezTo>
                  <a:cubicBezTo>
                    <a:pt x="134" y="196"/>
                    <a:pt x="133" y="187"/>
                    <a:pt x="131" y="178"/>
                  </a:cubicBezTo>
                  <a:lnTo>
                    <a:pt x="131" y="178"/>
                  </a:lnTo>
                  <a:cubicBezTo>
                    <a:pt x="131" y="140"/>
                    <a:pt x="131" y="101"/>
                    <a:pt x="131" y="62"/>
                  </a:cubicBezTo>
                  <a:cubicBezTo>
                    <a:pt x="131" y="62"/>
                    <a:pt x="231" y="343"/>
                    <a:pt x="303" y="343"/>
                  </a:cubicBezTo>
                  <a:cubicBezTo>
                    <a:pt x="310" y="343"/>
                    <a:pt x="316" y="341"/>
                    <a:pt x="322" y="336"/>
                  </a:cubicBezTo>
                  <a:cubicBezTo>
                    <a:pt x="310" y="312"/>
                    <a:pt x="286" y="277"/>
                    <a:pt x="274" y="241"/>
                  </a:cubicBezTo>
                  <a:lnTo>
                    <a:pt x="274" y="241"/>
                  </a:lnTo>
                  <a:cubicBezTo>
                    <a:pt x="280" y="247"/>
                    <a:pt x="286" y="250"/>
                    <a:pt x="290" y="250"/>
                  </a:cubicBezTo>
                  <a:cubicBezTo>
                    <a:pt x="295" y="250"/>
                    <a:pt x="298" y="247"/>
                    <a:pt x="298" y="241"/>
                  </a:cubicBezTo>
                  <a:cubicBezTo>
                    <a:pt x="224" y="241"/>
                    <a:pt x="24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847;p43">
              <a:extLst>
                <a:ext uri="{FF2B5EF4-FFF2-40B4-BE49-F238E27FC236}">
                  <a16:creationId xmlns:a16="http://schemas.microsoft.com/office/drawing/2014/main" id="{7A440D3F-A6A0-43B5-A8F2-6DF73F247443}"/>
                </a:ext>
              </a:extLst>
            </p:cNvPr>
            <p:cNvSpPr/>
            <p:nvPr/>
          </p:nvSpPr>
          <p:spPr>
            <a:xfrm>
              <a:off x="2860175" y="3121050"/>
              <a:ext cx="1500" cy="5075"/>
            </a:xfrm>
            <a:custGeom>
              <a:avLst/>
              <a:gdLst/>
              <a:ahLst/>
              <a:cxnLst/>
              <a:rect l="l" t="t" r="r" b="b"/>
              <a:pathLst>
                <a:path w="60" h="203" extrusionOk="0">
                  <a:moveTo>
                    <a:pt x="0" y="0"/>
                  </a:moveTo>
                  <a:cubicBezTo>
                    <a:pt x="0" y="36"/>
                    <a:pt x="0" y="84"/>
                    <a:pt x="0" y="131"/>
                  </a:cubicBezTo>
                  <a:cubicBezTo>
                    <a:pt x="12" y="167"/>
                    <a:pt x="36" y="191"/>
                    <a:pt x="60" y="203"/>
                  </a:cubicBezTo>
                  <a:cubicBezTo>
                    <a:pt x="48" y="143"/>
                    <a:pt x="24" y="72"/>
                    <a:pt x="0" y="24"/>
                  </a:cubicBezTo>
                  <a:lnTo>
                    <a:pt x="0" y="24"/>
                  </a:lnTo>
                  <a:cubicBezTo>
                    <a:pt x="9" y="33"/>
                    <a:pt x="13" y="37"/>
                    <a:pt x="14" y="37"/>
                  </a:cubicBezTo>
                  <a:cubicBezTo>
                    <a:pt x="16" y="37"/>
                    <a:pt x="8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848;p43">
              <a:extLst>
                <a:ext uri="{FF2B5EF4-FFF2-40B4-BE49-F238E27FC236}">
                  <a16:creationId xmlns:a16="http://schemas.microsoft.com/office/drawing/2014/main" id="{FDA7B324-8A24-4441-A85B-D69FC656CCB0}"/>
                </a:ext>
              </a:extLst>
            </p:cNvPr>
            <p:cNvSpPr/>
            <p:nvPr/>
          </p:nvSpPr>
          <p:spPr>
            <a:xfrm>
              <a:off x="2857775" y="3114500"/>
              <a:ext cx="3300" cy="6575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68"/>
                    <a:pt x="12" y="100"/>
                    <a:pt x="13" y="100"/>
                  </a:cubicBezTo>
                  <a:cubicBezTo>
                    <a:pt x="13" y="100"/>
                    <a:pt x="13" y="94"/>
                    <a:pt x="13" y="84"/>
                  </a:cubicBezTo>
                  <a:cubicBezTo>
                    <a:pt x="24" y="84"/>
                    <a:pt x="25" y="84"/>
                    <a:pt x="34" y="93"/>
                  </a:cubicBezTo>
                  <a:lnTo>
                    <a:pt x="34" y="93"/>
                  </a:lnTo>
                  <a:cubicBezTo>
                    <a:pt x="37" y="112"/>
                    <a:pt x="59" y="198"/>
                    <a:pt x="96" y="262"/>
                  </a:cubicBezTo>
                  <a:cubicBezTo>
                    <a:pt x="72" y="203"/>
                    <a:pt x="60" y="143"/>
                    <a:pt x="37" y="96"/>
                  </a:cubicBezTo>
                  <a:lnTo>
                    <a:pt x="37" y="96"/>
                  </a:lnTo>
                  <a:cubicBezTo>
                    <a:pt x="55" y="132"/>
                    <a:pt x="80" y="148"/>
                    <a:pt x="107" y="148"/>
                  </a:cubicBezTo>
                  <a:cubicBezTo>
                    <a:pt x="115" y="148"/>
                    <a:pt x="123" y="146"/>
                    <a:pt x="132" y="143"/>
                  </a:cubicBezTo>
                  <a:cubicBezTo>
                    <a:pt x="108" y="84"/>
                    <a:pt x="84" y="48"/>
                    <a:pt x="49" y="1"/>
                  </a:cubicBezTo>
                  <a:lnTo>
                    <a:pt x="49" y="1"/>
                  </a:lnTo>
                  <a:cubicBezTo>
                    <a:pt x="67" y="45"/>
                    <a:pt x="66" y="72"/>
                    <a:pt x="54" y="72"/>
                  </a:cubicBezTo>
                  <a:cubicBezTo>
                    <a:pt x="43" y="72"/>
                    <a:pt x="23" y="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849;p43">
              <a:extLst>
                <a:ext uri="{FF2B5EF4-FFF2-40B4-BE49-F238E27FC236}">
                  <a16:creationId xmlns:a16="http://schemas.microsoft.com/office/drawing/2014/main" id="{56D99377-6505-46AB-87A7-3A00E61E7C59}"/>
                </a:ext>
              </a:extLst>
            </p:cNvPr>
            <p:cNvSpPr/>
            <p:nvPr/>
          </p:nvSpPr>
          <p:spPr>
            <a:xfrm>
              <a:off x="2854800" y="3093675"/>
              <a:ext cx="325" cy="500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3" y="0"/>
                  </a:moveTo>
                  <a:cubicBezTo>
                    <a:pt x="13" y="12"/>
                    <a:pt x="13" y="12"/>
                    <a:pt x="1" y="12"/>
                  </a:cubicBezTo>
                  <a:cubicBezTo>
                    <a:pt x="6" y="17"/>
                    <a:pt x="9" y="20"/>
                    <a:pt x="10" y="20"/>
                  </a:cubicBezTo>
                  <a:cubicBezTo>
                    <a:pt x="13" y="20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850;p43">
              <a:extLst>
                <a:ext uri="{FF2B5EF4-FFF2-40B4-BE49-F238E27FC236}">
                  <a16:creationId xmlns:a16="http://schemas.microsoft.com/office/drawing/2014/main" id="{60D7563A-162C-457A-A0CA-F7C57ECE9FB0}"/>
                </a:ext>
              </a:extLst>
            </p:cNvPr>
            <p:cNvSpPr/>
            <p:nvPr/>
          </p:nvSpPr>
          <p:spPr>
            <a:xfrm>
              <a:off x="2853925" y="3092850"/>
              <a:ext cx="1800" cy="5300"/>
            </a:xfrm>
            <a:custGeom>
              <a:avLst/>
              <a:gdLst/>
              <a:ahLst/>
              <a:cxnLst/>
              <a:rect l="l" t="t" r="r" b="b"/>
              <a:pathLst>
                <a:path w="72" h="212" extrusionOk="0">
                  <a:moveTo>
                    <a:pt x="6" y="0"/>
                  </a:moveTo>
                  <a:cubicBezTo>
                    <a:pt x="2" y="0"/>
                    <a:pt x="20" y="41"/>
                    <a:pt x="12" y="57"/>
                  </a:cubicBezTo>
                  <a:cubicBezTo>
                    <a:pt x="24" y="105"/>
                    <a:pt x="24" y="164"/>
                    <a:pt x="12" y="212"/>
                  </a:cubicBezTo>
                  <a:cubicBezTo>
                    <a:pt x="72" y="128"/>
                    <a:pt x="0" y="57"/>
                    <a:pt x="36" y="45"/>
                  </a:cubicBezTo>
                  <a:cubicBezTo>
                    <a:pt x="15" y="1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851;p43">
              <a:extLst>
                <a:ext uri="{FF2B5EF4-FFF2-40B4-BE49-F238E27FC236}">
                  <a16:creationId xmlns:a16="http://schemas.microsoft.com/office/drawing/2014/main" id="{6FF127A4-AEBF-49B6-ACFC-99FBB67E4F8C}"/>
                </a:ext>
              </a:extLst>
            </p:cNvPr>
            <p:cNvSpPr/>
            <p:nvPr/>
          </p:nvSpPr>
          <p:spPr>
            <a:xfrm>
              <a:off x="2857200" y="3106475"/>
              <a:ext cx="1500" cy="3575"/>
            </a:xfrm>
            <a:custGeom>
              <a:avLst/>
              <a:gdLst/>
              <a:ahLst/>
              <a:cxnLst/>
              <a:rect l="l" t="t" r="r" b="b"/>
              <a:pathLst>
                <a:path w="60" h="143" extrusionOk="0">
                  <a:moveTo>
                    <a:pt x="0" y="0"/>
                  </a:moveTo>
                  <a:cubicBezTo>
                    <a:pt x="24" y="48"/>
                    <a:pt x="48" y="95"/>
                    <a:pt x="60" y="143"/>
                  </a:cubicBezTo>
                  <a:cubicBezTo>
                    <a:pt x="60" y="107"/>
                    <a:pt x="60" y="83"/>
                    <a:pt x="60" y="60"/>
                  </a:cubicBezTo>
                  <a:cubicBezTo>
                    <a:pt x="48" y="48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852;p43">
              <a:extLst>
                <a:ext uri="{FF2B5EF4-FFF2-40B4-BE49-F238E27FC236}">
                  <a16:creationId xmlns:a16="http://schemas.microsoft.com/office/drawing/2014/main" id="{71A7AD4D-6C05-42D1-B75A-C1D6B6D947D6}"/>
                </a:ext>
              </a:extLst>
            </p:cNvPr>
            <p:cNvSpPr/>
            <p:nvPr/>
          </p:nvSpPr>
          <p:spPr>
            <a:xfrm>
              <a:off x="2861525" y="3126425"/>
              <a:ext cx="250" cy="1750"/>
            </a:xfrm>
            <a:custGeom>
              <a:avLst/>
              <a:gdLst/>
              <a:ahLst/>
              <a:cxnLst/>
              <a:rect l="l" t="t" r="r" b="b"/>
              <a:pathLst>
                <a:path w="10" h="70" extrusionOk="0">
                  <a:moveTo>
                    <a:pt x="3" y="1"/>
                  </a:moveTo>
                  <a:cubicBezTo>
                    <a:pt x="0" y="1"/>
                    <a:pt x="7" y="69"/>
                    <a:pt x="9" y="69"/>
                  </a:cubicBezTo>
                  <a:cubicBezTo>
                    <a:pt x="10" y="69"/>
                    <a:pt x="9" y="54"/>
                    <a:pt x="6" y="12"/>
                  </a:cubicBezTo>
                  <a:cubicBezTo>
                    <a:pt x="4" y="4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853;p43">
              <a:extLst>
                <a:ext uri="{FF2B5EF4-FFF2-40B4-BE49-F238E27FC236}">
                  <a16:creationId xmlns:a16="http://schemas.microsoft.com/office/drawing/2014/main" id="{192DCA52-BFF2-49C6-9FB6-76749B5A46E5}"/>
                </a:ext>
              </a:extLst>
            </p:cNvPr>
            <p:cNvSpPr/>
            <p:nvPr/>
          </p:nvSpPr>
          <p:spPr>
            <a:xfrm>
              <a:off x="2862875" y="3131475"/>
              <a:ext cx="300" cy="875"/>
            </a:xfrm>
            <a:custGeom>
              <a:avLst/>
              <a:gdLst/>
              <a:ahLst/>
              <a:cxnLst/>
              <a:rect l="l" t="t" r="r" b="b"/>
              <a:pathLst>
                <a:path w="12" h="35" extrusionOk="0">
                  <a:moveTo>
                    <a:pt x="11" y="0"/>
                  </a:moveTo>
                  <a:cubicBezTo>
                    <a:pt x="3" y="26"/>
                    <a:pt x="0" y="35"/>
                    <a:pt x="1" y="35"/>
                  </a:cubicBezTo>
                  <a:cubicBezTo>
                    <a:pt x="2" y="35"/>
                    <a:pt x="11" y="8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854;p43">
              <a:extLst>
                <a:ext uri="{FF2B5EF4-FFF2-40B4-BE49-F238E27FC236}">
                  <a16:creationId xmlns:a16="http://schemas.microsoft.com/office/drawing/2014/main" id="{FE8B4431-C0AF-4E67-BE30-94EE2003BB23}"/>
                </a:ext>
              </a:extLst>
            </p:cNvPr>
            <p:cNvSpPr/>
            <p:nvPr/>
          </p:nvSpPr>
          <p:spPr>
            <a:xfrm>
              <a:off x="2917625" y="3360650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24" y="1"/>
                  </a:moveTo>
                  <a:cubicBezTo>
                    <a:pt x="12" y="1"/>
                    <a:pt x="0" y="1"/>
                    <a:pt x="12" y="13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855;p43">
              <a:extLst>
                <a:ext uri="{FF2B5EF4-FFF2-40B4-BE49-F238E27FC236}">
                  <a16:creationId xmlns:a16="http://schemas.microsoft.com/office/drawing/2014/main" id="{544B7050-B036-4E02-8C41-71B65DE09043}"/>
                </a:ext>
              </a:extLst>
            </p:cNvPr>
            <p:cNvSpPr/>
            <p:nvPr/>
          </p:nvSpPr>
          <p:spPr>
            <a:xfrm>
              <a:off x="2901250" y="324815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24" y="0"/>
                  </a:moveTo>
                  <a:cubicBezTo>
                    <a:pt x="0" y="48"/>
                    <a:pt x="0" y="84"/>
                    <a:pt x="24" y="119"/>
                  </a:cubicBezTo>
                  <a:cubicBezTo>
                    <a:pt x="84" y="108"/>
                    <a:pt x="72" y="7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856;p43">
              <a:extLst>
                <a:ext uri="{FF2B5EF4-FFF2-40B4-BE49-F238E27FC236}">
                  <a16:creationId xmlns:a16="http://schemas.microsoft.com/office/drawing/2014/main" id="{48CBB8AE-40F4-4B5D-9BC9-771831B8D72E}"/>
                </a:ext>
              </a:extLst>
            </p:cNvPr>
            <p:cNvSpPr/>
            <p:nvPr/>
          </p:nvSpPr>
          <p:spPr>
            <a:xfrm>
              <a:off x="2932500" y="3327925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0" y="0"/>
                  </a:moveTo>
                  <a:cubicBezTo>
                    <a:pt x="12" y="12"/>
                    <a:pt x="24" y="36"/>
                    <a:pt x="36" y="60"/>
                  </a:cubicBezTo>
                  <a:cubicBezTo>
                    <a:pt x="48" y="36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857;p43">
              <a:extLst>
                <a:ext uri="{FF2B5EF4-FFF2-40B4-BE49-F238E27FC236}">
                  <a16:creationId xmlns:a16="http://schemas.microsoft.com/office/drawing/2014/main" id="{5CF8F3D1-E88A-4C7C-8F24-D5E524498690}"/>
                </a:ext>
              </a:extLst>
            </p:cNvPr>
            <p:cNvSpPr/>
            <p:nvPr/>
          </p:nvSpPr>
          <p:spPr>
            <a:xfrm>
              <a:off x="2937250" y="3331500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2"/>
                  </a:moveTo>
                  <a:cubicBezTo>
                    <a:pt x="1" y="60"/>
                    <a:pt x="1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858;p43">
              <a:extLst>
                <a:ext uri="{FF2B5EF4-FFF2-40B4-BE49-F238E27FC236}">
                  <a16:creationId xmlns:a16="http://schemas.microsoft.com/office/drawing/2014/main" id="{696CF92E-335C-4871-9A4C-076D4FCDDB0D}"/>
                </a:ext>
              </a:extLst>
            </p:cNvPr>
            <p:cNvSpPr/>
            <p:nvPr/>
          </p:nvSpPr>
          <p:spPr>
            <a:xfrm>
              <a:off x="2869100" y="3341600"/>
              <a:ext cx="1600" cy="725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48" y="1"/>
                  </a:moveTo>
                  <a:lnTo>
                    <a:pt x="0" y="25"/>
                  </a:lnTo>
                  <a:cubicBezTo>
                    <a:pt x="14" y="27"/>
                    <a:pt x="24" y="28"/>
                    <a:pt x="32" y="28"/>
                  </a:cubicBezTo>
                  <a:cubicBezTo>
                    <a:pt x="64" y="28"/>
                    <a:pt x="48" y="1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859;p43">
              <a:extLst>
                <a:ext uri="{FF2B5EF4-FFF2-40B4-BE49-F238E27FC236}">
                  <a16:creationId xmlns:a16="http://schemas.microsoft.com/office/drawing/2014/main" id="{4A00FDF9-A0BA-4ACC-A6AC-0716E4A65FA0}"/>
                </a:ext>
              </a:extLst>
            </p:cNvPr>
            <p:cNvSpPr/>
            <p:nvPr/>
          </p:nvSpPr>
          <p:spPr>
            <a:xfrm>
              <a:off x="2879525" y="3180275"/>
              <a:ext cx="900" cy="3300"/>
            </a:xfrm>
            <a:custGeom>
              <a:avLst/>
              <a:gdLst/>
              <a:ahLst/>
              <a:cxnLst/>
              <a:rect l="l" t="t" r="r" b="b"/>
              <a:pathLst>
                <a:path w="36" h="132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48"/>
                    <a:pt x="12" y="96"/>
                    <a:pt x="24" y="132"/>
                  </a:cubicBezTo>
                  <a:cubicBezTo>
                    <a:pt x="24" y="72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860;p43">
              <a:extLst>
                <a:ext uri="{FF2B5EF4-FFF2-40B4-BE49-F238E27FC236}">
                  <a16:creationId xmlns:a16="http://schemas.microsoft.com/office/drawing/2014/main" id="{78B12CDB-7756-42A4-B170-6D84651D0B17}"/>
                </a:ext>
              </a:extLst>
            </p:cNvPr>
            <p:cNvSpPr/>
            <p:nvPr/>
          </p:nvSpPr>
          <p:spPr>
            <a:xfrm>
              <a:off x="2914650" y="3350025"/>
              <a:ext cx="1050" cy="475"/>
            </a:xfrm>
            <a:custGeom>
              <a:avLst/>
              <a:gdLst/>
              <a:ahLst/>
              <a:cxnLst/>
              <a:rect l="l" t="t" r="r" b="b"/>
              <a:pathLst>
                <a:path w="42" h="19" extrusionOk="0">
                  <a:moveTo>
                    <a:pt x="9" y="0"/>
                  </a:moveTo>
                  <a:cubicBezTo>
                    <a:pt x="3" y="0"/>
                    <a:pt x="0" y="3"/>
                    <a:pt x="0" y="9"/>
                  </a:cubicBezTo>
                  <a:cubicBezTo>
                    <a:pt x="12" y="15"/>
                    <a:pt x="24" y="18"/>
                    <a:pt x="31" y="18"/>
                  </a:cubicBezTo>
                  <a:cubicBezTo>
                    <a:pt x="39" y="18"/>
                    <a:pt x="42" y="15"/>
                    <a:pt x="36" y="9"/>
                  </a:cubicBezTo>
                  <a:cubicBezTo>
                    <a:pt x="24" y="3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861;p43">
              <a:extLst>
                <a:ext uri="{FF2B5EF4-FFF2-40B4-BE49-F238E27FC236}">
                  <a16:creationId xmlns:a16="http://schemas.microsoft.com/office/drawing/2014/main" id="{CBC466A7-EA85-4F36-882E-D85B591BDDE0}"/>
                </a:ext>
              </a:extLst>
            </p:cNvPr>
            <p:cNvSpPr/>
            <p:nvPr/>
          </p:nvSpPr>
          <p:spPr>
            <a:xfrm>
              <a:off x="2880100" y="3183550"/>
              <a:ext cx="1525" cy="3900"/>
            </a:xfrm>
            <a:custGeom>
              <a:avLst/>
              <a:gdLst/>
              <a:ahLst/>
              <a:cxnLst/>
              <a:rect l="l" t="t" r="r" b="b"/>
              <a:pathLst>
                <a:path w="61" h="156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46"/>
                    <a:pt x="35" y="101"/>
                    <a:pt x="56" y="147"/>
                  </a:cubicBezTo>
                  <a:lnTo>
                    <a:pt x="56" y="147"/>
                  </a:lnTo>
                  <a:cubicBezTo>
                    <a:pt x="51" y="140"/>
                    <a:pt x="41" y="131"/>
                    <a:pt x="40" y="131"/>
                  </a:cubicBezTo>
                  <a:lnTo>
                    <a:pt x="40" y="131"/>
                  </a:lnTo>
                  <a:cubicBezTo>
                    <a:pt x="38" y="131"/>
                    <a:pt x="42" y="138"/>
                    <a:pt x="60" y="156"/>
                  </a:cubicBezTo>
                  <a:cubicBezTo>
                    <a:pt x="60" y="96"/>
                    <a:pt x="37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862;p43">
              <a:extLst>
                <a:ext uri="{FF2B5EF4-FFF2-40B4-BE49-F238E27FC236}">
                  <a16:creationId xmlns:a16="http://schemas.microsoft.com/office/drawing/2014/main" id="{E4AA621B-9E1E-4BEE-A5FB-64A0C039C6A1}"/>
                </a:ext>
              </a:extLst>
            </p:cNvPr>
            <p:cNvSpPr/>
            <p:nvPr/>
          </p:nvSpPr>
          <p:spPr>
            <a:xfrm>
              <a:off x="2675325" y="3348150"/>
              <a:ext cx="1800" cy="1225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1"/>
                  </a:moveTo>
                  <a:cubicBezTo>
                    <a:pt x="60" y="13"/>
                    <a:pt x="36" y="25"/>
                    <a:pt x="0" y="49"/>
                  </a:cubicBezTo>
                  <a:cubicBezTo>
                    <a:pt x="24" y="37"/>
                    <a:pt x="48" y="25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863;p43">
              <a:extLst>
                <a:ext uri="{FF2B5EF4-FFF2-40B4-BE49-F238E27FC236}">
                  <a16:creationId xmlns:a16="http://schemas.microsoft.com/office/drawing/2014/main" id="{B01D0B1F-6F3C-440A-974E-8F0F63AFAD41}"/>
                </a:ext>
              </a:extLst>
            </p:cNvPr>
            <p:cNvSpPr/>
            <p:nvPr/>
          </p:nvSpPr>
          <p:spPr>
            <a:xfrm>
              <a:off x="2868950" y="3150225"/>
              <a:ext cx="175" cy="625"/>
            </a:xfrm>
            <a:custGeom>
              <a:avLst/>
              <a:gdLst/>
              <a:ahLst/>
              <a:cxnLst/>
              <a:rect l="l" t="t" r="r" b="b"/>
              <a:pathLst>
                <a:path w="7" h="25" extrusionOk="0">
                  <a:moveTo>
                    <a:pt x="1" y="0"/>
                  </a:moveTo>
                  <a:cubicBezTo>
                    <a:pt x="1" y="0"/>
                    <a:pt x="2" y="6"/>
                    <a:pt x="6" y="24"/>
                  </a:cubicBezTo>
                  <a:cubicBezTo>
                    <a:pt x="6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864;p43">
              <a:extLst>
                <a:ext uri="{FF2B5EF4-FFF2-40B4-BE49-F238E27FC236}">
                  <a16:creationId xmlns:a16="http://schemas.microsoft.com/office/drawing/2014/main" id="{7A0A4369-FC7D-4F1C-A3A1-72BEB798B863}"/>
                </a:ext>
              </a:extLst>
            </p:cNvPr>
            <p:cNvSpPr/>
            <p:nvPr/>
          </p:nvSpPr>
          <p:spPr>
            <a:xfrm>
              <a:off x="2889625" y="3197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2"/>
                  </a:moveTo>
                  <a:lnTo>
                    <a:pt x="1" y="12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865;p43">
              <a:extLst>
                <a:ext uri="{FF2B5EF4-FFF2-40B4-BE49-F238E27FC236}">
                  <a16:creationId xmlns:a16="http://schemas.microsoft.com/office/drawing/2014/main" id="{1978B4DC-F38A-4516-9606-59D6FACFFD35}"/>
                </a:ext>
              </a:extLst>
            </p:cNvPr>
            <p:cNvSpPr/>
            <p:nvPr/>
          </p:nvSpPr>
          <p:spPr>
            <a:xfrm>
              <a:off x="2869100" y="3149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cubicBezTo>
                    <a:pt x="0" y="24"/>
                    <a:pt x="0" y="36"/>
                    <a:pt x="0" y="60"/>
                  </a:cubicBezTo>
                  <a:cubicBezTo>
                    <a:pt x="0" y="48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866;p43">
              <a:extLst>
                <a:ext uri="{FF2B5EF4-FFF2-40B4-BE49-F238E27FC236}">
                  <a16:creationId xmlns:a16="http://schemas.microsoft.com/office/drawing/2014/main" id="{18E89427-92C4-42DB-8C27-48C2F213A448}"/>
                </a:ext>
              </a:extLst>
            </p:cNvPr>
            <p:cNvSpPr/>
            <p:nvPr/>
          </p:nvSpPr>
          <p:spPr>
            <a:xfrm>
              <a:off x="2868200" y="314842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3" y="1"/>
                  </a:moveTo>
                  <a:cubicBezTo>
                    <a:pt x="2" y="1"/>
                    <a:pt x="1" y="1"/>
                    <a:pt x="15" y="23"/>
                  </a:cubicBezTo>
                  <a:lnTo>
                    <a:pt x="15" y="23"/>
                  </a:lnTo>
                  <a:cubicBezTo>
                    <a:pt x="13" y="15"/>
                    <a:pt x="13" y="8"/>
                    <a:pt x="13" y="1"/>
                  </a:cubicBezTo>
                  <a:close/>
                  <a:moveTo>
                    <a:pt x="15" y="23"/>
                  </a:moveTo>
                  <a:cubicBezTo>
                    <a:pt x="17" y="27"/>
                    <a:pt x="20" y="32"/>
                    <a:pt x="24" y="37"/>
                  </a:cubicBezTo>
                  <a:cubicBezTo>
                    <a:pt x="21" y="31"/>
                    <a:pt x="18" y="27"/>
                    <a:pt x="15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867;p43">
              <a:extLst>
                <a:ext uri="{FF2B5EF4-FFF2-40B4-BE49-F238E27FC236}">
                  <a16:creationId xmlns:a16="http://schemas.microsoft.com/office/drawing/2014/main" id="{EFBC6E9A-B99B-4ED7-9921-06ECD734A0B1}"/>
                </a:ext>
              </a:extLst>
            </p:cNvPr>
            <p:cNvSpPr/>
            <p:nvPr/>
          </p:nvSpPr>
          <p:spPr>
            <a:xfrm>
              <a:off x="2868925" y="3150350"/>
              <a:ext cx="800" cy="1675"/>
            </a:xfrm>
            <a:custGeom>
              <a:avLst/>
              <a:gdLst/>
              <a:ahLst/>
              <a:cxnLst/>
              <a:rect l="l" t="t" r="r" b="b"/>
              <a:pathLst>
                <a:path w="32" h="67" extrusionOk="0">
                  <a:moveTo>
                    <a:pt x="2" y="0"/>
                  </a:moveTo>
                  <a:cubicBezTo>
                    <a:pt x="0" y="0"/>
                    <a:pt x="23" y="59"/>
                    <a:pt x="31" y="67"/>
                  </a:cubicBezTo>
                  <a:cubicBezTo>
                    <a:pt x="10" y="1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868;p43">
              <a:extLst>
                <a:ext uri="{FF2B5EF4-FFF2-40B4-BE49-F238E27FC236}">
                  <a16:creationId xmlns:a16="http://schemas.microsoft.com/office/drawing/2014/main" id="{6EFA1D8C-6579-4E9B-BA3A-4C07B8920A12}"/>
                </a:ext>
              </a:extLst>
            </p:cNvPr>
            <p:cNvSpPr/>
            <p:nvPr/>
          </p:nvSpPr>
          <p:spPr>
            <a:xfrm>
              <a:off x="2800050" y="3326125"/>
              <a:ext cx="900" cy="250"/>
            </a:xfrm>
            <a:custGeom>
              <a:avLst/>
              <a:gdLst/>
              <a:ahLst/>
              <a:cxnLst/>
              <a:rect l="l" t="t" r="r" b="b"/>
              <a:pathLst>
                <a:path w="36" h="10" extrusionOk="0">
                  <a:moveTo>
                    <a:pt x="24" y="1"/>
                  </a:moveTo>
                  <a:cubicBezTo>
                    <a:pt x="6" y="7"/>
                    <a:pt x="0" y="10"/>
                    <a:pt x="3" y="10"/>
                  </a:cubicBezTo>
                  <a:cubicBezTo>
                    <a:pt x="6" y="10"/>
                    <a:pt x="18" y="7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869;p43">
              <a:extLst>
                <a:ext uri="{FF2B5EF4-FFF2-40B4-BE49-F238E27FC236}">
                  <a16:creationId xmlns:a16="http://schemas.microsoft.com/office/drawing/2014/main" id="{398ED2F8-3A7F-4330-8236-A25B2FAB8172}"/>
                </a:ext>
              </a:extLst>
            </p:cNvPr>
            <p:cNvSpPr/>
            <p:nvPr/>
          </p:nvSpPr>
          <p:spPr>
            <a:xfrm>
              <a:off x="2918800" y="32755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870;p43">
              <a:extLst>
                <a:ext uri="{FF2B5EF4-FFF2-40B4-BE49-F238E27FC236}">
                  <a16:creationId xmlns:a16="http://schemas.microsoft.com/office/drawing/2014/main" id="{06B4DB96-4E82-43BF-9F2C-F18B5D4D12E6}"/>
                </a:ext>
              </a:extLst>
            </p:cNvPr>
            <p:cNvSpPr/>
            <p:nvPr/>
          </p:nvSpPr>
          <p:spPr>
            <a:xfrm>
              <a:off x="2917025" y="32755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48" y="25"/>
                    <a:pt x="24" y="25"/>
                    <a:pt x="0" y="37"/>
                  </a:cubicBezTo>
                  <a:cubicBezTo>
                    <a:pt x="48" y="84"/>
                    <a:pt x="107" y="120"/>
                    <a:pt x="155" y="156"/>
                  </a:cubicBezTo>
                  <a:cubicBezTo>
                    <a:pt x="107" y="120"/>
                    <a:pt x="84" y="6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871;p43">
              <a:extLst>
                <a:ext uri="{FF2B5EF4-FFF2-40B4-BE49-F238E27FC236}">
                  <a16:creationId xmlns:a16="http://schemas.microsoft.com/office/drawing/2014/main" id="{4CAF4606-97B1-436B-A3A5-0CA0221B0009}"/>
                </a:ext>
              </a:extLst>
            </p:cNvPr>
            <p:cNvSpPr/>
            <p:nvPr/>
          </p:nvSpPr>
          <p:spPr>
            <a:xfrm>
              <a:off x="2823250" y="33309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872;p43">
              <a:extLst>
                <a:ext uri="{FF2B5EF4-FFF2-40B4-BE49-F238E27FC236}">
                  <a16:creationId xmlns:a16="http://schemas.microsoft.com/office/drawing/2014/main" id="{F2708243-8890-4F22-B798-BF2ABAE6B1A8}"/>
                </a:ext>
              </a:extLst>
            </p:cNvPr>
            <p:cNvSpPr/>
            <p:nvPr/>
          </p:nvSpPr>
          <p:spPr>
            <a:xfrm>
              <a:off x="2295225" y="2991325"/>
              <a:ext cx="653525" cy="467325"/>
            </a:xfrm>
            <a:custGeom>
              <a:avLst/>
              <a:gdLst/>
              <a:ahLst/>
              <a:cxnLst/>
              <a:rect l="l" t="t" r="r" b="b"/>
              <a:pathLst>
                <a:path w="26141" h="18693" extrusionOk="0">
                  <a:moveTo>
                    <a:pt x="17895" y="22"/>
                  </a:moveTo>
                  <a:cubicBezTo>
                    <a:pt x="17903" y="33"/>
                    <a:pt x="17944" y="40"/>
                    <a:pt x="18002" y="45"/>
                  </a:cubicBezTo>
                  <a:lnTo>
                    <a:pt x="18002" y="45"/>
                  </a:lnTo>
                  <a:cubicBezTo>
                    <a:pt x="17967" y="38"/>
                    <a:pt x="17934" y="30"/>
                    <a:pt x="17895" y="22"/>
                  </a:cubicBezTo>
                  <a:close/>
                  <a:moveTo>
                    <a:pt x="15117" y="247"/>
                  </a:moveTo>
                  <a:cubicBezTo>
                    <a:pt x="15119" y="248"/>
                    <a:pt x="15120" y="248"/>
                    <a:pt x="15121" y="248"/>
                  </a:cubicBezTo>
                  <a:cubicBezTo>
                    <a:pt x="15120" y="248"/>
                    <a:pt x="15119" y="247"/>
                    <a:pt x="15117" y="247"/>
                  </a:cubicBezTo>
                  <a:close/>
                  <a:moveTo>
                    <a:pt x="20193" y="998"/>
                  </a:moveTo>
                  <a:lnTo>
                    <a:pt x="20193" y="998"/>
                  </a:lnTo>
                  <a:cubicBezTo>
                    <a:pt x="20201" y="1039"/>
                    <a:pt x="20210" y="1080"/>
                    <a:pt x="20219" y="1120"/>
                  </a:cubicBezTo>
                  <a:lnTo>
                    <a:pt x="20219" y="1120"/>
                  </a:lnTo>
                  <a:cubicBezTo>
                    <a:pt x="20208" y="1081"/>
                    <a:pt x="20199" y="1040"/>
                    <a:pt x="20193" y="998"/>
                  </a:cubicBezTo>
                  <a:close/>
                  <a:moveTo>
                    <a:pt x="20221" y="1125"/>
                  </a:moveTo>
                  <a:cubicBezTo>
                    <a:pt x="20237" y="1160"/>
                    <a:pt x="20251" y="1197"/>
                    <a:pt x="20265" y="1237"/>
                  </a:cubicBezTo>
                  <a:cubicBezTo>
                    <a:pt x="20247" y="1202"/>
                    <a:pt x="20233" y="1164"/>
                    <a:pt x="20221" y="1125"/>
                  </a:cubicBezTo>
                  <a:close/>
                  <a:moveTo>
                    <a:pt x="12995" y="1359"/>
                  </a:moveTo>
                  <a:cubicBezTo>
                    <a:pt x="12998" y="1359"/>
                    <a:pt x="12950" y="1381"/>
                    <a:pt x="12883" y="1415"/>
                  </a:cubicBezTo>
                  <a:cubicBezTo>
                    <a:pt x="12883" y="1415"/>
                    <a:pt x="12883" y="1415"/>
                    <a:pt x="12883" y="1403"/>
                  </a:cubicBezTo>
                  <a:cubicBezTo>
                    <a:pt x="12960" y="1372"/>
                    <a:pt x="12993" y="1359"/>
                    <a:pt x="12995" y="1359"/>
                  </a:cubicBezTo>
                  <a:close/>
                  <a:moveTo>
                    <a:pt x="20515" y="1118"/>
                  </a:moveTo>
                  <a:cubicBezTo>
                    <a:pt x="20515" y="1118"/>
                    <a:pt x="20592" y="1313"/>
                    <a:pt x="20684" y="1549"/>
                  </a:cubicBezTo>
                  <a:lnTo>
                    <a:pt x="20684" y="1549"/>
                  </a:lnTo>
                  <a:cubicBezTo>
                    <a:pt x="20629" y="1405"/>
                    <a:pt x="20573" y="1261"/>
                    <a:pt x="20515" y="1118"/>
                  </a:cubicBezTo>
                  <a:close/>
                  <a:moveTo>
                    <a:pt x="12426" y="1706"/>
                  </a:moveTo>
                  <a:lnTo>
                    <a:pt x="12426" y="1706"/>
                  </a:lnTo>
                  <a:cubicBezTo>
                    <a:pt x="12404" y="1720"/>
                    <a:pt x="12381" y="1734"/>
                    <a:pt x="12359" y="1749"/>
                  </a:cubicBezTo>
                  <a:cubicBezTo>
                    <a:pt x="12382" y="1737"/>
                    <a:pt x="12405" y="1723"/>
                    <a:pt x="12426" y="1706"/>
                  </a:cubicBezTo>
                  <a:close/>
                  <a:moveTo>
                    <a:pt x="20684" y="1549"/>
                  </a:moveTo>
                  <a:cubicBezTo>
                    <a:pt x="20721" y="1645"/>
                    <a:pt x="20758" y="1740"/>
                    <a:pt x="20796" y="1835"/>
                  </a:cubicBezTo>
                  <a:lnTo>
                    <a:pt x="20796" y="1835"/>
                  </a:lnTo>
                  <a:cubicBezTo>
                    <a:pt x="20759" y="1739"/>
                    <a:pt x="20721" y="1641"/>
                    <a:pt x="20684" y="1549"/>
                  </a:cubicBezTo>
                  <a:close/>
                  <a:moveTo>
                    <a:pt x="12120" y="1808"/>
                  </a:moveTo>
                  <a:cubicBezTo>
                    <a:pt x="12102" y="1823"/>
                    <a:pt x="12089" y="1836"/>
                    <a:pt x="12085" y="1844"/>
                  </a:cubicBezTo>
                  <a:cubicBezTo>
                    <a:pt x="12097" y="1832"/>
                    <a:pt x="12109" y="1820"/>
                    <a:pt x="12121" y="1808"/>
                  </a:cubicBezTo>
                  <a:cubicBezTo>
                    <a:pt x="12121" y="1808"/>
                    <a:pt x="12120" y="1808"/>
                    <a:pt x="12120" y="1808"/>
                  </a:cubicBezTo>
                  <a:close/>
                  <a:moveTo>
                    <a:pt x="20796" y="1835"/>
                  </a:moveTo>
                  <a:cubicBezTo>
                    <a:pt x="20805" y="1858"/>
                    <a:pt x="20815" y="1881"/>
                    <a:pt x="20823" y="1904"/>
                  </a:cubicBezTo>
                  <a:lnTo>
                    <a:pt x="20823" y="1904"/>
                  </a:lnTo>
                  <a:cubicBezTo>
                    <a:pt x="20824" y="1904"/>
                    <a:pt x="20824" y="1904"/>
                    <a:pt x="20824" y="1903"/>
                  </a:cubicBezTo>
                  <a:cubicBezTo>
                    <a:pt x="20815" y="1880"/>
                    <a:pt x="20806" y="1858"/>
                    <a:pt x="20796" y="1835"/>
                  </a:cubicBezTo>
                  <a:close/>
                  <a:moveTo>
                    <a:pt x="11683" y="1959"/>
                  </a:moveTo>
                  <a:lnTo>
                    <a:pt x="11683" y="1959"/>
                  </a:lnTo>
                  <a:cubicBezTo>
                    <a:pt x="11682" y="1960"/>
                    <a:pt x="11681" y="1962"/>
                    <a:pt x="11680" y="1963"/>
                  </a:cubicBezTo>
                  <a:cubicBezTo>
                    <a:pt x="11681" y="1962"/>
                    <a:pt x="11682" y="1960"/>
                    <a:pt x="11683" y="1959"/>
                  </a:cubicBezTo>
                  <a:close/>
                  <a:moveTo>
                    <a:pt x="20902" y="2104"/>
                  </a:moveTo>
                  <a:lnTo>
                    <a:pt x="20902" y="2104"/>
                  </a:lnTo>
                  <a:cubicBezTo>
                    <a:pt x="20908" y="2116"/>
                    <a:pt x="20913" y="2130"/>
                    <a:pt x="20918" y="2146"/>
                  </a:cubicBezTo>
                  <a:lnTo>
                    <a:pt x="20918" y="2146"/>
                  </a:lnTo>
                  <a:cubicBezTo>
                    <a:pt x="20913" y="2133"/>
                    <a:pt x="20907" y="2119"/>
                    <a:pt x="20902" y="2104"/>
                  </a:cubicBezTo>
                  <a:close/>
                  <a:moveTo>
                    <a:pt x="10632" y="2713"/>
                  </a:moveTo>
                  <a:cubicBezTo>
                    <a:pt x="10634" y="2719"/>
                    <a:pt x="10638" y="2725"/>
                    <a:pt x="10641" y="2732"/>
                  </a:cubicBezTo>
                  <a:lnTo>
                    <a:pt x="10641" y="2732"/>
                  </a:lnTo>
                  <a:cubicBezTo>
                    <a:pt x="10638" y="2726"/>
                    <a:pt x="10635" y="2719"/>
                    <a:pt x="10632" y="2713"/>
                  </a:cubicBezTo>
                  <a:close/>
                  <a:moveTo>
                    <a:pt x="10597" y="2701"/>
                  </a:moveTo>
                  <a:cubicBezTo>
                    <a:pt x="10611" y="2716"/>
                    <a:pt x="10623" y="2727"/>
                    <a:pt x="10632" y="2736"/>
                  </a:cubicBezTo>
                  <a:lnTo>
                    <a:pt x="10632" y="2736"/>
                  </a:lnTo>
                  <a:cubicBezTo>
                    <a:pt x="10621" y="2723"/>
                    <a:pt x="10609" y="2712"/>
                    <a:pt x="10597" y="2701"/>
                  </a:cubicBezTo>
                  <a:close/>
                  <a:moveTo>
                    <a:pt x="10641" y="2732"/>
                  </a:moveTo>
                  <a:cubicBezTo>
                    <a:pt x="10646" y="2741"/>
                    <a:pt x="10651" y="2750"/>
                    <a:pt x="10655" y="2759"/>
                  </a:cubicBezTo>
                  <a:lnTo>
                    <a:pt x="10655" y="2759"/>
                  </a:lnTo>
                  <a:cubicBezTo>
                    <a:pt x="10658" y="2761"/>
                    <a:pt x="10659" y="2762"/>
                    <a:pt x="10659" y="2762"/>
                  </a:cubicBezTo>
                  <a:cubicBezTo>
                    <a:pt x="10661" y="2762"/>
                    <a:pt x="10650" y="2747"/>
                    <a:pt x="10641" y="2732"/>
                  </a:cubicBezTo>
                  <a:close/>
                  <a:moveTo>
                    <a:pt x="22134" y="5011"/>
                  </a:moveTo>
                  <a:cubicBezTo>
                    <a:pt x="22133" y="5014"/>
                    <a:pt x="22132" y="5017"/>
                    <a:pt x="22131" y="5020"/>
                  </a:cubicBezTo>
                  <a:lnTo>
                    <a:pt x="22131" y="5020"/>
                  </a:lnTo>
                  <a:cubicBezTo>
                    <a:pt x="22131" y="5022"/>
                    <a:pt x="22131" y="5023"/>
                    <a:pt x="22131" y="5025"/>
                  </a:cubicBezTo>
                  <a:lnTo>
                    <a:pt x="22131" y="5025"/>
                  </a:lnTo>
                  <a:cubicBezTo>
                    <a:pt x="22132" y="5020"/>
                    <a:pt x="22133" y="5016"/>
                    <a:pt x="22134" y="5011"/>
                  </a:cubicBezTo>
                  <a:close/>
                  <a:moveTo>
                    <a:pt x="22131" y="5025"/>
                  </a:moveTo>
                  <a:cubicBezTo>
                    <a:pt x="22126" y="5058"/>
                    <a:pt x="22133" y="5086"/>
                    <a:pt x="22147" y="5113"/>
                  </a:cubicBezTo>
                  <a:lnTo>
                    <a:pt x="22147" y="5113"/>
                  </a:lnTo>
                  <a:cubicBezTo>
                    <a:pt x="22136" y="5088"/>
                    <a:pt x="22134" y="5057"/>
                    <a:pt x="22131" y="5025"/>
                  </a:cubicBezTo>
                  <a:close/>
                  <a:moveTo>
                    <a:pt x="22147" y="5113"/>
                  </a:moveTo>
                  <a:lnTo>
                    <a:pt x="22147" y="5113"/>
                  </a:lnTo>
                  <a:cubicBezTo>
                    <a:pt x="22150" y="5119"/>
                    <a:pt x="22153" y="5125"/>
                    <a:pt x="22158" y="5130"/>
                  </a:cubicBezTo>
                  <a:cubicBezTo>
                    <a:pt x="22154" y="5124"/>
                    <a:pt x="22150" y="5118"/>
                    <a:pt x="22147" y="5113"/>
                  </a:cubicBezTo>
                  <a:close/>
                  <a:moveTo>
                    <a:pt x="11521" y="5189"/>
                  </a:moveTo>
                  <a:cubicBezTo>
                    <a:pt x="11521" y="5190"/>
                    <a:pt x="11522" y="5192"/>
                    <a:pt x="11522" y="5193"/>
                  </a:cubicBezTo>
                  <a:lnTo>
                    <a:pt x="11522" y="5193"/>
                  </a:lnTo>
                  <a:lnTo>
                    <a:pt x="11525" y="5189"/>
                  </a:lnTo>
                  <a:cubicBezTo>
                    <a:pt x="11524" y="5189"/>
                    <a:pt x="11523" y="5189"/>
                    <a:pt x="11521" y="5189"/>
                  </a:cubicBezTo>
                  <a:close/>
                  <a:moveTo>
                    <a:pt x="22088" y="5254"/>
                  </a:moveTo>
                  <a:lnTo>
                    <a:pt x="22088" y="5254"/>
                  </a:lnTo>
                  <a:cubicBezTo>
                    <a:pt x="22086" y="5264"/>
                    <a:pt x="22093" y="5272"/>
                    <a:pt x="22097" y="5279"/>
                  </a:cubicBezTo>
                  <a:lnTo>
                    <a:pt x="22097" y="5279"/>
                  </a:lnTo>
                  <a:cubicBezTo>
                    <a:pt x="22094" y="5270"/>
                    <a:pt x="22091" y="5262"/>
                    <a:pt x="22088" y="5254"/>
                  </a:cubicBezTo>
                  <a:close/>
                  <a:moveTo>
                    <a:pt x="22097" y="5279"/>
                  </a:moveTo>
                  <a:cubicBezTo>
                    <a:pt x="22097" y="5281"/>
                    <a:pt x="22098" y="5283"/>
                    <a:pt x="22098" y="5285"/>
                  </a:cubicBezTo>
                  <a:cubicBezTo>
                    <a:pt x="22098" y="5283"/>
                    <a:pt x="22097" y="5281"/>
                    <a:pt x="22097" y="5279"/>
                  </a:cubicBezTo>
                  <a:close/>
                  <a:moveTo>
                    <a:pt x="22277" y="5309"/>
                  </a:moveTo>
                  <a:lnTo>
                    <a:pt x="22277" y="5309"/>
                  </a:lnTo>
                  <a:cubicBezTo>
                    <a:pt x="22275" y="5320"/>
                    <a:pt x="22275" y="5332"/>
                    <a:pt x="22276" y="5346"/>
                  </a:cubicBezTo>
                  <a:lnTo>
                    <a:pt x="22276" y="5346"/>
                  </a:lnTo>
                  <a:cubicBezTo>
                    <a:pt x="22284" y="5356"/>
                    <a:pt x="22291" y="5364"/>
                    <a:pt x="22295" y="5370"/>
                  </a:cubicBezTo>
                  <a:lnTo>
                    <a:pt x="22295" y="5370"/>
                  </a:lnTo>
                  <a:cubicBezTo>
                    <a:pt x="22285" y="5349"/>
                    <a:pt x="22277" y="5329"/>
                    <a:pt x="22277" y="5309"/>
                  </a:cubicBezTo>
                  <a:close/>
                  <a:moveTo>
                    <a:pt x="22295" y="5370"/>
                  </a:moveTo>
                  <a:cubicBezTo>
                    <a:pt x="22297" y="5373"/>
                    <a:pt x="22299" y="5377"/>
                    <a:pt x="22301" y="5380"/>
                  </a:cubicBezTo>
                  <a:cubicBezTo>
                    <a:pt x="22301" y="5378"/>
                    <a:pt x="22299" y="5374"/>
                    <a:pt x="22295" y="5370"/>
                  </a:cubicBezTo>
                  <a:close/>
                  <a:moveTo>
                    <a:pt x="11563" y="5386"/>
                  </a:moveTo>
                  <a:cubicBezTo>
                    <a:pt x="11563" y="5386"/>
                    <a:pt x="11563" y="5386"/>
                    <a:pt x="11562" y="5386"/>
                  </a:cubicBezTo>
                  <a:lnTo>
                    <a:pt x="11562" y="5386"/>
                  </a:lnTo>
                  <a:cubicBezTo>
                    <a:pt x="11565" y="5392"/>
                    <a:pt x="11567" y="5397"/>
                    <a:pt x="11569" y="5402"/>
                  </a:cubicBezTo>
                  <a:lnTo>
                    <a:pt x="11569" y="5402"/>
                  </a:lnTo>
                  <a:cubicBezTo>
                    <a:pt x="11567" y="5391"/>
                    <a:pt x="11565" y="5386"/>
                    <a:pt x="11563" y="5386"/>
                  </a:cubicBezTo>
                  <a:close/>
                  <a:moveTo>
                    <a:pt x="11569" y="5402"/>
                  </a:moveTo>
                  <a:lnTo>
                    <a:pt x="11569" y="5402"/>
                  </a:lnTo>
                  <a:cubicBezTo>
                    <a:pt x="11571" y="5409"/>
                    <a:pt x="11572" y="5417"/>
                    <a:pt x="11573" y="5428"/>
                  </a:cubicBezTo>
                  <a:cubicBezTo>
                    <a:pt x="11576" y="5422"/>
                    <a:pt x="11574" y="5413"/>
                    <a:pt x="11569" y="5402"/>
                  </a:cubicBezTo>
                  <a:close/>
                  <a:moveTo>
                    <a:pt x="11347" y="5472"/>
                  </a:moveTo>
                  <a:cubicBezTo>
                    <a:pt x="11343" y="5472"/>
                    <a:pt x="11344" y="5478"/>
                    <a:pt x="11363" y="5487"/>
                  </a:cubicBezTo>
                  <a:lnTo>
                    <a:pt x="11363" y="5487"/>
                  </a:lnTo>
                  <a:cubicBezTo>
                    <a:pt x="11359" y="5476"/>
                    <a:pt x="11351" y="5472"/>
                    <a:pt x="11347" y="5472"/>
                  </a:cubicBezTo>
                  <a:close/>
                  <a:moveTo>
                    <a:pt x="11321" y="5727"/>
                  </a:moveTo>
                  <a:cubicBezTo>
                    <a:pt x="11316" y="5732"/>
                    <a:pt x="11315" y="5747"/>
                    <a:pt x="11323" y="5785"/>
                  </a:cubicBezTo>
                  <a:cubicBezTo>
                    <a:pt x="11323" y="5766"/>
                    <a:pt x="11323" y="5747"/>
                    <a:pt x="11321" y="5727"/>
                  </a:cubicBezTo>
                  <a:close/>
                  <a:moveTo>
                    <a:pt x="11382" y="5892"/>
                  </a:moveTo>
                  <a:cubicBezTo>
                    <a:pt x="11370" y="5909"/>
                    <a:pt x="11362" y="5924"/>
                    <a:pt x="11358" y="5938"/>
                  </a:cubicBezTo>
                  <a:lnTo>
                    <a:pt x="11358" y="5938"/>
                  </a:lnTo>
                  <a:cubicBezTo>
                    <a:pt x="11347" y="5903"/>
                    <a:pt x="11347" y="5892"/>
                    <a:pt x="11382" y="5892"/>
                  </a:cubicBezTo>
                  <a:close/>
                  <a:moveTo>
                    <a:pt x="22991" y="6047"/>
                  </a:moveTo>
                  <a:cubicBezTo>
                    <a:pt x="22988" y="6056"/>
                    <a:pt x="22986" y="6066"/>
                    <a:pt x="22985" y="6076"/>
                  </a:cubicBezTo>
                  <a:lnTo>
                    <a:pt x="22985" y="6076"/>
                  </a:lnTo>
                  <a:cubicBezTo>
                    <a:pt x="22988" y="6109"/>
                    <a:pt x="22994" y="6141"/>
                    <a:pt x="23015" y="6166"/>
                  </a:cubicBezTo>
                  <a:cubicBezTo>
                    <a:pt x="22991" y="6130"/>
                    <a:pt x="22979" y="6082"/>
                    <a:pt x="22991" y="6047"/>
                  </a:cubicBezTo>
                  <a:close/>
                  <a:moveTo>
                    <a:pt x="23134" y="6356"/>
                  </a:moveTo>
                  <a:lnTo>
                    <a:pt x="23134" y="6356"/>
                  </a:lnTo>
                  <a:cubicBezTo>
                    <a:pt x="23134" y="6359"/>
                    <a:pt x="23133" y="6362"/>
                    <a:pt x="23133" y="6366"/>
                  </a:cubicBezTo>
                  <a:lnTo>
                    <a:pt x="23133" y="6366"/>
                  </a:lnTo>
                  <a:cubicBezTo>
                    <a:pt x="23139" y="6372"/>
                    <a:pt x="23144" y="6379"/>
                    <a:pt x="23148" y="6384"/>
                  </a:cubicBezTo>
                  <a:lnTo>
                    <a:pt x="23148" y="6384"/>
                  </a:lnTo>
                  <a:cubicBezTo>
                    <a:pt x="23143" y="6375"/>
                    <a:pt x="23139" y="6366"/>
                    <a:pt x="23134" y="6356"/>
                  </a:cubicBezTo>
                  <a:close/>
                  <a:moveTo>
                    <a:pt x="23148" y="6384"/>
                  </a:moveTo>
                  <a:lnTo>
                    <a:pt x="23148" y="6384"/>
                  </a:lnTo>
                  <a:cubicBezTo>
                    <a:pt x="23155" y="6397"/>
                    <a:pt x="23163" y="6409"/>
                    <a:pt x="23170" y="6416"/>
                  </a:cubicBezTo>
                  <a:cubicBezTo>
                    <a:pt x="23170" y="6411"/>
                    <a:pt x="23161" y="6400"/>
                    <a:pt x="23148" y="6384"/>
                  </a:cubicBezTo>
                  <a:close/>
                  <a:moveTo>
                    <a:pt x="23277" y="7856"/>
                  </a:moveTo>
                  <a:cubicBezTo>
                    <a:pt x="23273" y="7856"/>
                    <a:pt x="23271" y="7860"/>
                    <a:pt x="23271" y="7868"/>
                  </a:cubicBezTo>
                  <a:lnTo>
                    <a:pt x="23271" y="7868"/>
                  </a:lnTo>
                  <a:cubicBezTo>
                    <a:pt x="23273" y="7864"/>
                    <a:pt x="23275" y="7860"/>
                    <a:pt x="23277" y="7856"/>
                  </a:cubicBezTo>
                  <a:close/>
                  <a:moveTo>
                    <a:pt x="989" y="7883"/>
                  </a:moveTo>
                  <a:cubicBezTo>
                    <a:pt x="991" y="7891"/>
                    <a:pt x="995" y="7898"/>
                    <a:pt x="1000" y="7904"/>
                  </a:cubicBezTo>
                  <a:cubicBezTo>
                    <a:pt x="996" y="7897"/>
                    <a:pt x="992" y="7890"/>
                    <a:pt x="989" y="7883"/>
                  </a:cubicBezTo>
                  <a:close/>
                  <a:moveTo>
                    <a:pt x="935" y="8040"/>
                  </a:moveTo>
                  <a:cubicBezTo>
                    <a:pt x="925" y="8059"/>
                    <a:pt x="924" y="8064"/>
                    <a:pt x="927" y="8064"/>
                  </a:cubicBezTo>
                  <a:cubicBezTo>
                    <a:pt x="930" y="8064"/>
                    <a:pt x="936" y="8060"/>
                    <a:pt x="939" y="8060"/>
                  </a:cubicBezTo>
                  <a:lnTo>
                    <a:pt x="939" y="8060"/>
                  </a:lnTo>
                  <a:cubicBezTo>
                    <a:pt x="940" y="8063"/>
                    <a:pt x="940" y="8067"/>
                    <a:pt x="941" y="8071"/>
                  </a:cubicBezTo>
                  <a:cubicBezTo>
                    <a:pt x="944" y="8062"/>
                    <a:pt x="942" y="8060"/>
                    <a:pt x="940" y="8060"/>
                  </a:cubicBezTo>
                  <a:cubicBezTo>
                    <a:pt x="939" y="8060"/>
                    <a:pt x="939" y="8060"/>
                    <a:pt x="939" y="8060"/>
                  </a:cubicBezTo>
                  <a:lnTo>
                    <a:pt x="939" y="8060"/>
                  </a:lnTo>
                  <a:cubicBezTo>
                    <a:pt x="938" y="8053"/>
                    <a:pt x="937" y="8047"/>
                    <a:pt x="935" y="8040"/>
                  </a:cubicBezTo>
                  <a:close/>
                  <a:moveTo>
                    <a:pt x="11883" y="8047"/>
                  </a:moveTo>
                  <a:lnTo>
                    <a:pt x="11883" y="8047"/>
                  </a:lnTo>
                  <a:cubicBezTo>
                    <a:pt x="11918" y="8059"/>
                    <a:pt x="11906" y="8071"/>
                    <a:pt x="11906" y="8095"/>
                  </a:cubicBezTo>
                  <a:cubicBezTo>
                    <a:pt x="11894" y="8083"/>
                    <a:pt x="11859" y="8059"/>
                    <a:pt x="11883" y="8047"/>
                  </a:cubicBezTo>
                  <a:close/>
                  <a:moveTo>
                    <a:pt x="1558" y="8105"/>
                  </a:moveTo>
                  <a:cubicBezTo>
                    <a:pt x="1559" y="8106"/>
                    <a:pt x="1559" y="8106"/>
                    <a:pt x="1560" y="8106"/>
                  </a:cubicBezTo>
                  <a:cubicBezTo>
                    <a:pt x="1559" y="8106"/>
                    <a:pt x="1559" y="8106"/>
                    <a:pt x="1558" y="8105"/>
                  </a:cubicBezTo>
                  <a:close/>
                  <a:moveTo>
                    <a:pt x="1119" y="8071"/>
                  </a:moveTo>
                  <a:cubicBezTo>
                    <a:pt x="1117" y="8083"/>
                    <a:pt x="1117" y="8097"/>
                    <a:pt x="1119" y="8113"/>
                  </a:cubicBezTo>
                  <a:lnTo>
                    <a:pt x="1119" y="8113"/>
                  </a:lnTo>
                  <a:cubicBezTo>
                    <a:pt x="1130" y="8125"/>
                    <a:pt x="1138" y="8134"/>
                    <a:pt x="1142" y="8139"/>
                  </a:cubicBezTo>
                  <a:lnTo>
                    <a:pt x="1142" y="8139"/>
                  </a:lnTo>
                  <a:cubicBezTo>
                    <a:pt x="1130" y="8116"/>
                    <a:pt x="1119" y="8094"/>
                    <a:pt x="1119" y="8071"/>
                  </a:cubicBezTo>
                  <a:close/>
                  <a:moveTo>
                    <a:pt x="1142" y="8139"/>
                  </a:moveTo>
                  <a:cubicBezTo>
                    <a:pt x="1142" y="8140"/>
                    <a:pt x="1143" y="8141"/>
                    <a:pt x="1143" y="8142"/>
                  </a:cubicBezTo>
                  <a:cubicBezTo>
                    <a:pt x="1143" y="8142"/>
                    <a:pt x="1143" y="8141"/>
                    <a:pt x="1142" y="8139"/>
                  </a:cubicBezTo>
                  <a:close/>
                  <a:moveTo>
                    <a:pt x="23604" y="8784"/>
                  </a:moveTo>
                  <a:cubicBezTo>
                    <a:pt x="23608" y="8802"/>
                    <a:pt x="23610" y="8814"/>
                    <a:pt x="23610" y="8821"/>
                  </a:cubicBezTo>
                  <a:cubicBezTo>
                    <a:pt x="23610" y="8807"/>
                    <a:pt x="23608" y="8794"/>
                    <a:pt x="23604" y="8784"/>
                  </a:cubicBezTo>
                  <a:close/>
                  <a:moveTo>
                    <a:pt x="786" y="8749"/>
                  </a:moveTo>
                  <a:lnTo>
                    <a:pt x="786" y="8749"/>
                  </a:lnTo>
                  <a:cubicBezTo>
                    <a:pt x="784" y="8755"/>
                    <a:pt x="782" y="8760"/>
                    <a:pt x="781" y="8766"/>
                  </a:cubicBezTo>
                  <a:lnTo>
                    <a:pt x="781" y="8766"/>
                  </a:lnTo>
                  <a:cubicBezTo>
                    <a:pt x="779" y="8805"/>
                    <a:pt x="778" y="8843"/>
                    <a:pt x="798" y="8868"/>
                  </a:cubicBezTo>
                  <a:cubicBezTo>
                    <a:pt x="786" y="8833"/>
                    <a:pt x="774" y="8797"/>
                    <a:pt x="786" y="8749"/>
                  </a:cubicBezTo>
                  <a:close/>
                  <a:moveTo>
                    <a:pt x="739" y="9030"/>
                  </a:moveTo>
                  <a:cubicBezTo>
                    <a:pt x="739" y="9030"/>
                    <a:pt x="738" y="9030"/>
                    <a:pt x="738" y="9030"/>
                  </a:cubicBezTo>
                  <a:lnTo>
                    <a:pt x="738" y="9030"/>
                  </a:lnTo>
                  <a:cubicBezTo>
                    <a:pt x="738" y="9032"/>
                    <a:pt x="738" y="9034"/>
                    <a:pt x="738" y="9035"/>
                  </a:cubicBezTo>
                  <a:cubicBezTo>
                    <a:pt x="740" y="9031"/>
                    <a:pt x="740" y="9030"/>
                    <a:pt x="739" y="9030"/>
                  </a:cubicBezTo>
                  <a:close/>
                  <a:moveTo>
                    <a:pt x="733" y="9009"/>
                  </a:moveTo>
                  <a:cubicBezTo>
                    <a:pt x="722" y="9031"/>
                    <a:pt x="722" y="9037"/>
                    <a:pt x="725" y="9037"/>
                  </a:cubicBezTo>
                  <a:cubicBezTo>
                    <a:pt x="728" y="9037"/>
                    <a:pt x="734" y="9032"/>
                    <a:pt x="738" y="9030"/>
                  </a:cubicBezTo>
                  <a:lnTo>
                    <a:pt x="738" y="9030"/>
                  </a:lnTo>
                  <a:cubicBezTo>
                    <a:pt x="736" y="9023"/>
                    <a:pt x="735" y="9016"/>
                    <a:pt x="733" y="9009"/>
                  </a:cubicBezTo>
                  <a:close/>
                  <a:moveTo>
                    <a:pt x="24206" y="9035"/>
                  </a:moveTo>
                  <a:lnTo>
                    <a:pt x="24206" y="9035"/>
                  </a:lnTo>
                  <a:cubicBezTo>
                    <a:pt x="24204" y="9035"/>
                    <a:pt x="24203" y="9037"/>
                    <a:pt x="24203" y="9041"/>
                  </a:cubicBezTo>
                  <a:lnTo>
                    <a:pt x="24203" y="9041"/>
                  </a:lnTo>
                  <a:cubicBezTo>
                    <a:pt x="24204" y="9039"/>
                    <a:pt x="24205" y="9037"/>
                    <a:pt x="24206" y="9035"/>
                  </a:cubicBezTo>
                  <a:close/>
                  <a:moveTo>
                    <a:pt x="917" y="9047"/>
                  </a:moveTo>
                  <a:cubicBezTo>
                    <a:pt x="915" y="9056"/>
                    <a:pt x="915" y="9066"/>
                    <a:pt x="916" y="9076"/>
                  </a:cubicBezTo>
                  <a:lnTo>
                    <a:pt x="916" y="9076"/>
                  </a:lnTo>
                  <a:cubicBezTo>
                    <a:pt x="921" y="9082"/>
                    <a:pt x="926" y="9088"/>
                    <a:pt x="930" y="9092"/>
                  </a:cubicBezTo>
                  <a:lnTo>
                    <a:pt x="930" y="9092"/>
                  </a:lnTo>
                  <a:cubicBezTo>
                    <a:pt x="922" y="9080"/>
                    <a:pt x="917" y="9063"/>
                    <a:pt x="917" y="9047"/>
                  </a:cubicBezTo>
                  <a:close/>
                  <a:moveTo>
                    <a:pt x="930" y="9092"/>
                  </a:moveTo>
                  <a:cubicBezTo>
                    <a:pt x="933" y="9098"/>
                    <a:pt x="937" y="9103"/>
                    <a:pt x="941" y="9107"/>
                  </a:cubicBezTo>
                  <a:cubicBezTo>
                    <a:pt x="941" y="9105"/>
                    <a:pt x="937" y="9100"/>
                    <a:pt x="930" y="9092"/>
                  </a:cubicBezTo>
                  <a:close/>
                  <a:moveTo>
                    <a:pt x="12240" y="9166"/>
                  </a:moveTo>
                  <a:cubicBezTo>
                    <a:pt x="12240" y="9178"/>
                    <a:pt x="12240" y="9202"/>
                    <a:pt x="12240" y="9214"/>
                  </a:cubicBezTo>
                  <a:cubicBezTo>
                    <a:pt x="12228" y="9214"/>
                    <a:pt x="12228" y="9190"/>
                    <a:pt x="12240" y="9166"/>
                  </a:cubicBezTo>
                  <a:close/>
                  <a:moveTo>
                    <a:pt x="2286" y="9523"/>
                  </a:moveTo>
                  <a:lnTo>
                    <a:pt x="2286" y="9523"/>
                  </a:lnTo>
                  <a:cubicBezTo>
                    <a:pt x="2288" y="9532"/>
                    <a:pt x="2291" y="9545"/>
                    <a:pt x="2295" y="9562"/>
                  </a:cubicBezTo>
                  <a:lnTo>
                    <a:pt x="2295" y="9562"/>
                  </a:lnTo>
                  <a:cubicBezTo>
                    <a:pt x="2296" y="9550"/>
                    <a:pt x="2293" y="9537"/>
                    <a:pt x="2286" y="9523"/>
                  </a:cubicBezTo>
                  <a:close/>
                  <a:moveTo>
                    <a:pt x="24559" y="10016"/>
                  </a:moveTo>
                  <a:cubicBezTo>
                    <a:pt x="24561" y="10030"/>
                    <a:pt x="24563" y="10041"/>
                    <a:pt x="24563" y="10047"/>
                  </a:cubicBezTo>
                  <a:cubicBezTo>
                    <a:pt x="24563" y="10036"/>
                    <a:pt x="24561" y="10025"/>
                    <a:pt x="24559" y="10016"/>
                  </a:cubicBezTo>
                  <a:close/>
                  <a:moveTo>
                    <a:pt x="24527" y="10238"/>
                  </a:moveTo>
                  <a:cubicBezTo>
                    <a:pt x="24527" y="10238"/>
                    <a:pt x="24527" y="10238"/>
                    <a:pt x="24527" y="10238"/>
                  </a:cubicBezTo>
                  <a:lnTo>
                    <a:pt x="24527" y="10238"/>
                  </a:lnTo>
                  <a:cubicBezTo>
                    <a:pt x="24527" y="10238"/>
                    <a:pt x="24527" y="10238"/>
                    <a:pt x="24527" y="10238"/>
                  </a:cubicBezTo>
                  <a:close/>
                  <a:moveTo>
                    <a:pt x="1988" y="10571"/>
                  </a:moveTo>
                  <a:cubicBezTo>
                    <a:pt x="1984" y="10571"/>
                    <a:pt x="1983" y="10576"/>
                    <a:pt x="1982" y="10585"/>
                  </a:cubicBezTo>
                  <a:lnTo>
                    <a:pt x="1982" y="10585"/>
                  </a:lnTo>
                  <a:cubicBezTo>
                    <a:pt x="1985" y="10580"/>
                    <a:pt x="1987" y="10576"/>
                    <a:pt x="1988" y="10571"/>
                  </a:cubicBezTo>
                  <a:close/>
                  <a:moveTo>
                    <a:pt x="2293" y="10556"/>
                  </a:moveTo>
                  <a:lnTo>
                    <a:pt x="2293" y="10556"/>
                  </a:lnTo>
                  <a:cubicBezTo>
                    <a:pt x="2299" y="10580"/>
                    <a:pt x="2304" y="10605"/>
                    <a:pt x="2310" y="10631"/>
                  </a:cubicBezTo>
                  <a:cubicBezTo>
                    <a:pt x="2305" y="10605"/>
                    <a:pt x="2299" y="10580"/>
                    <a:pt x="2293" y="10556"/>
                  </a:cubicBezTo>
                  <a:close/>
                  <a:moveTo>
                    <a:pt x="24575" y="10940"/>
                  </a:moveTo>
                  <a:cubicBezTo>
                    <a:pt x="24575" y="10949"/>
                    <a:pt x="24576" y="10955"/>
                    <a:pt x="24579" y="10957"/>
                  </a:cubicBezTo>
                  <a:lnTo>
                    <a:pt x="24579" y="10957"/>
                  </a:lnTo>
                  <a:cubicBezTo>
                    <a:pt x="24577" y="10950"/>
                    <a:pt x="24575" y="10944"/>
                    <a:pt x="24575" y="10940"/>
                  </a:cubicBezTo>
                  <a:close/>
                  <a:moveTo>
                    <a:pt x="24282" y="11140"/>
                  </a:moveTo>
                  <a:cubicBezTo>
                    <a:pt x="24295" y="11160"/>
                    <a:pt x="24305" y="11180"/>
                    <a:pt x="24310" y="11198"/>
                  </a:cubicBezTo>
                  <a:lnTo>
                    <a:pt x="24310" y="11198"/>
                  </a:lnTo>
                  <a:cubicBezTo>
                    <a:pt x="24305" y="11175"/>
                    <a:pt x="24296" y="11156"/>
                    <a:pt x="24282" y="11140"/>
                  </a:cubicBezTo>
                  <a:close/>
                  <a:moveTo>
                    <a:pt x="24310" y="11198"/>
                  </a:moveTo>
                  <a:lnTo>
                    <a:pt x="24310" y="11198"/>
                  </a:lnTo>
                  <a:cubicBezTo>
                    <a:pt x="24312" y="11207"/>
                    <a:pt x="24313" y="11216"/>
                    <a:pt x="24313" y="11226"/>
                  </a:cubicBezTo>
                  <a:cubicBezTo>
                    <a:pt x="24314" y="11217"/>
                    <a:pt x="24313" y="11208"/>
                    <a:pt x="24310" y="11198"/>
                  </a:cubicBezTo>
                  <a:close/>
                  <a:moveTo>
                    <a:pt x="12640" y="11302"/>
                  </a:moveTo>
                  <a:cubicBezTo>
                    <a:pt x="12632" y="11308"/>
                    <a:pt x="12626" y="11314"/>
                    <a:pt x="12621" y="11321"/>
                  </a:cubicBezTo>
                  <a:cubicBezTo>
                    <a:pt x="12631" y="11319"/>
                    <a:pt x="12637" y="11312"/>
                    <a:pt x="12640" y="11302"/>
                  </a:cubicBezTo>
                  <a:close/>
                  <a:moveTo>
                    <a:pt x="2268" y="11486"/>
                  </a:moveTo>
                  <a:lnTo>
                    <a:pt x="2268" y="11486"/>
                  </a:lnTo>
                  <a:cubicBezTo>
                    <a:pt x="2272" y="11505"/>
                    <a:pt x="2274" y="11518"/>
                    <a:pt x="2274" y="11524"/>
                  </a:cubicBezTo>
                  <a:cubicBezTo>
                    <a:pt x="2274" y="11509"/>
                    <a:pt x="2272" y="11496"/>
                    <a:pt x="2268" y="11486"/>
                  </a:cubicBezTo>
                  <a:close/>
                  <a:moveTo>
                    <a:pt x="1798" y="11583"/>
                  </a:moveTo>
                  <a:cubicBezTo>
                    <a:pt x="1792" y="11583"/>
                    <a:pt x="1789" y="11589"/>
                    <a:pt x="1788" y="11600"/>
                  </a:cubicBezTo>
                  <a:lnTo>
                    <a:pt x="1788" y="11600"/>
                  </a:lnTo>
                  <a:cubicBezTo>
                    <a:pt x="1792" y="11595"/>
                    <a:pt x="1795" y="11589"/>
                    <a:pt x="1798" y="11583"/>
                  </a:cubicBezTo>
                  <a:close/>
                  <a:moveTo>
                    <a:pt x="24454" y="11709"/>
                  </a:moveTo>
                  <a:cubicBezTo>
                    <a:pt x="24455" y="11711"/>
                    <a:pt x="24455" y="11713"/>
                    <a:pt x="24456" y="11714"/>
                  </a:cubicBezTo>
                  <a:cubicBezTo>
                    <a:pt x="24455" y="11713"/>
                    <a:pt x="24455" y="11711"/>
                    <a:pt x="24454" y="11709"/>
                  </a:cubicBezTo>
                  <a:close/>
                  <a:moveTo>
                    <a:pt x="24232" y="11880"/>
                  </a:moveTo>
                  <a:cubicBezTo>
                    <a:pt x="24222" y="11898"/>
                    <a:pt x="24214" y="11917"/>
                    <a:pt x="24218" y="11917"/>
                  </a:cubicBezTo>
                  <a:cubicBezTo>
                    <a:pt x="24221" y="11917"/>
                    <a:pt x="24228" y="11910"/>
                    <a:pt x="24241" y="11893"/>
                  </a:cubicBezTo>
                  <a:cubicBezTo>
                    <a:pt x="24238" y="11889"/>
                    <a:pt x="24235" y="11884"/>
                    <a:pt x="24232" y="11880"/>
                  </a:cubicBezTo>
                  <a:close/>
                  <a:moveTo>
                    <a:pt x="12891" y="11950"/>
                  </a:moveTo>
                  <a:cubicBezTo>
                    <a:pt x="12888" y="11951"/>
                    <a:pt x="12885" y="11952"/>
                    <a:pt x="12883" y="11952"/>
                  </a:cubicBezTo>
                  <a:cubicBezTo>
                    <a:pt x="12886" y="11954"/>
                    <a:pt x="12888" y="11956"/>
                    <a:pt x="12891" y="11959"/>
                  </a:cubicBezTo>
                  <a:lnTo>
                    <a:pt x="12891" y="11959"/>
                  </a:lnTo>
                  <a:cubicBezTo>
                    <a:pt x="12891" y="11956"/>
                    <a:pt x="12891" y="11953"/>
                    <a:pt x="12891" y="11950"/>
                  </a:cubicBezTo>
                  <a:close/>
                  <a:moveTo>
                    <a:pt x="24491" y="11976"/>
                  </a:moveTo>
                  <a:cubicBezTo>
                    <a:pt x="24515" y="12000"/>
                    <a:pt x="24515" y="12024"/>
                    <a:pt x="24515" y="12059"/>
                  </a:cubicBezTo>
                  <a:cubicBezTo>
                    <a:pt x="24503" y="12036"/>
                    <a:pt x="24491" y="12012"/>
                    <a:pt x="24491" y="11976"/>
                  </a:cubicBezTo>
                  <a:close/>
                  <a:moveTo>
                    <a:pt x="12891" y="11959"/>
                  </a:moveTo>
                  <a:lnTo>
                    <a:pt x="12891" y="11959"/>
                  </a:lnTo>
                  <a:cubicBezTo>
                    <a:pt x="12892" y="11969"/>
                    <a:pt x="12893" y="11979"/>
                    <a:pt x="12895" y="11988"/>
                  </a:cubicBezTo>
                  <a:cubicBezTo>
                    <a:pt x="12890" y="12000"/>
                    <a:pt x="12886" y="12005"/>
                    <a:pt x="12882" y="12005"/>
                  </a:cubicBezTo>
                  <a:cubicBezTo>
                    <a:pt x="12872" y="12005"/>
                    <a:pt x="12866" y="11964"/>
                    <a:pt x="12851" y="11964"/>
                  </a:cubicBezTo>
                  <a:cubicBezTo>
                    <a:pt x="12846" y="11964"/>
                    <a:pt x="12841" y="11968"/>
                    <a:pt x="12835" y="11976"/>
                  </a:cubicBezTo>
                  <a:cubicBezTo>
                    <a:pt x="12871" y="12000"/>
                    <a:pt x="12895" y="12036"/>
                    <a:pt x="12918" y="12071"/>
                  </a:cubicBezTo>
                  <a:cubicBezTo>
                    <a:pt x="12929" y="12028"/>
                    <a:pt x="12920" y="11984"/>
                    <a:pt x="12891" y="11959"/>
                  </a:cubicBezTo>
                  <a:close/>
                  <a:moveTo>
                    <a:pt x="19132" y="12095"/>
                  </a:moveTo>
                  <a:lnTo>
                    <a:pt x="19132" y="12095"/>
                  </a:lnTo>
                  <a:cubicBezTo>
                    <a:pt x="19122" y="12099"/>
                    <a:pt x="19112" y="12103"/>
                    <a:pt x="19103" y="12109"/>
                  </a:cubicBezTo>
                  <a:lnTo>
                    <a:pt x="19103" y="12109"/>
                  </a:lnTo>
                  <a:cubicBezTo>
                    <a:pt x="19131" y="12103"/>
                    <a:pt x="19158" y="12098"/>
                    <a:pt x="19181" y="12095"/>
                  </a:cubicBezTo>
                  <a:cubicBezTo>
                    <a:pt x="19164" y="12095"/>
                    <a:pt x="19148" y="12095"/>
                    <a:pt x="19132" y="12095"/>
                  </a:cubicBezTo>
                  <a:close/>
                  <a:moveTo>
                    <a:pt x="24015" y="11916"/>
                  </a:moveTo>
                  <a:cubicBezTo>
                    <a:pt x="24039" y="11976"/>
                    <a:pt x="24075" y="12071"/>
                    <a:pt x="24098" y="12190"/>
                  </a:cubicBezTo>
                  <a:cubicBezTo>
                    <a:pt x="24063" y="12107"/>
                    <a:pt x="24039" y="12012"/>
                    <a:pt x="24015" y="11916"/>
                  </a:cubicBezTo>
                  <a:close/>
                  <a:moveTo>
                    <a:pt x="19507" y="12213"/>
                  </a:moveTo>
                  <a:cubicBezTo>
                    <a:pt x="19510" y="12213"/>
                    <a:pt x="19512" y="12214"/>
                    <a:pt x="19514" y="12214"/>
                  </a:cubicBezTo>
                  <a:cubicBezTo>
                    <a:pt x="19512" y="12214"/>
                    <a:pt x="19510" y="12213"/>
                    <a:pt x="19507" y="12213"/>
                  </a:cubicBezTo>
                  <a:close/>
                  <a:moveTo>
                    <a:pt x="24456" y="12071"/>
                  </a:moveTo>
                  <a:cubicBezTo>
                    <a:pt x="24489" y="12085"/>
                    <a:pt x="24500" y="12147"/>
                    <a:pt x="24522" y="12193"/>
                  </a:cubicBezTo>
                  <a:lnTo>
                    <a:pt x="24522" y="12193"/>
                  </a:lnTo>
                  <a:cubicBezTo>
                    <a:pt x="24518" y="12190"/>
                    <a:pt x="24513" y="12188"/>
                    <a:pt x="24509" y="12188"/>
                  </a:cubicBezTo>
                  <a:cubicBezTo>
                    <a:pt x="24496" y="12188"/>
                    <a:pt x="24485" y="12208"/>
                    <a:pt x="24479" y="12262"/>
                  </a:cubicBezTo>
                  <a:cubicBezTo>
                    <a:pt x="24451" y="12233"/>
                    <a:pt x="24437" y="12181"/>
                    <a:pt x="24421" y="12137"/>
                  </a:cubicBezTo>
                  <a:lnTo>
                    <a:pt x="24421" y="12137"/>
                  </a:lnTo>
                  <a:cubicBezTo>
                    <a:pt x="24440" y="12129"/>
                    <a:pt x="24471" y="12079"/>
                    <a:pt x="24456" y="12071"/>
                  </a:cubicBezTo>
                  <a:close/>
                  <a:moveTo>
                    <a:pt x="13014" y="12214"/>
                  </a:moveTo>
                  <a:cubicBezTo>
                    <a:pt x="13006" y="12224"/>
                    <a:pt x="13003" y="12243"/>
                    <a:pt x="13003" y="12269"/>
                  </a:cubicBezTo>
                  <a:lnTo>
                    <a:pt x="13003" y="12269"/>
                  </a:lnTo>
                  <a:cubicBezTo>
                    <a:pt x="13004" y="12255"/>
                    <a:pt x="13008" y="12237"/>
                    <a:pt x="13014" y="12214"/>
                  </a:cubicBezTo>
                  <a:close/>
                  <a:moveTo>
                    <a:pt x="13049" y="12238"/>
                  </a:moveTo>
                  <a:lnTo>
                    <a:pt x="13049" y="12238"/>
                  </a:lnTo>
                  <a:cubicBezTo>
                    <a:pt x="13046" y="12250"/>
                    <a:pt x="13045" y="12261"/>
                    <a:pt x="13044" y="12272"/>
                  </a:cubicBezTo>
                  <a:lnTo>
                    <a:pt x="13044" y="12272"/>
                  </a:lnTo>
                  <a:cubicBezTo>
                    <a:pt x="13052" y="12256"/>
                    <a:pt x="13056" y="12241"/>
                    <a:pt x="13049" y="12238"/>
                  </a:cubicBezTo>
                  <a:close/>
                  <a:moveTo>
                    <a:pt x="13003" y="12269"/>
                  </a:moveTo>
                  <a:cubicBezTo>
                    <a:pt x="13000" y="12287"/>
                    <a:pt x="13001" y="12298"/>
                    <a:pt x="13004" y="12303"/>
                  </a:cubicBezTo>
                  <a:lnTo>
                    <a:pt x="13004" y="12303"/>
                  </a:lnTo>
                  <a:cubicBezTo>
                    <a:pt x="13003" y="12291"/>
                    <a:pt x="13002" y="12279"/>
                    <a:pt x="13003" y="12269"/>
                  </a:cubicBezTo>
                  <a:close/>
                  <a:moveTo>
                    <a:pt x="24070" y="12391"/>
                  </a:moveTo>
                  <a:cubicBezTo>
                    <a:pt x="24075" y="12400"/>
                    <a:pt x="24080" y="12409"/>
                    <a:pt x="24086" y="12417"/>
                  </a:cubicBezTo>
                  <a:cubicBezTo>
                    <a:pt x="24080" y="12407"/>
                    <a:pt x="24075" y="12398"/>
                    <a:pt x="24070" y="12391"/>
                  </a:cubicBezTo>
                  <a:close/>
                  <a:moveTo>
                    <a:pt x="25300" y="12467"/>
                  </a:moveTo>
                  <a:cubicBezTo>
                    <a:pt x="25310" y="12485"/>
                    <a:pt x="25318" y="12503"/>
                    <a:pt x="25322" y="12519"/>
                  </a:cubicBezTo>
                  <a:lnTo>
                    <a:pt x="25322" y="12519"/>
                  </a:lnTo>
                  <a:cubicBezTo>
                    <a:pt x="25318" y="12500"/>
                    <a:pt x="25310" y="12482"/>
                    <a:pt x="25300" y="12467"/>
                  </a:cubicBezTo>
                  <a:close/>
                  <a:moveTo>
                    <a:pt x="2063" y="12498"/>
                  </a:moveTo>
                  <a:cubicBezTo>
                    <a:pt x="2069" y="12523"/>
                    <a:pt x="2072" y="12541"/>
                    <a:pt x="2072" y="12548"/>
                  </a:cubicBezTo>
                  <a:cubicBezTo>
                    <a:pt x="2072" y="12526"/>
                    <a:pt x="2069" y="12510"/>
                    <a:pt x="2063" y="12498"/>
                  </a:cubicBezTo>
                  <a:close/>
                  <a:moveTo>
                    <a:pt x="25322" y="12519"/>
                  </a:moveTo>
                  <a:lnTo>
                    <a:pt x="25322" y="12519"/>
                  </a:lnTo>
                  <a:cubicBezTo>
                    <a:pt x="25324" y="12528"/>
                    <a:pt x="25325" y="12538"/>
                    <a:pt x="25325" y="12548"/>
                  </a:cubicBezTo>
                  <a:cubicBezTo>
                    <a:pt x="25326" y="12539"/>
                    <a:pt x="25325" y="12530"/>
                    <a:pt x="25322" y="12519"/>
                  </a:cubicBezTo>
                  <a:close/>
                  <a:moveTo>
                    <a:pt x="13264" y="12571"/>
                  </a:moveTo>
                  <a:cubicBezTo>
                    <a:pt x="13264" y="12571"/>
                    <a:pt x="13264" y="12572"/>
                    <a:pt x="13264" y="12573"/>
                  </a:cubicBezTo>
                  <a:lnTo>
                    <a:pt x="13264" y="12573"/>
                  </a:lnTo>
                  <a:cubicBezTo>
                    <a:pt x="13265" y="12572"/>
                    <a:pt x="13265" y="12571"/>
                    <a:pt x="13264" y="12571"/>
                  </a:cubicBezTo>
                  <a:close/>
                  <a:moveTo>
                    <a:pt x="19871" y="12612"/>
                  </a:moveTo>
                  <a:cubicBezTo>
                    <a:pt x="19860" y="12612"/>
                    <a:pt x="19847" y="12615"/>
                    <a:pt x="19834" y="12618"/>
                  </a:cubicBezTo>
                  <a:lnTo>
                    <a:pt x="19834" y="12618"/>
                  </a:lnTo>
                  <a:cubicBezTo>
                    <a:pt x="19839" y="12618"/>
                    <a:pt x="19845" y="12617"/>
                    <a:pt x="19854" y="12617"/>
                  </a:cubicBezTo>
                  <a:cubicBezTo>
                    <a:pt x="19864" y="12617"/>
                    <a:pt x="19878" y="12618"/>
                    <a:pt x="19895" y="12619"/>
                  </a:cubicBezTo>
                  <a:cubicBezTo>
                    <a:pt x="19889" y="12614"/>
                    <a:pt x="19881" y="12612"/>
                    <a:pt x="19871" y="12612"/>
                  </a:cubicBezTo>
                  <a:close/>
                  <a:moveTo>
                    <a:pt x="19834" y="12618"/>
                  </a:moveTo>
                  <a:cubicBezTo>
                    <a:pt x="19828" y="12619"/>
                    <a:pt x="19824" y="12620"/>
                    <a:pt x="19823" y="12621"/>
                  </a:cubicBezTo>
                  <a:lnTo>
                    <a:pt x="19823" y="12621"/>
                  </a:lnTo>
                  <a:cubicBezTo>
                    <a:pt x="19827" y="12620"/>
                    <a:pt x="19830" y="12619"/>
                    <a:pt x="19834" y="12618"/>
                  </a:cubicBezTo>
                  <a:close/>
                  <a:moveTo>
                    <a:pt x="19431" y="12619"/>
                  </a:moveTo>
                  <a:lnTo>
                    <a:pt x="19455" y="12631"/>
                  </a:lnTo>
                  <a:cubicBezTo>
                    <a:pt x="19441" y="12634"/>
                    <a:pt x="19432" y="12636"/>
                    <a:pt x="19427" y="12636"/>
                  </a:cubicBezTo>
                  <a:cubicBezTo>
                    <a:pt x="19414" y="12636"/>
                    <a:pt x="19423" y="12627"/>
                    <a:pt x="19431" y="12619"/>
                  </a:cubicBezTo>
                  <a:close/>
                  <a:moveTo>
                    <a:pt x="21323" y="12856"/>
                  </a:moveTo>
                  <a:cubicBezTo>
                    <a:pt x="21323" y="12856"/>
                    <a:pt x="21324" y="12857"/>
                    <a:pt x="21324" y="12857"/>
                  </a:cubicBezTo>
                  <a:cubicBezTo>
                    <a:pt x="21324" y="12857"/>
                    <a:pt x="21324" y="12856"/>
                    <a:pt x="21323" y="12856"/>
                  </a:cubicBezTo>
                  <a:close/>
                  <a:moveTo>
                    <a:pt x="3203" y="12869"/>
                  </a:moveTo>
                  <a:cubicBezTo>
                    <a:pt x="3203" y="12869"/>
                    <a:pt x="3203" y="12869"/>
                    <a:pt x="3203" y="12870"/>
                  </a:cubicBezTo>
                  <a:lnTo>
                    <a:pt x="3203" y="12870"/>
                  </a:lnTo>
                  <a:cubicBezTo>
                    <a:pt x="3203" y="12869"/>
                    <a:pt x="3203" y="12869"/>
                    <a:pt x="3203" y="12869"/>
                  </a:cubicBezTo>
                  <a:close/>
                  <a:moveTo>
                    <a:pt x="19909" y="12859"/>
                  </a:moveTo>
                  <a:cubicBezTo>
                    <a:pt x="19879" y="12865"/>
                    <a:pt x="19863" y="12880"/>
                    <a:pt x="19871" y="12880"/>
                  </a:cubicBezTo>
                  <a:cubicBezTo>
                    <a:pt x="19875" y="12880"/>
                    <a:pt x="19887" y="12874"/>
                    <a:pt x="19909" y="12859"/>
                  </a:cubicBezTo>
                  <a:close/>
                  <a:moveTo>
                    <a:pt x="12597" y="10166"/>
                  </a:moveTo>
                  <a:cubicBezTo>
                    <a:pt x="12555" y="10187"/>
                    <a:pt x="12518" y="10200"/>
                    <a:pt x="12480" y="10200"/>
                  </a:cubicBezTo>
                  <a:cubicBezTo>
                    <a:pt x="12452" y="10200"/>
                    <a:pt x="12424" y="10193"/>
                    <a:pt x="12395" y="10178"/>
                  </a:cubicBezTo>
                  <a:lnTo>
                    <a:pt x="12395" y="10178"/>
                  </a:lnTo>
                  <a:cubicBezTo>
                    <a:pt x="12386" y="10267"/>
                    <a:pt x="12391" y="10294"/>
                    <a:pt x="12401" y="10294"/>
                  </a:cubicBezTo>
                  <a:cubicBezTo>
                    <a:pt x="12418" y="10294"/>
                    <a:pt x="12450" y="10225"/>
                    <a:pt x="12475" y="10225"/>
                  </a:cubicBezTo>
                  <a:cubicBezTo>
                    <a:pt x="12480" y="10225"/>
                    <a:pt x="12485" y="10229"/>
                    <a:pt x="12490" y="10238"/>
                  </a:cubicBezTo>
                  <a:cubicBezTo>
                    <a:pt x="12466" y="10273"/>
                    <a:pt x="12442" y="10321"/>
                    <a:pt x="12430" y="10357"/>
                  </a:cubicBezTo>
                  <a:cubicBezTo>
                    <a:pt x="12444" y="10348"/>
                    <a:pt x="12458" y="10344"/>
                    <a:pt x="12470" y="10344"/>
                  </a:cubicBezTo>
                  <a:cubicBezTo>
                    <a:pt x="12491" y="10344"/>
                    <a:pt x="12511" y="10354"/>
                    <a:pt x="12525" y="10369"/>
                  </a:cubicBezTo>
                  <a:cubicBezTo>
                    <a:pt x="12502" y="10381"/>
                    <a:pt x="12466" y="10381"/>
                    <a:pt x="12442" y="10381"/>
                  </a:cubicBezTo>
                  <a:cubicBezTo>
                    <a:pt x="12470" y="10399"/>
                    <a:pt x="12491" y="10418"/>
                    <a:pt x="12515" y="10436"/>
                  </a:cubicBezTo>
                  <a:lnTo>
                    <a:pt x="12515" y="10436"/>
                  </a:lnTo>
                  <a:cubicBezTo>
                    <a:pt x="12512" y="10435"/>
                    <a:pt x="12509" y="10434"/>
                    <a:pt x="12505" y="10434"/>
                  </a:cubicBezTo>
                  <a:cubicBezTo>
                    <a:pt x="12463" y="10434"/>
                    <a:pt x="12458" y="10553"/>
                    <a:pt x="12478" y="10583"/>
                  </a:cubicBezTo>
                  <a:cubicBezTo>
                    <a:pt x="12466" y="10583"/>
                    <a:pt x="12621" y="10619"/>
                    <a:pt x="12633" y="10702"/>
                  </a:cubicBezTo>
                  <a:cubicBezTo>
                    <a:pt x="12624" y="10699"/>
                    <a:pt x="12616" y="10698"/>
                    <a:pt x="12607" y="10698"/>
                  </a:cubicBezTo>
                  <a:cubicBezTo>
                    <a:pt x="12581" y="10698"/>
                    <a:pt x="12556" y="10713"/>
                    <a:pt x="12537" y="10750"/>
                  </a:cubicBezTo>
                  <a:cubicBezTo>
                    <a:pt x="12680" y="10785"/>
                    <a:pt x="12776" y="10821"/>
                    <a:pt x="12811" y="10952"/>
                  </a:cubicBezTo>
                  <a:cubicBezTo>
                    <a:pt x="12716" y="10916"/>
                    <a:pt x="12621" y="10869"/>
                    <a:pt x="12537" y="10797"/>
                  </a:cubicBezTo>
                  <a:cubicBezTo>
                    <a:pt x="12529" y="10822"/>
                    <a:pt x="12521" y="10874"/>
                    <a:pt x="12509" y="10874"/>
                  </a:cubicBezTo>
                  <a:cubicBezTo>
                    <a:pt x="12504" y="10874"/>
                    <a:pt x="12497" y="10863"/>
                    <a:pt x="12490" y="10833"/>
                  </a:cubicBezTo>
                  <a:lnTo>
                    <a:pt x="12490" y="10833"/>
                  </a:lnTo>
                  <a:cubicBezTo>
                    <a:pt x="12501" y="10877"/>
                    <a:pt x="12512" y="11040"/>
                    <a:pt x="12586" y="11040"/>
                  </a:cubicBezTo>
                  <a:cubicBezTo>
                    <a:pt x="12593" y="11040"/>
                    <a:pt x="12601" y="11038"/>
                    <a:pt x="12609" y="11035"/>
                  </a:cubicBezTo>
                  <a:cubicBezTo>
                    <a:pt x="12585" y="10988"/>
                    <a:pt x="12549" y="10952"/>
                    <a:pt x="12525" y="10904"/>
                  </a:cubicBezTo>
                  <a:cubicBezTo>
                    <a:pt x="12609" y="10904"/>
                    <a:pt x="12668" y="10952"/>
                    <a:pt x="12680" y="11047"/>
                  </a:cubicBezTo>
                  <a:cubicBezTo>
                    <a:pt x="12656" y="11059"/>
                    <a:pt x="12621" y="11059"/>
                    <a:pt x="12585" y="11059"/>
                  </a:cubicBezTo>
                  <a:cubicBezTo>
                    <a:pt x="12609" y="11071"/>
                    <a:pt x="12621" y="11107"/>
                    <a:pt x="12633" y="11143"/>
                  </a:cubicBezTo>
                  <a:cubicBezTo>
                    <a:pt x="12621" y="11131"/>
                    <a:pt x="12609" y="11119"/>
                    <a:pt x="12597" y="11107"/>
                  </a:cubicBezTo>
                  <a:lnTo>
                    <a:pt x="12597" y="11107"/>
                  </a:lnTo>
                  <a:cubicBezTo>
                    <a:pt x="12597" y="11117"/>
                    <a:pt x="12655" y="11250"/>
                    <a:pt x="12640" y="11302"/>
                  </a:cubicBezTo>
                  <a:lnTo>
                    <a:pt x="12640" y="11302"/>
                  </a:lnTo>
                  <a:cubicBezTo>
                    <a:pt x="12685" y="11262"/>
                    <a:pt x="12765" y="11232"/>
                    <a:pt x="12827" y="11232"/>
                  </a:cubicBezTo>
                  <a:cubicBezTo>
                    <a:pt x="12843" y="11232"/>
                    <a:pt x="12858" y="11234"/>
                    <a:pt x="12871" y="11238"/>
                  </a:cubicBezTo>
                  <a:cubicBezTo>
                    <a:pt x="12823" y="11416"/>
                    <a:pt x="12752" y="11309"/>
                    <a:pt x="12692" y="11393"/>
                  </a:cubicBezTo>
                  <a:cubicBezTo>
                    <a:pt x="12721" y="11393"/>
                    <a:pt x="12727" y="11495"/>
                    <a:pt x="12740" y="11495"/>
                  </a:cubicBezTo>
                  <a:cubicBezTo>
                    <a:pt x="12744" y="11495"/>
                    <a:pt x="12747" y="11489"/>
                    <a:pt x="12752" y="11476"/>
                  </a:cubicBezTo>
                  <a:cubicBezTo>
                    <a:pt x="12787" y="11535"/>
                    <a:pt x="12883" y="11643"/>
                    <a:pt x="12871" y="11666"/>
                  </a:cubicBezTo>
                  <a:cubicBezTo>
                    <a:pt x="12891" y="11767"/>
                    <a:pt x="12886" y="11876"/>
                    <a:pt x="12891" y="11950"/>
                  </a:cubicBezTo>
                  <a:lnTo>
                    <a:pt x="12891" y="11950"/>
                  </a:lnTo>
                  <a:cubicBezTo>
                    <a:pt x="12898" y="11949"/>
                    <a:pt x="12905" y="11948"/>
                    <a:pt x="12912" y="11948"/>
                  </a:cubicBezTo>
                  <a:cubicBezTo>
                    <a:pt x="13071" y="11948"/>
                    <a:pt x="13150" y="12302"/>
                    <a:pt x="13049" y="12369"/>
                  </a:cubicBezTo>
                  <a:cubicBezTo>
                    <a:pt x="13049" y="12333"/>
                    <a:pt x="13043" y="12304"/>
                    <a:pt x="13044" y="12272"/>
                  </a:cubicBezTo>
                  <a:lnTo>
                    <a:pt x="13044" y="12272"/>
                  </a:lnTo>
                  <a:cubicBezTo>
                    <a:pt x="13035" y="12290"/>
                    <a:pt x="13020" y="12309"/>
                    <a:pt x="13010" y="12309"/>
                  </a:cubicBezTo>
                  <a:cubicBezTo>
                    <a:pt x="13008" y="12309"/>
                    <a:pt x="13005" y="12307"/>
                    <a:pt x="13004" y="12303"/>
                  </a:cubicBezTo>
                  <a:lnTo>
                    <a:pt x="13004" y="12303"/>
                  </a:lnTo>
                  <a:cubicBezTo>
                    <a:pt x="13010" y="12406"/>
                    <a:pt x="13048" y="12558"/>
                    <a:pt x="13073" y="12583"/>
                  </a:cubicBezTo>
                  <a:cubicBezTo>
                    <a:pt x="13073" y="12578"/>
                    <a:pt x="13100" y="12565"/>
                    <a:pt x="13130" y="12565"/>
                  </a:cubicBezTo>
                  <a:cubicBezTo>
                    <a:pt x="13173" y="12565"/>
                    <a:pt x="13223" y="12591"/>
                    <a:pt x="13216" y="12702"/>
                  </a:cubicBezTo>
                  <a:cubicBezTo>
                    <a:pt x="13204" y="12702"/>
                    <a:pt x="13192" y="12714"/>
                    <a:pt x="13180" y="12726"/>
                  </a:cubicBezTo>
                  <a:cubicBezTo>
                    <a:pt x="13192" y="12702"/>
                    <a:pt x="13192" y="12678"/>
                    <a:pt x="13180" y="12667"/>
                  </a:cubicBezTo>
                  <a:lnTo>
                    <a:pt x="13180" y="12667"/>
                  </a:lnTo>
                  <a:cubicBezTo>
                    <a:pt x="13168" y="12702"/>
                    <a:pt x="13180" y="12750"/>
                    <a:pt x="13204" y="12786"/>
                  </a:cubicBezTo>
                  <a:cubicBezTo>
                    <a:pt x="13216" y="12774"/>
                    <a:pt x="13216" y="12750"/>
                    <a:pt x="13228" y="12738"/>
                  </a:cubicBezTo>
                  <a:cubicBezTo>
                    <a:pt x="13264" y="12774"/>
                    <a:pt x="13299" y="12821"/>
                    <a:pt x="13311" y="12881"/>
                  </a:cubicBezTo>
                  <a:cubicBezTo>
                    <a:pt x="13323" y="12857"/>
                    <a:pt x="13335" y="12833"/>
                    <a:pt x="13335" y="12809"/>
                  </a:cubicBezTo>
                  <a:lnTo>
                    <a:pt x="13335" y="12809"/>
                  </a:lnTo>
                  <a:cubicBezTo>
                    <a:pt x="13332" y="12813"/>
                    <a:pt x="13330" y="12815"/>
                    <a:pt x="13327" y="12815"/>
                  </a:cubicBezTo>
                  <a:cubicBezTo>
                    <a:pt x="13296" y="12815"/>
                    <a:pt x="13267" y="12597"/>
                    <a:pt x="13264" y="12573"/>
                  </a:cubicBezTo>
                  <a:lnTo>
                    <a:pt x="13264" y="12573"/>
                  </a:lnTo>
                  <a:cubicBezTo>
                    <a:pt x="13262" y="12577"/>
                    <a:pt x="13254" y="12585"/>
                    <a:pt x="13245" y="12593"/>
                  </a:cubicBezTo>
                  <a:lnTo>
                    <a:pt x="13245" y="12593"/>
                  </a:lnTo>
                  <a:cubicBezTo>
                    <a:pt x="13126" y="12548"/>
                    <a:pt x="13197" y="12423"/>
                    <a:pt x="13230" y="12423"/>
                  </a:cubicBezTo>
                  <a:cubicBezTo>
                    <a:pt x="13234" y="12423"/>
                    <a:pt x="13237" y="12425"/>
                    <a:pt x="13240" y="12428"/>
                  </a:cubicBezTo>
                  <a:cubicBezTo>
                    <a:pt x="13192" y="11893"/>
                    <a:pt x="12990" y="11393"/>
                    <a:pt x="12871" y="10952"/>
                  </a:cubicBezTo>
                  <a:lnTo>
                    <a:pt x="12871" y="10952"/>
                  </a:lnTo>
                  <a:cubicBezTo>
                    <a:pt x="12872" y="10952"/>
                    <a:pt x="12873" y="10953"/>
                    <a:pt x="12874" y="10953"/>
                  </a:cubicBezTo>
                  <a:cubicBezTo>
                    <a:pt x="12912" y="10953"/>
                    <a:pt x="12788" y="10723"/>
                    <a:pt x="12811" y="10619"/>
                  </a:cubicBezTo>
                  <a:lnTo>
                    <a:pt x="12811" y="10619"/>
                  </a:lnTo>
                  <a:cubicBezTo>
                    <a:pt x="12809" y="10623"/>
                    <a:pt x="12806" y="10625"/>
                    <a:pt x="12804" y="10625"/>
                  </a:cubicBezTo>
                  <a:cubicBezTo>
                    <a:pt x="12774" y="10625"/>
                    <a:pt x="12755" y="10321"/>
                    <a:pt x="12650" y="10321"/>
                  </a:cubicBezTo>
                  <a:cubicBezTo>
                    <a:pt x="12648" y="10321"/>
                    <a:pt x="12646" y="10321"/>
                    <a:pt x="12645" y="10321"/>
                  </a:cubicBezTo>
                  <a:cubicBezTo>
                    <a:pt x="12633" y="10321"/>
                    <a:pt x="12645" y="10250"/>
                    <a:pt x="12668" y="10214"/>
                  </a:cubicBezTo>
                  <a:cubicBezTo>
                    <a:pt x="12645" y="10202"/>
                    <a:pt x="12621" y="10190"/>
                    <a:pt x="12597" y="10166"/>
                  </a:cubicBezTo>
                  <a:close/>
                  <a:moveTo>
                    <a:pt x="19036" y="12885"/>
                  </a:moveTo>
                  <a:cubicBezTo>
                    <a:pt x="19016" y="12886"/>
                    <a:pt x="18999" y="12889"/>
                    <a:pt x="18991" y="12893"/>
                  </a:cubicBezTo>
                  <a:cubicBezTo>
                    <a:pt x="18983" y="12888"/>
                    <a:pt x="19002" y="12886"/>
                    <a:pt x="19036" y="12885"/>
                  </a:cubicBezTo>
                  <a:close/>
                  <a:moveTo>
                    <a:pt x="20342" y="12977"/>
                  </a:moveTo>
                  <a:cubicBezTo>
                    <a:pt x="20355" y="12982"/>
                    <a:pt x="20382" y="12985"/>
                    <a:pt x="20431" y="12988"/>
                  </a:cubicBezTo>
                  <a:cubicBezTo>
                    <a:pt x="20401" y="12984"/>
                    <a:pt x="20371" y="12981"/>
                    <a:pt x="20342" y="12977"/>
                  </a:cubicBezTo>
                  <a:close/>
                  <a:moveTo>
                    <a:pt x="16311" y="13000"/>
                  </a:moveTo>
                  <a:cubicBezTo>
                    <a:pt x="16312" y="13000"/>
                    <a:pt x="16312" y="13000"/>
                    <a:pt x="16312" y="13000"/>
                  </a:cubicBezTo>
                  <a:cubicBezTo>
                    <a:pt x="16298" y="13009"/>
                    <a:pt x="16283" y="13019"/>
                    <a:pt x="16269" y="13028"/>
                  </a:cubicBezTo>
                  <a:lnTo>
                    <a:pt x="16269" y="13028"/>
                  </a:lnTo>
                  <a:cubicBezTo>
                    <a:pt x="16293" y="13010"/>
                    <a:pt x="16309" y="13000"/>
                    <a:pt x="16311" y="13000"/>
                  </a:cubicBezTo>
                  <a:close/>
                  <a:moveTo>
                    <a:pt x="20644" y="13025"/>
                  </a:moveTo>
                  <a:cubicBezTo>
                    <a:pt x="20655" y="13033"/>
                    <a:pt x="20675" y="13036"/>
                    <a:pt x="20705" y="13036"/>
                  </a:cubicBezTo>
                  <a:cubicBezTo>
                    <a:pt x="20683" y="13034"/>
                    <a:pt x="20663" y="13030"/>
                    <a:pt x="20644" y="13025"/>
                  </a:cubicBezTo>
                  <a:close/>
                  <a:moveTo>
                    <a:pt x="25477" y="13037"/>
                  </a:moveTo>
                  <a:cubicBezTo>
                    <a:pt x="25478" y="13040"/>
                    <a:pt x="25479" y="13044"/>
                    <a:pt x="25479" y="13048"/>
                  </a:cubicBezTo>
                  <a:cubicBezTo>
                    <a:pt x="25479" y="13044"/>
                    <a:pt x="25478" y="13040"/>
                    <a:pt x="25477" y="13037"/>
                  </a:cubicBezTo>
                  <a:close/>
                  <a:moveTo>
                    <a:pt x="19824" y="13155"/>
                  </a:moveTo>
                  <a:cubicBezTo>
                    <a:pt x="19804" y="13159"/>
                    <a:pt x="19792" y="13160"/>
                    <a:pt x="19786" y="13160"/>
                  </a:cubicBezTo>
                  <a:cubicBezTo>
                    <a:pt x="19774" y="13160"/>
                    <a:pt x="19784" y="13155"/>
                    <a:pt x="19800" y="13155"/>
                  </a:cubicBezTo>
                  <a:close/>
                  <a:moveTo>
                    <a:pt x="25194" y="13155"/>
                  </a:moveTo>
                  <a:cubicBezTo>
                    <a:pt x="25194" y="13164"/>
                    <a:pt x="25197" y="13174"/>
                    <a:pt x="25203" y="13182"/>
                  </a:cubicBezTo>
                  <a:lnTo>
                    <a:pt x="25203" y="13182"/>
                  </a:lnTo>
                  <a:cubicBezTo>
                    <a:pt x="25200" y="13173"/>
                    <a:pt x="25197" y="13164"/>
                    <a:pt x="25194" y="13155"/>
                  </a:cubicBezTo>
                  <a:close/>
                  <a:moveTo>
                    <a:pt x="19502" y="13404"/>
                  </a:moveTo>
                  <a:cubicBezTo>
                    <a:pt x="19502" y="13404"/>
                    <a:pt x="19502" y="13405"/>
                    <a:pt x="19503" y="13405"/>
                  </a:cubicBezTo>
                  <a:cubicBezTo>
                    <a:pt x="19502" y="13405"/>
                    <a:pt x="19502" y="13404"/>
                    <a:pt x="19502" y="13404"/>
                  </a:cubicBezTo>
                  <a:close/>
                  <a:moveTo>
                    <a:pt x="25527" y="13310"/>
                  </a:moveTo>
                  <a:lnTo>
                    <a:pt x="25527" y="13310"/>
                  </a:lnTo>
                  <a:cubicBezTo>
                    <a:pt x="25539" y="13345"/>
                    <a:pt x="25551" y="13369"/>
                    <a:pt x="25551" y="13405"/>
                  </a:cubicBezTo>
                  <a:cubicBezTo>
                    <a:pt x="25539" y="13381"/>
                    <a:pt x="25527" y="13345"/>
                    <a:pt x="25527" y="13310"/>
                  </a:cubicBezTo>
                  <a:close/>
                  <a:moveTo>
                    <a:pt x="20282" y="13393"/>
                  </a:moveTo>
                  <a:cubicBezTo>
                    <a:pt x="20259" y="13400"/>
                    <a:pt x="20246" y="13411"/>
                    <a:pt x="20251" y="13411"/>
                  </a:cubicBezTo>
                  <a:cubicBezTo>
                    <a:pt x="20254" y="13411"/>
                    <a:pt x="20264" y="13407"/>
                    <a:pt x="20282" y="13393"/>
                  </a:cubicBezTo>
                  <a:close/>
                  <a:moveTo>
                    <a:pt x="21751" y="13420"/>
                  </a:moveTo>
                  <a:cubicBezTo>
                    <a:pt x="21748" y="13420"/>
                    <a:pt x="21744" y="13420"/>
                    <a:pt x="21740" y="13421"/>
                  </a:cubicBezTo>
                  <a:lnTo>
                    <a:pt x="21740" y="13421"/>
                  </a:lnTo>
                  <a:cubicBezTo>
                    <a:pt x="21764" y="13426"/>
                    <a:pt x="21777" y="13429"/>
                    <a:pt x="21777" y="13429"/>
                  </a:cubicBezTo>
                  <a:cubicBezTo>
                    <a:pt x="21771" y="13423"/>
                    <a:pt x="21762" y="13420"/>
                    <a:pt x="21751" y="13420"/>
                  </a:cubicBezTo>
                  <a:close/>
                  <a:moveTo>
                    <a:pt x="24527" y="13452"/>
                  </a:moveTo>
                  <a:lnTo>
                    <a:pt x="24527" y="13452"/>
                  </a:lnTo>
                  <a:cubicBezTo>
                    <a:pt x="24527" y="13452"/>
                    <a:pt x="24527" y="13452"/>
                    <a:pt x="24527" y="13452"/>
                  </a:cubicBezTo>
                  <a:cubicBezTo>
                    <a:pt x="24527" y="13452"/>
                    <a:pt x="24527" y="13452"/>
                    <a:pt x="24527" y="13452"/>
                  </a:cubicBezTo>
                  <a:close/>
                  <a:moveTo>
                    <a:pt x="16680" y="13511"/>
                  </a:moveTo>
                  <a:lnTo>
                    <a:pt x="16680" y="13511"/>
                  </a:lnTo>
                  <a:cubicBezTo>
                    <a:pt x="16680" y="13511"/>
                    <a:pt x="16681" y="13512"/>
                    <a:pt x="16681" y="13512"/>
                  </a:cubicBezTo>
                  <a:cubicBezTo>
                    <a:pt x="16681" y="13512"/>
                    <a:pt x="16680" y="13511"/>
                    <a:pt x="16680" y="13511"/>
                  </a:cubicBezTo>
                  <a:close/>
                  <a:moveTo>
                    <a:pt x="2036" y="13524"/>
                  </a:moveTo>
                  <a:cubicBezTo>
                    <a:pt x="2036" y="13528"/>
                    <a:pt x="2036" y="13531"/>
                    <a:pt x="2037" y="13532"/>
                  </a:cubicBezTo>
                  <a:lnTo>
                    <a:pt x="2037" y="13532"/>
                  </a:lnTo>
                  <a:cubicBezTo>
                    <a:pt x="2036" y="13529"/>
                    <a:pt x="2036" y="13526"/>
                    <a:pt x="2036" y="13524"/>
                  </a:cubicBezTo>
                  <a:close/>
                  <a:moveTo>
                    <a:pt x="20730" y="13523"/>
                  </a:moveTo>
                  <a:lnTo>
                    <a:pt x="20730" y="13523"/>
                  </a:lnTo>
                  <a:cubicBezTo>
                    <a:pt x="20738" y="13532"/>
                    <a:pt x="20764" y="13540"/>
                    <a:pt x="20836" y="13548"/>
                  </a:cubicBezTo>
                  <a:cubicBezTo>
                    <a:pt x="20802" y="13539"/>
                    <a:pt x="20766" y="13531"/>
                    <a:pt x="20730" y="13523"/>
                  </a:cubicBezTo>
                  <a:close/>
                  <a:moveTo>
                    <a:pt x="21055" y="13574"/>
                  </a:moveTo>
                  <a:cubicBezTo>
                    <a:pt x="21065" y="13581"/>
                    <a:pt x="21082" y="13583"/>
                    <a:pt x="21110" y="13583"/>
                  </a:cubicBezTo>
                  <a:cubicBezTo>
                    <a:pt x="21091" y="13582"/>
                    <a:pt x="21073" y="13579"/>
                    <a:pt x="21055" y="13574"/>
                  </a:cubicBezTo>
                  <a:close/>
                  <a:moveTo>
                    <a:pt x="23028" y="13571"/>
                  </a:moveTo>
                  <a:cubicBezTo>
                    <a:pt x="23030" y="13580"/>
                    <a:pt x="23033" y="13589"/>
                    <a:pt x="23039" y="13595"/>
                  </a:cubicBezTo>
                  <a:cubicBezTo>
                    <a:pt x="23039" y="13587"/>
                    <a:pt x="23035" y="13579"/>
                    <a:pt x="23028" y="13571"/>
                  </a:cubicBezTo>
                  <a:close/>
                  <a:moveTo>
                    <a:pt x="25182" y="13643"/>
                  </a:moveTo>
                  <a:lnTo>
                    <a:pt x="25182" y="13643"/>
                  </a:lnTo>
                  <a:cubicBezTo>
                    <a:pt x="25180" y="13643"/>
                    <a:pt x="25179" y="13644"/>
                    <a:pt x="25178" y="13646"/>
                  </a:cubicBezTo>
                  <a:lnTo>
                    <a:pt x="25178" y="13646"/>
                  </a:lnTo>
                  <a:cubicBezTo>
                    <a:pt x="25180" y="13645"/>
                    <a:pt x="25181" y="13644"/>
                    <a:pt x="25182" y="13643"/>
                  </a:cubicBezTo>
                  <a:close/>
                  <a:moveTo>
                    <a:pt x="16276" y="13667"/>
                  </a:moveTo>
                  <a:cubicBezTo>
                    <a:pt x="16275" y="13667"/>
                    <a:pt x="16274" y="13667"/>
                    <a:pt x="16273" y="13667"/>
                  </a:cubicBezTo>
                  <a:lnTo>
                    <a:pt x="16273" y="13667"/>
                  </a:lnTo>
                  <a:cubicBezTo>
                    <a:pt x="16274" y="13667"/>
                    <a:pt x="16275" y="13667"/>
                    <a:pt x="16276" y="13667"/>
                  </a:cubicBezTo>
                  <a:close/>
                  <a:moveTo>
                    <a:pt x="23374" y="13668"/>
                  </a:moveTo>
                  <a:cubicBezTo>
                    <a:pt x="23371" y="13668"/>
                    <a:pt x="23381" y="13672"/>
                    <a:pt x="23414" y="13681"/>
                  </a:cubicBezTo>
                  <a:lnTo>
                    <a:pt x="23414" y="13681"/>
                  </a:lnTo>
                  <a:cubicBezTo>
                    <a:pt x="23395" y="13673"/>
                    <a:pt x="23377" y="13668"/>
                    <a:pt x="23374" y="13668"/>
                  </a:cubicBezTo>
                  <a:close/>
                  <a:moveTo>
                    <a:pt x="16273" y="13667"/>
                  </a:moveTo>
                  <a:cubicBezTo>
                    <a:pt x="16258" y="13670"/>
                    <a:pt x="16224" y="13683"/>
                    <a:pt x="16178" y="13701"/>
                  </a:cubicBezTo>
                  <a:lnTo>
                    <a:pt x="16178" y="13701"/>
                  </a:lnTo>
                  <a:cubicBezTo>
                    <a:pt x="16209" y="13697"/>
                    <a:pt x="16260" y="13671"/>
                    <a:pt x="16273" y="13667"/>
                  </a:cubicBezTo>
                  <a:close/>
                  <a:moveTo>
                    <a:pt x="23334" y="13722"/>
                  </a:moveTo>
                  <a:cubicBezTo>
                    <a:pt x="23324" y="13722"/>
                    <a:pt x="23317" y="13723"/>
                    <a:pt x="23313" y="13726"/>
                  </a:cubicBezTo>
                  <a:lnTo>
                    <a:pt x="23374" y="13726"/>
                  </a:lnTo>
                  <a:cubicBezTo>
                    <a:pt x="23358" y="13723"/>
                    <a:pt x="23345" y="13722"/>
                    <a:pt x="23334" y="13722"/>
                  </a:cubicBezTo>
                  <a:close/>
                  <a:moveTo>
                    <a:pt x="17252" y="13821"/>
                  </a:moveTo>
                  <a:cubicBezTo>
                    <a:pt x="17240" y="13821"/>
                    <a:pt x="17229" y="13823"/>
                    <a:pt x="17217" y="13826"/>
                  </a:cubicBezTo>
                  <a:lnTo>
                    <a:pt x="17217" y="13826"/>
                  </a:lnTo>
                  <a:cubicBezTo>
                    <a:pt x="17230" y="13824"/>
                    <a:pt x="17242" y="13821"/>
                    <a:pt x="17252" y="13821"/>
                  </a:cubicBezTo>
                  <a:close/>
                  <a:moveTo>
                    <a:pt x="22372" y="13833"/>
                  </a:moveTo>
                  <a:lnTo>
                    <a:pt x="22372" y="13833"/>
                  </a:lnTo>
                  <a:cubicBezTo>
                    <a:pt x="22380" y="13835"/>
                    <a:pt x="22388" y="13837"/>
                    <a:pt x="22395" y="13837"/>
                  </a:cubicBezTo>
                  <a:lnTo>
                    <a:pt x="22395" y="13837"/>
                  </a:lnTo>
                  <a:cubicBezTo>
                    <a:pt x="22386" y="13836"/>
                    <a:pt x="22378" y="13834"/>
                    <a:pt x="22372" y="13833"/>
                  </a:cubicBezTo>
                  <a:close/>
                  <a:moveTo>
                    <a:pt x="2790" y="13820"/>
                  </a:moveTo>
                  <a:cubicBezTo>
                    <a:pt x="2805" y="13844"/>
                    <a:pt x="2817" y="13870"/>
                    <a:pt x="2821" y="13893"/>
                  </a:cubicBezTo>
                  <a:lnTo>
                    <a:pt x="2821" y="13893"/>
                  </a:lnTo>
                  <a:cubicBezTo>
                    <a:pt x="2819" y="13860"/>
                    <a:pt x="2811" y="13834"/>
                    <a:pt x="2790" y="13820"/>
                  </a:cubicBezTo>
                  <a:close/>
                  <a:moveTo>
                    <a:pt x="2821" y="13893"/>
                  </a:moveTo>
                  <a:cubicBezTo>
                    <a:pt x="2822" y="13901"/>
                    <a:pt x="2822" y="13909"/>
                    <a:pt x="2822" y="13917"/>
                  </a:cubicBezTo>
                  <a:cubicBezTo>
                    <a:pt x="2823" y="13909"/>
                    <a:pt x="2822" y="13901"/>
                    <a:pt x="2821" y="13893"/>
                  </a:cubicBezTo>
                  <a:close/>
                  <a:moveTo>
                    <a:pt x="16871" y="13916"/>
                  </a:moveTo>
                  <a:cubicBezTo>
                    <a:pt x="16871" y="13916"/>
                    <a:pt x="16871" y="13916"/>
                    <a:pt x="16871" y="13917"/>
                  </a:cubicBezTo>
                  <a:cubicBezTo>
                    <a:pt x="16871" y="13916"/>
                    <a:pt x="16871" y="13916"/>
                    <a:pt x="16871" y="13916"/>
                  </a:cubicBezTo>
                  <a:close/>
                  <a:moveTo>
                    <a:pt x="15210" y="13974"/>
                  </a:moveTo>
                  <a:cubicBezTo>
                    <a:pt x="15208" y="13974"/>
                    <a:pt x="15207" y="13975"/>
                    <a:pt x="15204" y="13976"/>
                  </a:cubicBezTo>
                  <a:cubicBezTo>
                    <a:pt x="15206" y="13975"/>
                    <a:pt x="15208" y="13975"/>
                    <a:pt x="15210" y="13974"/>
                  </a:cubicBezTo>
                  <a:close/>
                  <a:moveTo>
                    <a:pt x="10404" y="14140"/>
                  </a:moveTo>
                  <a:cubicBezTo>
                    <a:pt x="10391" y="14140"/>
                    <a:pt x="10377" y="14141"/>
                    <a:pt x="10359" y="14143"/>
                  </a:cubicBezTo>
                  <a:cubicBezTo>
                    <a:pt x="10363" y="14142"/>
                    <a:pt x="10368" y="14142"/>
                    <a:pt x="10373" y="14142"/>
                  </a:cubicBezTo>
                  <a:cubicBezTo>
                    <a:pt x="10406" y="14142"/>
                    <a:pt x="10449" y="14153"/>
                    <a:pt x="10497" y="14169"/>
                  </a:cubicBezTo>
                  <a:lnTo>
                    <a:pt x="10497" y="14169"/>
                  </a:lnTo>
                  <a:cubicBezTo>
                    <a:pt x="10504" y="14169"/>
                    <a:pt x="10509" y="14168"/>
                    <a:pt x="10513" y="14167"/>
                  </a:cubicBezTo>
                  <a:cubicBezTo>
                    <a:pt x="10465" y="14157"/>
                    <a:pt x="10456" y="14140"/>
                    <a:pt x="10404" y="14140"/>
                  </a:cubicBezTo>
                  <a:close/>
                  <a:moveTo>
                    <a:pt x="23540" y="14190"/>
                  </a:moveTo>
                  <a:cubicBezTo>
                    <a:pt x="23542" y="14200"/>
                    <a:pt x="23545" y="14209"/>
                    <a:pt x="23551" y="14214"/>
                  </a:cubicBezTo>
                  <a:cubicBezTo>
                    <a:pt x="23551" y="14207"/>
                    <a:pt x="23547" y="14199"/>
                    <a:pt x="23540" y="14190"/>
                  </a:cubicBezTo>
                  <a:close/>
                  <a:moveTo>
                    <a:pt x="24742" y="14201"/>
                  </a:moveTo>
                  <a:cubicBezTo>
                    <a:pt x="24775" y="14201"/>
                    <a:pt x="24808" y="14229"/>
                    <a:pt x="24860" y="14238"/>
                  </a:cubicBezTo>
                  <a:cubicBezTo>
                    <a:pt x="24851" y="14241"/>
                    <a:pt x="24838" y="14243"/>
                    <a:pt x="24823" y="14243"/>
                  </a:cubicBezTo>
                  <a:cubicBezTo>
                    <a:pt x="24783" y="14243"/>
                    <a:pt x="24732" y="14232"/>
                    <a:pt x="24706" y="14214"/>
                  </a:cubicBezTo>
                  <a:cubicBezTo>
                    <a:pt x="24718" y="14205"/>
                    <a:pt x="24730" y="14201"/>
                    <a:pt x="24742" y="14201"/>
                  </a:cubicBezTo>
                  <a:close/>
                  <a:moveTo>
                    <a:pt x="9140" y="14327"/>
                  </a:moveTo>
                  <a:cubicBezTo>
                    <a:pt x="9164" y="14327"/>
                    <a:pt x="9183" y="14330"/>
                    <a:pt x="9195" y="14337"/>
                  </a:cubicBezTo>
                  <a:lnTo>
                    <a:pt x="9195" y="14337"/>
                  </a:lnTo>
                  <a:cubicBezTo>
                    <a:pt x="9179" y="14329"/>
                    <a:pt x="9146" y="14329"/>
                    <a:pt x="9117" y="14328"/>
                  </a:cubicBezTo>
                  <a:lnTo>
                    <a:pt x="9117" y="14328"/>
                  </a:lnTo>
                  <a:cubicBezTo>
                    <a:pt x="9125" y="14327"/>
                    <a:pt x="9133" y="14327"/>
                    <a:pt x="9140" y="14327"/>
                  </a:cubicBezTo>
                  <a:close/>
                  <a:moveTo>
                    <a:pt x="23897" y="14329"/>
                  </a:moveTo>
                  <a:cubicBezTo>
                    <a:pt x="23886" y="14329"/>
                    <a:pt x="23896" y="14336"/>
                    <a:pt x="23957" y="14348"/>
                  </a:cubicBezTo>
                  <a:lnTo>
                    <a:pt x="23957" y="14348"/>
                  </a:lnTo>
                  <a:cubicBezTo>
                    <a:pt x="23934" y="14334"/>
                    <a:pt x="23907" y="14329"/>
                    <a:pt x="23897" y="14329"/>
                  </a:cubicBezTo>
                  <a:close/>
                  <a:moveTo>
                    <a:pt x="9692" y="14369"/>
                  </a:moveTo>
                  <a:cubicBezTo>
                    <a:pt x="9700" y="14370"/>
                    <a:pt x="9708" y="14371"/>
                    <a:pt x="9717" y="14371"/>
                  </a:cubicBezTo>
                  <a:lnTo>
                    <a:pt x="9717" y="14371"/>
                  </a:lnTo>
                  <a:cubicBezTo>
                    <a:pt x="9709" y="14370"/>
                    <a:pt x="9701" y="14369"/>
                    <a:pt x="9692" y="14369"/>
                  </a:cubicBezTo>
                  <a:close/>
                  <a:moveTo>
                    <a:pt x="23837" y="14367"/>
                  </a:moveTo>
                  <a:cubicBezTo>
                    <a:pt x="23832" y="14367"/>
                    <a:pt x="23827" y="14368"/>
                    <a:pt x="23825" y="14369"/>
                  </a:cubicBezTo>
                  <a:cubicBezTo>
                    <a:pt x="23841" y="14369"/>
                    <a:pt x="23857" y="14370"/>
                    <a:pt x="23872" y="14371"/>
                  </a:cubicBezTo>
                  <a:lnTo>
                    <a:pt x="23872" y="14371"/>
                  </a:lnTo>
                  <a:cubicBezTo>
                    <a:pt x="23858" y="14369"/>
                    <a:pt x="23846" y="14367"/>
                    <a:pt x="23837" y="14367"/>
                  </a:cubicBezTo>
                  <a:close/>
                  <a:moveTo>
                    <a:pt x="15280" y="14253"/>
                  </a:moveTo>
                  <a:cubicBezTo>
                    <a:pt x="15283" y="14282"/>
                    <a:pt x="15300" y="14322"/>
                    <a:pt x="15300" y="14322"/>
                  </a:cubicBezTo>
                  <a:cubicBezTo>
                    <a:pt x="15240" y="14345"/>
                    <a:pt x="15169" y="14357"/>
                    <a:pt x="15097" y="14381"/>
                  </a:cubicBezTo>
                  <a:cubicBezTo>
                    <a:pt x="15146" y="14322"/>
                    <a:pt x="15212" y="14279"/>
                    <a:pt x="15280" y="14253"/>
                  </a:cubicBezTo>
                  <a:close/>
                  <a:moveTo>
                    <a:pt x="2865" y="14149"/>
                  </a:moveTo>
                  <a:lnTo>
                    <a:pt x="2865" y="14149"/>
                  </a:lnTo>
                  <a:cubicBezTo>
                    <a:pt x="2878" y="14238"/>
                    <a:pt x="2901" y="14324"/>
                    <a:pt x="2941" y="14393"/>
                  </a:cubicBezTo>
                  <a:cubicBezTo>
                    <a:pt x="2933" y="14361"/>
                    <a:pt x="2930" y="14345"/>
                    <a:pt x="2940" y="14345"/>
                  </a:cubicBezTo>
                  <a:cubicBezTo>
                    <a:pt x="2945" y="14345"/>
                    <a:pt x="2953" y="14349"/>
                    <a:pt x="2965" y="14357"/>
                  </a:cubicBezTo>
                  <a:cubicBezTo>
                    <a:pt x="2913" y="14287"/>
                    <a:pt x="2886" y="14219"/>
                    <a:pt x="2865" y="14149"/>
                  </a:cubicBezTo>
                  <a:close/>
                  <a:moveTo>
                    <a:pt x="15087" y="14374"/>
                  </a:moveTo>
                  <a:cubicBezTo>
                    <a:pt x="15092" y="14374"/>
                    <a:pt x="15100" y="14386"/>
                    <a:pt x="15085" y="14393"/>
                  </a:cubicBezTo>
                  <a:cubicBezTo>
                    <a:pt x="15081" y="14379"/>
                    <a:pt x="15083" y="14374"/>
                    <a:pt x="15087" y="14374"/>
                  </a:cubicBezTo>
                  <a:close/>
                  <a:moveTo>
                    <a:pt x="8763" y="14417"/>
                  </a:moveTo>
                  <a:cubicBezTo>
                    <a:pt x="8756" y="14418"/>
                    <a:pt x="8748" y="14420"/>
                    <a:pt x="8739" y="14421"/>
                  </a:cubicBezTo>
                  <a:lnTo>
                    <a:pt x="8739" y="14421"/>
                  </a:lnTo>
                  <a:cubicBezTo>
                    <a:pt x="8747" y="14420"/>
                    <a:pt x="8755" y="14418"/>
                    <a:pt x="8763" y="14417"/>
                  </a:cubicBezTo>
                  <a:close/>
                  <a:moveTo>
                    <a:pt x="8739" y="14421"/>
                  </a:moveTo>
                  <a:cubicBezTo>
                    <a:pt x="8663" y="14436"/>
                    <a:pt x="8589" y="14448"/>
                    <a:pt x="8514" y="14459"/>
                  </a:cubicBezTo>
                  <a:lnTo>
                    <a:pt x="8514" y="14459"/>
                  </a:lnTo>
                  <a:cubicBezTo>
                    <a:pt x="8515" y="14459"/>
                    <a:pt x="8515" y="14459"/>
                    <a:pt x="8516" y="14459"/>
                  </a:cubicBezTo>
                  <a:cubicBezTo>
                    <a:pt x="8584" y="14459"/>
                    <a:pt x="8678" y="14434"/>
                    <a:pt x="8739" y="14421"/>
                  </a:cubicBezTo>
                  <a:close/>
                  <a:moveTo>
                    <a:pt x="14997" y="14356"/>
                  </a:moveTo>
                  <a:cubicBezTo>
                    <a:pt x="15014" y="14356"/>
                    <a:pt x="15035" y="14360"/>
                    <a:pt x="15062" y="14369"/>
                  </a:cubicBezTo>
                  <a:cubicBezTo>
                    <a:pt x="15073" y="14429"/>
                    <a:pt x="15038" y="14476"/>
                    <a:pt x="14966" y="14488"/>
                  </a:cubicBezTo>
                  <a:cubicBezTo>
                    <a:pt x="14987" y="14474"/>
                    <a:pt x="14984" y="14461"/>
                    <a:pt x="14977" y="14461"/>
                  </a:cubicBezTo>
                  <a:cubicBezTo>
                    <a:pt x="14973" y="14461"/>
                    <a:pt x="14966" y="14468"/>
                    <a:pt x="14966" y="14488"/>
                  </a:cubicBezTo>
                  <a:cubicBezTo>
                    <a:pt x="14939" y="14398"/>
                    <a:pt x="14946" y="14356"/>
                    <a:pt x="14997" y="14356"/>
                  </a:cubicBezTo>
                  <a:close/>
                  <a:moveTo>
                    <a:pt x="2737" y="14641"/>
                  </a:moveTo>
                  <a:cubicBezTo>
                    <a:pt x="2738" y="14642"/>
                    <a:pt x="2738" y="14642"/>
                    <a:pt x="2739" y="14643"/>
                  </a:cubicBezTo>
                  <a:cubicBezTo>
                    <a:pt x="2737" y="14645"/>
                    <a:pt x="2736" y="14646"/>
                    <a:pt x="2735" y="14648"/>
                  </a:cubicBezTo>
                  <a:lnTo>
                    <a:pt x="2735" y="14648"/>
                  </a:lnTo>
                  <a:cubicBezTo>
                    <a:pt x="2736" y="14645"/>
                    <a:pt x="2736" y="14643"/>
                    <a:pt x="2737" y="14641"/>
                  </a:cubicBezTo>
                  <a:close/>
                  <a:moveTo>
                    <a:pt x="7799" y="14655"/>
                  </a:moveTo>
                  <a:cubicBezTo>
                    <a:pt x="7794" y="14656"/>
                    <a:pt x="7790" y="14658"/>
                    <a:pt x="7786" y="14659"/>
                  </a:cubicBezTo>
                  <a:lnTo>
                    <a:pt x="7786" y="14659"/>
                  </a:lnTo>
                  <a:cubicBezTo>
                    <a:pt x="7790" y="14658"/>
                    <a:pt x="7794" y="14656"/>
                    <a:pt x="7799" y="14655"/>
                  </a:cubicBezTo>
                  <a:close/>
                  <a:moveTo>
                    <a:pt x="2679" y="14667"/>
                  </a:moveTo>
                  <a:lnTo>
                    <a:pt x="2679" y="14667"/>
                  </a:lnTo>
                  <a:cubicBezTo>
                    <a:pt x="2679" y="14680"/>
                    <a:pt x="2683" y="14689"/>
                    <a:pt x="2690" y="14695"/>
                  </a:cubicBezTo>
                  <a:lnTo>
                    <a:pt x="2690" y="14695"/>
                  </a:lnTo>
                  <a:cubicBezTo>
                    <a:pt x="2685" y="14685"/>
                    <a:pt x="2681" y="14675"/>
                    <a:pt x="2679" y="14667"/>
                  </a:cubicBezTo>
                  <a:close/>
                  <a:moveTo>
                    <a:pt x="10144" y="14691"/>
                  </a:moveTo>
                  <a:cubicBezTo>
                    <a:pt x="10087" y="14699"/>
                    <a:pt x="10077" y="14706"/>
                    <a:pt x="10091" y="14711"/>
                  </a:cubicBezTo>
                  <a:lnTo>
                    <a:pt x="10091" y="14711"/>
                  </a:lnTo>
                  <a:cubicBezTo>
                    <a:pt x="10107" y="14708"/>
                    <a:pt x="10125" y="14700"/>
                    <a:pt x="10144" y="14691"/>
                  </a:cubicBezTo>
                  <a:close/>
                  <a:moveTo>
                    <a:pt x="11454" y="14714"/>
                  </a:moveTo>
                  <a:lnTo>
                    <a:pt x="11454" y="14714"/>
                  </a:lnTo>
                  <a:cubicBezTo>
                    <a:pt x="11453" y="14717"/>
                    <a:pt x="11451" y="14719"/>
                    <a:pt x="11451" y="14721"/>
                  </a:cubicBezTo>
                  <a:lnTo>
                    <a:pt x="11451" y="14721"/>
                  </a:lnTo>
                  <a:cubicBezTo>
                    <a:pt x="11450" y="14719"/>
                    <a:pt x="11451" y="14717"/>
                    <a:pt x="11454" y="14714"/>
                  </a:cubicBezTo>
                  <a:close/>
                  <a:moveTo>
                    <a:pt x="10008" y="14665"/>
                  </a:moveTo>
                  <a:cubicBezTo>
                    <a:pt x="10050" y="14665"/>
                    <a:pt x="10277" y="14703"/>
                    <a:pt x="10287" y="14703"/>
                  </a:cubicBezTo>
                  <a:cubicBezTo>
                    <a:pt x="10228" y="14714"/>
                    <a:pt x="10370" y="14738"/>
                    <a:pt x="10239" y="14738"/>
                  </a:cubicBezTo>
                  <a:cubicBezTo>
                    <a:pt x="10224" y="14730"/>
                    <a:pt x="10116" y="14723"/>
                    <a:pt x="10091" y="14711"/>
                  </a:cubicBezTo>
                  <a:lnTo>
                    <a:pt x="10091" y="14711"/>
                  </a:lnTo>
                  <a:cubicBezTo>
                    <a:pt x="10081" y="14714"/>
                    <a:pt x="10072" y="14715"/>
                    <a:pt x="10064" y="14715"/>
                  </a:cubicBezTo>
                  <a:cubicBezTo>
                    <a:pt x="10036" y="14715"/>
                    <a:pt x="10015" y="14700"/>
                    <a:pt x="10001" y="14667"/>
                  </a:cubicBezTo>
                  <a:cubicBezTo>
                    <a:pt x="10000" y="14666"/>
                    <a:pt x="10002" y="14665"/>
                    <a:pt x="10008" y="14665"/>
                  </a:cubicBezTo>
                  <a:close/>
                  <a:moveTo>
                    <a:pt x="14097" y="14731"/>
                  </a:moveTo>
                  <a:cubicBezTo>
                    <a:pt x="14095" y="14735"/>
                    <a:pt x="14094" y="14738"/>
                    <a:pt x="14097" y="14738"/>
                  </a:cubicBezTo>
                  <a:cubicBezTo>
                    <a:pt x="14097" y="14736"/>
                    <a:pt x="14097" y="14733"/>
                    <a:pt x="14097" y="14731"/>
                  </a:cubicBezTo>
                  <a:close/>
                  <a:moveTo>
                    <a:pt x="14136" y="14717"/>
                  </a:moveTo>
                  <a:cubicBezTo>
                    <a:pt x="14139" y="14724"/>
                    <a:pt x="14142" y="14731"/>
                    <a:pt x="14145" y="14738"/>
                  </a:cubicBezTo>
                  <a:cubicBezTo>
                    <a:pt x="14143" y="14728"/>
                    <a:pt x="14139" y="14721"/>
                    <a:pt x="14136" y="14717"/>
                  </a:cubicBezTo>
                  <a:close/>
                  <a:moveTo>
                    <a:pt x="10323" y="14703"/>
                  </a:moveTo>
                  <a:cubicBezTo>
                    <a:pt x="10343" y="14708"/>
                    <a:pt x="10437" y="14727"/>
                    <a:pt x="10539" y="14750"/>
                  </a:cubicBezTo>
                  <a:lnTo>
                    <a:pt x="10539" y="14750"/>
                  </a:lnTo>
                  <a:cubicBezTo>
                    <a:pt x="10533" y="14750"/>
                    <a:pt x="10526" y="14750"/>
                    <a:pt x="10520" y="14750"/>
                  </a:cubicBezTo>
                  <a:cubicBezTo>
                    <a:pt x="10447" y="14750"/>
                    <a:pt x="10377" y="14743"/>
                    <a:pt x="10323" y="14703"/>
                  </a:cubicBezTo>
                  <a:close/>
                  <a:moveTo>
                    <a:pt x="11454" y="14714"/>
                  </a:moveTo>
                  <a:cubicBezTo>
                    <a:pt x="11496" y="14744"/>
                    <a:pt x="11487" y="14759"/>
                    <a:pt x="11472" y="14759"/>
                  </a:cubicBezTo>
                  <a:cubicBezTo>
                    <a:pt x="11458" y="14759"/>
                    <a:pt x="11439" y="14746"/>
                    <a:pt x="11451" y="14721"/>
                  </a:cubicBezTo>
                  <a:lnTo>
                    <a:pt x="11451" y="14721"/>
                  </a:lnTo>
                  <a:cubicBezTo>
                    <a:pt x="11451" y="14723"/>
                    <a:pt x="11452" y="14723"/>
                    <a:pt x="11454" y="14723"/>
                  </a:cubicBezTo>
                  <a:cubicBezTo>
                    <a:pt x="11457" y="14723"/>
                    <a:pt x="11460" y="14720"/>
                    <a:pt x="11454" y="14714"/>
                  </a:cubicBezTo>
                  <a:close/>
                  <a:moveTo>
                    <a:pt x="2965" y="14679"/>
                  </a:moveTo>
                  <a:cubicBezTo>
                    <a:pt x="2977" y="14691"/>
                    <a:pt x="2977" y="14726"/>
                    <a:pt x="2977" y="14762"/>
                  </a:cubicBezTo>
                  <a:cubicBezTo>
                    <a:pt x="2965" y="14738"/>
                    <a:pt x="2965" y="14714"/>
                    <a:pt x="2965" y="14679"/>
                  </a:cubicBezTo>
                  <a:close/>
                  <a:moveTo>
                    <a:pt x="14073" y="14726"/>
                  </a:moveTo>
                  <a:cubicBezTo>
                    <a:pt x="14062" y="14738"/>
                    <a:pt x="14061" y="14761"/>
                    <a:pt x="14050" y="14785"/>
                  </a:cubicBezTo>
                  <a:lnTo>
                    <a:pt x="14050" y="14785"/>
                  </a:lnTo>
                  <a:cubicBezTo>
                    <a:pt x="14050" y="14784"/>
                    <a:pt x="14049" y="14783"/>
                    <a:pt x="14049" y="14782"/>
                  </a:cubicBezTo>
                  <a:lnTo>
                    <a:pt x="14049" y="14782"/>
                  </a:lnTo>
                  <a:cubicBezTo>
                    <a:pt x="14049" y="14784"/>
                    <a:pt x="14049" y="14785"/>
                    <a:pt x="14049" y="14786"/>
                  </a:cubicBezTo>
                  <a:cubicBezTo>
                    <a:pt x="14050" y="14785"/>
                    <a:pt x="14050" y="14785"/>
                    <a:pt x="14050" y="14785"/>
                  </a:cubicBezTo>
                  <a:lnTo>
                    <a:pt x="14050" y="14785"/>
                  </a:lnTo>
                  <a:cubicBezTo>
                    <a:pt x="14057" y="14794"/>
                    <a:pt x="14064" y="14802"/>
                    <a:pt x="14073" y="14810"/>
                  </a:cubicBezTo>
                  <a:cubicBezTo>
                    <a:pt x="14073" y="14786"/>
                    <a:pt x="14073" y="14750"/>
                    <a:pt x="14073" y="14726"/>
                  </a:cubicBezTo>
                  <a:close/>
                  <a:moveTo>
                    <a:pt x="13622" y="14801"/>
                  </a:moveTo>
                  <a:cubicBezTo>
                    <a:pt x="13624" y="14801"/>
                    <a:pt x="13627" y="14804"/>
                    <a:pt x="13633" y="14810"/>
                  </a:cubicBezTo>
                  <a:cubicBezTo>
                    <a:pt x="13633" y="14816"/>
                    <a:pt x="13630" y="14819"/>
                    <a:pt x="13627" y="14819"/>
                  </a:cubicBezTo>
                  <a:cubicBezTo>
                    <a:pt x="13624" y="14819"/>
                    <a:pt x="13621" y="14816"/>
                    <a:pt x="13621" y="14810"/>
                  </a:cubicBezTo>
                  <a:cubicBezTo>
                    <a:pt x="13621" y="14804"/>
                    <a:pt x="13621" y="14801"/>
                    <a:pt x="13622" y="14801"/>
                  </a:cubicBezTo>
                  <a:close/>
                  <a:moveTo>
                    <a:pt x="10823" y="14767"/>
                  </a:moveTo>
                  <a:cubicBezTo>
                    <a:pt x="10840" y="14767"/>
                    <a:pt x="10869" y="14794"/>
                    <a:pt x="10835" y="14822"/>
                  </a:cubicBezTo>
                  <a:cubicBezTo>
                    <a:pt x="10835" y="14821"/>
                    <a:pt x="10835" y="14821"/>
                    <a:pt x="10834" y="14821"/>
                  </a:cubicBezTo>
                  <a:lnTo>
                    <a:pt x="10834" y="14821"/>
                  </a:lnTo>
                  <a:cubicBezTo>
                    <a:pt x="10834" y="14821"/>
                    <a:pt x="10835" y="14821"/>
                    <a:pt x="10835" y="14822"/>
                  </a:cubicBezTo>
                  <a:cubicBezTo>
                    <a:pt x="10834" y="14821"/>
                    <a:pt x="10834" y="14821"/>
                    <a:pt x="10834" y="14821"/>
                  </a:cubicBezTo>
                  <a:lnTo>
                    <a:pt x="10834" y="14821"/>
                  </a:lnTo>
                  <a:cubicBezTo>
                    <a:pt x="10834" y="14821"/>
                    <a:pt x="10834" y="14821"/>
                    <a:pt x="10834" y="14821"/>
                  </a:cubicBezTo>
                  <a:lnTo>
                    <a:pt x="10834" y="14821"/>
                  </a:lnTo>
                  <a:cubicBezTo>
                    <a:pt x="10805" y="14781"/>
                    <a:pt x="10811" y="14767"/>
                    <a:pt x="10823" y="14767"/>
                  </a:cubicBezTo>
                  <a:close/>
                  <a:moveTo>
                    <a:pt x="7585" y="14914"/>
                  </a:moveTo>
                  <a:cubicBezTo>
                    <a:pt x="7574" y="14916"/>
                    <a:pt x="7566" y="14917"/>
                    <a:pt x="7561" y="14917"/>
                  </a:cubicBezTo>
                  <a:cubicBezTo>
                    <a:pt x="7562" y="14917"/>
                    <a:pt x="7564" y="14917"/>
                    <a:pt x="7566" y="14917"/>
                  </a:cubicBezTo>
                  <a:cubicBezTo>
                    <a:pt x="7571" y="14917"/>
                    <a:pt x="7577" y="14916"/>
                    <a:pt x="7585" y="14914"/>
                  </a:cubicBezTo>
                  <a:close/>
                  <a:moveTo>
                    <a:pt x="13364" y="14948"/>
                  </a:moveTo>
                  <a:cubicBezTo>
                    <a:pt x="13367" y="14948"/>
                    <a:pt x="13371" y="14958"/>
                    <a:pt x="13371" y="14964"/>
                  </a:cubicBezTo>
                  <a:cubicBezTo>
                    <a:pt x="13371" y="14964"/>
                    <a:pt x="13371" y="14980"/>
                    <a:pt x="13365" y="14980"/>
                  </a:cubicBezTo>
                  <a:cubicBezTo>
                    <a:pt x="13363" y="14980"/>
                    <a:pt x="13361" y="14979"/>
                    <a:pt x="13359" y="14976"/>
                  </a:cubicBezTo>
                  <a:cubicBezTo>
                    <a:pt x="13359" y="14955"/>
                    <a:pt x="13361" y="14948"/>
                    <a:pt x="13364" y="14948"/>
                  </a:cubicBezTo>
                  <a:close/>
                  <a:moveTo>
                    <a:pt x="2587" y="14888"/>
                  </a:moveTo>
                  <a:cubicBezTo>
                    <a:pt x="2608" y="14923"/>
                    <a:pt x="2623" y="14959"/>
                    <a:pt x="2619" y="14988"/>
                  </a:cubicBezTo>
                  <a:cubicBezTo>
                    <a:pt x="2628" y="14935"/>
                    <a:pt x="2618" y="14902"/>
                    <a:pt x="2587" y="14888"/>
                  </a:cubicBezTo>
                  <a:close/>
                  <a:moveTo>
                    <a:pt x="25276" y="14945"/>
                  </a:moveTo>
                  <a:cubicBezTo>
                    <a:pt x="25301" y="14945"/>
                    <a:pt x="25324" y="14973"/>
                    <a:pt x="25360" y="15000"/>
                  </a:cubicBezTo>
                  <a:cubicBezTo>
                    <a:pt x="25337" y="15000"/>
                    <a:pt x="25277" y="14988"/>
                    <a:pt x="25253" y="14953"/>
                  </a:cubicBezTo>
                  <a:cubicBezTo>
                    <a:pt x="25261" y="14947"/>
                    <a:pt x="25269" y="14945"/>
                    <a:pt x="25276" y="14945"/>
                  </a:cubicBezTo>
                  <a:close/>
                  <a:moveTo>
                    <a:pt x="13172" y="15021"/>
                  </a:moveTo>
                  <a:cubicBezTo>
                    <a:pt x="13170" y="15028"/>
                    <a:pt x="13168" y="15037"/>
                    <a:pt x="13168" y="15048"/>
                  </a:cubicBezTo>
                  <a:cubicBezTo>
                    <a:pt x="13174" y="15037"/>
                    <a:pt x="13174" y="15028"/>
                    <a:pt x="13172" y="15021"/>
                  </a:cubicBezTo>
                  <a:close/>
                  <a:moveTo>
                    <a:pt x="12630" y="15053"/>
                  </a:moveTo>
                  <a:cubicBezTo>
                    <a:pt x="12631" y="15057"/>
                    <a:pt x="12632" y="15060"/>
                    <a:pt x="12632" y="15060"/>
                  </a:cubicBezTo>
                  <a:cubicBezTo>
                    <a:pt x="12633" y="15060"/>
                    <a:pt x="12633" y="15060"/>
                    <a:pt x="12633" y="15060"/>
                  </a:cubicBezTo>
                  <a:cubicBezTo>
                    <a:pt x="12632" y="15057"/>
                    <a:pt x="12631" y="15055"/>
                    <a:pt x="12630" y="15053"/>
                  </a:cubicBezTo>
                  <a:close/>
                  <a:moveTo>
                    <a:pt x="5844" y="15154"/>
                  </a:moveTo>
                  <a:cubicBezTo>
                    <a:pt x="5844" y="15154"/>
                    <a:pt x="5844" y="15154"/>
                    <a:pt x="5844" y="15154"/>
                  </a:cubicBezTo>
                  <a:lnTo>
                    <a:pt x="5844" y="15154"/>
                  </a:lnTo>
                  <a:cubicBezTo>
                    <a:pt x="5845" y="15154"/>
                    <a:pt x="5846" y="15155"/>
                    <a:pt x="5846" y="15155"/>
                  </a:cubicBezTo>
                  <a:cubicBezTo>
                    <a:pt x="5846" y="15155"/>
                    <a:pt x="5845" y="15154"/>
                    <a:pt x="5844" y="15154"/>
                  </a:cubicBezTo>
                  <a:close/>
                  <a:moveTo>
                    <a:pt x="11868" y="15019"/>
                  </a:moveTo>
                  <a:cubicBezTo>
                    <a:pt x="11869" y="15019"/>
                    <a:pt x="11869" y="15020"/>
                    <a:pt x="11871" y="15024"/>
                  </a:cubicBezTo>
                  <a:cubicBezTo>
                    <a:pt x="11930" y="15048"/>
                    <a:pt x="11930" y="15131"/>
                    <a:pt x="11942" y="15179"/>
                  </a:cubicBezTo>
                  <a:cubicBezTo>
                    <a:pt x="11899" y="15147"/>
                    <a:pt x="11866" y="15019"/>
                    <a:pt x="11868" y="15019"/>
                  </a:cubicBezTo>
                  <a:close/>
                  <a:moveTo>
                    <a:pt x="6900" y="15226"/>
                  </a:moveTo>
                  <a:cubicBezTo>
                    <a:pt x="6898" y="15226"/>
                    <a:pt x="6891" y="15233"/>
                    <a:pt x="6881" y="15254"/>
                  </a:cubicBezTo>
                  <a:lnTo>
                    <a:pt x="6881" y="15254"/>
                  </a:lnTo>
                  <a:cubicBezTo>
                    <a:pt x="6898" y="15239"/>
                    <a:pt x="6903" y="15226"/>
                    <a:pt x="6900" y="15226"/>
                  </a:cubicBezTo>
                  <a:close/>
                  <a:moveTo>
                    <a:pt x="7394" y="15271"/>
                  </a:moveTo>
                  <a:cubicBezTo>
                    <a:pt x="7391" y="15272"/>
                    <a:pt x="7387" y="15273"/>
                    <a:pt x="7384" y="15274"/>
                  </a:cubicBezTo>
                  <a:lnTo>
                    <a:pt x="7394" y="15274"/>
                  </a:lnTo>
                  <a:cubicBezTo>
                    <a:pt x="7394" y="15273"/>
                    <a:pt x="7394" y="15272"/>
                    <a:pt x="7394" y="15271"/>
                  </a:cubicBezTo>
                  <a:close/>
                  <a:moveTo>
                    <a:pt x="6578" y="15102"/>
                  </a:moveTo>
                  <a:cubicBezTo>
                    <a:pt x="6434" y="15169"/>
                    <a:pt x="6296" y="15245"/>
                    <a:pt x="6188" y="15360"/>
                  </a:cubicBezTo>
                  <a:lnTo>
                    <a:pt x="6188" y="15360"/>
                  </a:lnTo>
                  <a:cubicBezTo>
                    <a:pt x="6356" y="15277"/>
                    <a:pt x="6521" y="15187"/>
                    <a:pt x="6578" y="15102"/>
                  </a:cubicBezTo>
                  <a:close/>
                  <a:moveTo>
                    <a:pt x="6188" y="15360"/>
                  </a:moveTo>
                  <a:cubicBezTo>
                    <a:pt x="6186" y="15361"/>
                    <a:pt x="6184" y="15362"/>
                    <a:pt x="6182" y="15363"/>
                  </a:cubicBezTo>
                  <a:lnTo>
                    <a:pt x="6182" y="15363"/>
                  </a:lnTo>
                  <a:cubicBezTo>
                    <a:pt x="6181" y="15363"/>
                    <a:pt x="6180" y="15362"/>
                    <a:pt x="6179" y="15362"/>
                  </a:cubicBezTo>
                  <a:cubicBezTo>
                    <a:pt x="6167" y="15362"/>
                    <a:pt x="6114" y="15391"/>
                    <a:pt x="6049" y="15427"/>
                  </a:cubicBezTo>
                  <a:lnTo>
                    <a:pt x="6049" y="15427"/>
                  </a:lnTo>
                  <a:cubicBezTo>
                    <a:pt x="6092" y="15406"/>
                    <a:pt x="6137" y="15385"/>
                    <a:pt x="6182" y="15363"/>
                  </a:cubicBezTo>
                  <a:lnTo>
                    <a:pt x="6182" y="15363"/>
                  </a:lnTo>
                  <a:cubicBezTo>
                    <a:pt x="6183" y="15364"/>
                    <a:pt x="6182" y="15366"/>
                    <a:pt x="6179" y="15369"/>
                  </a:cubicBezTo>
                  <a:cubicBezTo>
                    <a:pt x="6182" y="15366"/>
                    <a:pt x="6185" y="15363"/>
                    <a:pt x="6188" y="15360"/>
                  </a:cubicBezTo>
                  <a:close/>
                  <a:moveTo>
                    <a:pt x="6448" y="15386"/>
                  </a:moveTo>
                  <a:cubicBezTo>
                    <a:pt x="6437" y="15386"/>
                    <a:pt x="6412" y="15396"/>
                    <a:pt x="6358" y="15429"/>
                  </a:cubicBezTo>
                  <a:cubicBezTo>
                    <a:pt x="6388" y="15416"/>
                    <a:pt x="6419" y="15402"/>
                    <a:pt x="6451" y="15386"/>
                  </a:cubicBezTo>
                  <a:lnTo>
                    <a:pt x="6451" y="15386"/>
                  </a:lnTo>
                  <a:cubicBezTo>
                    <a:pt x="6450" y="15386"/>
                    <a:pt x="6449" y="15386"/>
                    <a:pt x="6448" y="15386"/>
                  </a:cubicBezTo>
                  <a:close/>
                  <a:moveTo>
                    <a:pt x="7134" y="15422"/>
                  </a:moveTo>
                  <a:lnTo>
                    <a:pt x="7134" y="15422"/>
                  </a:lnTo>
                  <a:cubicBezTo>
                    <a:pt x="7129" y="15424"/>
                    <a:pt x="7125" y="15426"/>
                    <a:pt x="7120" y="15429"/>
                  </a:cubicBezTo>
                  <a:cubicBezTo>
                    <a:pt x="7120" y="15430"/>
                    <a:pt x="7120" y="15430"/>
                    <a:pt x="7121" y="15430"/>
                  </a:cubicBezTo>
                  <a:cubicBezTo>
                    <a:pt x="7123" y="15430"/>
                    <a:pt x="7128" y="15427"/>
                    <a:pt x="7134" y="15422"/>
                  </a:cubicBezTo>
                  <a:close/>
                  <a:moveTo>
                    <a:pt x="2661" y="15214"/>
                  </a:moveTo>
                  <a:cubicBezTo>
                    <a:pt x="2675" y="15305"/>
                    <a:pt x="2698" y="15395"/>
                    <a:pt x="2739" y="15476"/>
                  </a:cubicBezTo>
                  <a:cubicBezTo>
                    <a:pt x="2729" y="15440"/>
                    <a:pt x="2727" y="15425"/>
                    <a:pt x="2743" y="15425"/>
                  </a:cubicBezTo>
                  <a:cubicBezTo>
                    <a:pt x="2747" y="15425"/>
                    <a:pt x="2754" y="15426"/>
                    <a:pt x="2762" y="15429"/>
                  </a:cubicBezTo>
                  <a:cubicBezTo>
                    <a:pt x="2710" y="15357"/>
                    <a:pt x="2682" y="15286"/>
                    <a:pt x="2661" y="15214"/>
                  </a:cubicBezTo>
                  <a:close/>
                  <a:moveTo>
                    <a:pt x="11978" y="15429"/>
                  </a:moveTo>
                  <a:cubicBezTo>
                    <a:pt x="12048" y="15468"/>
                    <a:pt x="12079" y="15482"/>
                    <a:pt x="12091" y="15487"/>
                  </a:cubicBezTo>
                  <a:lnTo>
                    <a:pt x="12091" y="15487"/>
                  </a:lnTo>
                  <a:cubicBezTo>
                    <a:pt x="12088" y="15489"/>
                    <a:pt x="12093" y="15501"/>
                    <a:pt x="12144" y="15548"/>
                  </a:cubicBezTo>
                  <a:cubicBezTo>
                    <a:pt x="12121" y="15536"/>
                    <a:pt x="12085" y="15524"/>
                    <a:pt x="12061" y="15512"/>
                  </a:cubicBezTo>
                  <a:cubicBezTo>
                    <a:pt x="12037" y="15488"/>
                    <a:pt x="12002" y="15453"/>
                    <a:pt x="11978" y="15429"/>
                  </a:cubicBezTo>
                  <a:close/>
                  <a:moveTo>
                    <a:pt x="6163" y="15536"/>
                  </a:moveTo>
                  <a:cubicBezTo>
                    <a:pt x="6153" y="15536"/>
                    <a:pt x="6138" y="15548"/>
                    <a:pt x="6120" y="15572"/>
                  </a:cubicBezTo>
                  <a:cubicBezTo>
                    <a:pt x="6138" y="15559"/>
                    <a:pt x="6155" y="15549"/>
                    <a:pt x="6173" y="15541"/>
                  </a:cubicBezTo>
                  <a:lnTo>
                    <a:pt x="6173" y="15541"/>
                  </a:lnTo>
                  <a:cubicBezTo>
                    <a:pt x="6170" y="15538"/>
                    <a:pt x="6167" y="15536"/>
                    <a:pt x="6163" y="15536"/>
                  </a:cubicBezTo>
                  <a:close/>
                  <a:moveTo>
                    <a:pt x="2534" y="15724"/>
                  </a:moveTo>
                  <a:cubicBezTo>
                    <a:pt x="2535" y="15725"/>
                    <a:pt x="2535" y="15726"/>
                    <a:pt x="2536" y="15726"/>
                  </a:cubicBezTo>
                  <a:cubicBezTo>
                    <a:pt x="2534" y="15730"/>
                    <a:pt x="2532" y="15733"/>
                    <a:pt x="2531" y="15735"/>
                  </a:cubicBezTo>
                  <a:lnTo>
                    <a:pt x="2531" y="15735"/>
                  </a:lnTo>
                  <a:cubicBezTo>
                    <a:pt x="2532" y="15731"/>
                    <a:pt x="2533" y="15728"/>
                    <a:pt x="2534" y="15724"/>
                  </a:cubicBezTo>
                  <a:close/>
                  <a:moveTo>
                    <a:pt x="5084" y="15679"/>
                  </a:moveTo>
                  <a:lnTo>
                    <a:pt x="5084" y="15679"/>
                  </a:lnTo>
                  <a:cubicBezTo>
                    <a:pt x="5013" y="15738"/>
                    <a:pt x="4986" y="15759"/>
                    <a:pt x="4983" y="15759"/>
                  </a:cubicBezTo>
                  <a:cubicBezTo>
                    <a:pt x="4980" y="15759"/>
                    <a:pt x="5001" y="15738"/>
                    <a:pt x="5025" y="15715"/>
                  </a:cubicBezTo>
                  <a:lnTo>
                    <a:pt x="5084" y="15679"/>
                  </a:lnTo>
                  <a:close/>
                  <a:moveTo>
                    <a:pt x="2477" y="15738"/>
                  </a:moveTo>
                  <a:lnTo>
                    <a:pt x="2477" y="15738"/>
                  </a:lnTo>
                  <a:cubicBezTo>
                    <a:pt x="2477" y="15752"/>
                    <a:pt x="2481" y="15762"/>
                    <a:pt x="2489" y="15770"/>
                  </a:cubicBezTo>
                  <a:lnTo>
                    <a:pt x="2489" y="15770"/>
                  </a:lnTo>
                  <a:cubicBezTo>
                    <a:pt x="2483" y="15758"/>
                    <a:pt x="2479" y="15748"/>
                    <a:pt x="2477" y="15738"/>
                  </a:cubicBezTo>
                  <a:close/>
                  <a:moveTo>
                    <a:pt x="7091" y="15744"/>
                  </a:moveTo>
                  <a:cubicBezTo>
                    <a:pt x="7088" y="15744"/>
                    <a:pt x="7081" y="15752"/>
                    <a:pt x="7069" y="15774"/>
                  </a:cubicBezTo>
                  <a:lnTo>
                    <a:pt x="7069" y="15774"/>
                  </a:lnTo>
                  <a:cubicBezTo>
                    <a:pt x="7088" y="15758"/>
                    <a:pt x="7094" y="15744"/>
                    <a:pt x="7091" y="15744"/>
                  </a:cubicBezTo>
                  <a:close/>
                  <a:moveTo>
                    <a:pt x="7591" y="15762"/>
                  </a:moveTo>
                  <a:lnTo>
                    <a:pt x="7591" y="15762"/>
                  </a:lnTo>
                  <a:cubicBezTo>
                    <a:pt x="7581" y="15766"/>
                    <a:pt x="7571" y="15770"/>
                    <a:pt x="7562" y="15774"/>
                  </a:cubicBezTo>
                  <a:lnTo>
                    <a:pt x="7584" y="15774"/>
                  </a:lnTo>
                  <a:cubicBezTo>
                    <a:pt x="7587" y="15769"/>
                    <a:pt x="7589" y="15765"/>
                    <a:pt x="7591" y="15762"/>
                  </a:cubicBezTo>
                  <a:close/>
                  <a:moveTo>
                    <a:pt x="2762" y="15750"/>
                  </a:moveTo>
                  <a:lnTo>
                    <a:pt x="2762" y="15750"/>
                  </a:lnTo>
                  <a:cubicBezTo>
                    <a:pt x="2774" y="15774"/>
                    <a:pt x="2774" y="15810"/>
                    <a:pt x="2774" y="15846"/>
                  </a:cubicBezTo>
                  <a:cubicBezTo>
                    <a:pt x="2762" y="15822"/>
                    <a:pt x="2762" y="15798"/>
                    <a:pt x="2762" y="15750"/>
                  </a:cubicBezTo>
                  <a:close/>
                  <a:moveTo>
                    <a:pt x="6641" y="15925"/>
                  </a:moveTo>
                  <a:lnTo>
                    <a:pt x="6641" y="15925"/>
                  </a:lnTo>
                  <a:cubicBezTo>
                    <a:pt x="6631" y="15925"/>
                    <a:pt x="6607" y="15938"/>
                    <a:pt x="6549" y="15977"/>
                  </a:cubicBezTo>
                  <a:cubicBezTo>
                    <a:pt x="6578" y="15960"/>
                    <a:pt x="6609" y="15943"/>
                    <a:pt x="6641" y="15925"/>
                  </a:cubicBezTo>
                  <a:close/>
                  <a:moveTo>
                    <a:pt x="3608" y="16048"/>
                  </a:moveTo>
                  <a:cubicBezTo>
                    <a:pt x="3608" y="16055"/>
                    <a:pt x="3608" y="16061"/>
                    <a:pt x="3608" y="16067"/>
                  </a:cubicBezTo>
                  <a:lnTo>
                    <a:pt x="3608" y="16067"/>
                  </a:lnTo>
                  <a:cubicBezTo>
                    <a:pt x="3608" y="16061"/>
                    <a:pt x="3608" y="16054"/>
                    <a:pt x="3608" y="16048"/>
                  </a:cubicBezTo>
                  <a:close/>
                  <a:moveTo>
                    <a:pt x="2715" y="15869"/>
                  </a:moveTo>
                  <a:cubicBezTo>
                    <a:pt x="2752" y="15877"/>
                    <a:pt x="2757" y="15954"/>
                    <a:pt x="2778" y="15996"/>
                  </a:cubicBezTo>
                  <a:lnTo>
                    <a:pt x="2778" y="15996"/>
                  </a:lnTo>
                  <a:cubicBezTo>
                    <a:pt x="2772" y="15990"/>
                    <a:pt x="2766" y="15986"/>
                    <a:pt x="2761" y="15986"/>
                  </a:cubicBezTo>
                  <a:cubicBezTo>
                    <a:pt x="2747" y="15986"/>
                    <a:pt x="2735" y="16009"/>
                    <a:pt x="2727" y="16072"/>
                  </a:cubicBezTo>
                  <a:cubicBezTo>
                    <a:pt x="2716" y="16030"/>
                    <a:pt x="2696" y="15987"/>
                    <a:pt x="2675" y="15945"/>
                  </a:cubicBezTo>
                  <a:lnTo>
                    <a:pt x="2675" y="15945"/>
                  </a:lnTo>
                  <a:cubicBezTo>
                    <a:pt x="2694" y="15935"/>
                    <a:pt x="2732" y="15878"/>
                    <a:pt x="2715" y="15869"/>
                  </a:cubicBezTo>
                  <a:close/>
                  <a:moveTo>
                    <a:pt x="5764" y="16101"/>
                  </a:moveTo>
                  <a:cubicBezTo>
                    <a:pt x="5748" y="16111"/>
                    <a:pt x="5739" y="16117"/>
                    <a:pt x="5739" y="16119"/>
                  </a:cubicBezTo>
                  <a:cubicBezTo>
                    <a:pt x="5747" y="16119"/>
                    <a:pt x="5756" y="16113"/>
                    <a:pt x="5764" y="16101"/>
                  </a:cubicBezTo>
                  <a:close/>
                  <a:moveTo>
                    <a:pt x="6169" y="16225"/>
                  </a:moveTo>
                  <a:cubicBezTo>
                    <a:pt x="6166" y="16226"/>
                    <a:pt x="6166" y="16227"/>
                    <a:pt x="6168" y="16227"/>
                  </a:cubicBezTo>
                  <a:cubicBezTo>
                    <a:pt x="6168" y="16226"/>
                    <a:pt x="6168" y="16226"/>
                    <a:pt x="6169" y="16225"/>
                  </a:cubicBezTo>
                  <a:close/>
                  <a:moveTo>
                    <a:pt x="5072" y="16286"/>
                  </a:moveTo>
                  <a:cubicBezTo>
                    <a:pt x="5065" y="16293"/>
                    <a:pt x="5059" y="16300"/>
                    <a:pt x="5054" y="16308"/>
                  </a:cubicBezTo>
                  <a:lnTo>
                    <a:pt x="5054" y="16308"/>
                  </a:lnTo>
                  <a:cubicBezTo>
                    <a:pt x="5061" y="16299"/>
                    <a:pt x="5068" y="16292"/>
                    <a:pt x="5072" y="16286"/>
                  </a:cubicBezTo>
                  <a:close/>
                  <a:moveTo>
                    <a:pt x="3512" y="16286"/>
                  </a:moveTo>
                  <a:lnTo>
                    <a:pt x="3512" y="16286"/>
                  </a:lnTo>
                  <a:cubicBezTo>
                    <a:pt x="3494" y="16291"/>
                    <a:pt x="3486" y="16308"/>
                    <a:pt x="3485" y="16330"/>
                  </a:cubicBezTo>
                  <a:lnTo>
                    <a:pt x="3485" y="16330"/>
                  </a:lnTo>
                  <a:cubicBezTo>
                    <a:pt x="3494" y="16316"/>
                    <a:pt x="3503" y="16304"/>
                    <a:pt x="3512" y="16286"/>
                  </a:cubicBezTo>
                  <a:close/>
                  <a:moveTo>
                    <a:pt x="4438" y="16464"/>
                  </a:moveTo>
                  <a:cubicBezTo>
                    <a:pt x="4439" y="16464"/>
                    <a:pt x="4440" y="16464"/>
                    <a:pt x="4441" y="16465"/>
                  </a:cubicBezTo>
                  <a:cubicBezTo>
                    <a:pt x="4440" y="16464"/>
                    <a:pt x="4439" y="16464"/>
                    <a:pt x="4438" y="16464"/>
                  </a:cubicBezTo>
                  <a:close/>
                  <a:moveTo>
                    <a:pt x="3191" y="16655"/>
                  </a:moveTo>
                  <a:cubicBezTo>
                    <a:pt x="3191" y="16656"/>
                    <a:pt x="3191" y="16656"/>
                    <a:pt x="3191" y="16656"/>
                  </a:cubicBezTo>
                  <a:lnTo>
                    <a:pt x="3191" y="16656"/>
                  </a:lnTo>
                  <a:cubicBezTo>
                    <a:pt x="3191" y="16656"/>
                    <a:pt x="3191" y="16656"/>
                    <a:pt x="3191" y="16655"/>
                  </a:cubicBezTo>
                  <a:close/>
                  <a:moveTo>
                    <a:pt x="5964" y="16654"/>
                  </a:moveTo>
                  <a:cubicBezTo>
                    <a:pt x="5942" y="16668"/>
                    <a:pt x="5929" y="16676"/>
                    <a:pt x="5929" y="16679"/>
                  </a:cubicBezTo>
                  <a:cubicBezTo>
                    <a:pt x="5949" y="16679"/>
                    <a:pt x="5961" y="16671"/>
                    <a:pt x="5964" y="16654"/>
                  </a:cubicBezTo>
                  <a:close/>
                  <a:moveTo>
                    <a:pt x="5263" y="16858"/>
                  </a:moveTo>
                  <a:cubicBezTo>
                    <a:pt x="5259" y="16862"/>
                    <a:pt x="5255" y="16866"/>
                    <a:pt x="5251" y="16870"/>
                  </a:cubicBezTo>
                  <a:lnTo>
                    <a:pt x="5251" y="16870"/>
                  </a:lnTo>
                  <a:cubicBezTo>
                    <a:pt x="5256" y="16865"/>
                    <a:pt x="5259" y="16861"/>
                    <a:pt x="5263" y="16858"/>
                  </a:cubicBezTo>
                  <a:close/>
                  <a:moveTo>
                    <a:pt x="3621" y="16943"/>
                  </a:moveTo>
                  <a:cubicBezTo>
                    <a:pt x="3623" y="16954"/>
                    <a:pt x="3625" y="16965"/>
                    <a:pt x="3628" y="16976"/>
                  </a:cubicBezTo>
                  <a:lnTo>
                    <a:pt x="3628" y="16976"/>
                  </a:lnTo>
                  <a:cubicBezTo>
                    <a:pt x="3628" y="16965"/>
                    <a:pt x="3625" y="16954"/>
                    <a:pt x="3621" y="16943"/>
                  </a:cubicBezTo>
                  <a:close/>
                  <a:moveTo>
                    <a:pt x="4143" y="17084"/>
                  </a:moveTo>
                  <a:cubicBezTo>
                    <a:pt x="4146" y="17085"/>
                    <a:pt x="4149" y="17086"/>
                    <a:pt x="4152" y="17086"/>
                  </a:cubicBezTo>
                  <a:cubicBezTo>
                    <a:pt x="4156" y="17086"/>
                    <a:pt x="4159" y="17085"/>
                    <a:pt x="4164" y="17084"/>
                  </a:cubicBezTo>
                  <a:lnTo>
                    <a:pt x="4164" y="17084"/>
                  </a:lnTo>
                  <a:cubicBezTo>
                    <a:pt x="4158" y="17084"/>
                    <a:pt x="4151" y="17084"/>
                    <a:pt x="4143" y="17084"/>
                  </a:cubicBezTo>
                  <a:close/>
                  <a:moveTo>
                    <a:pt x="3310" y="17393"/>
                  </a:moveTo>
                  <a:lnTo>
                    <a:pt x="3310" y="17393"/>
                  </a:lnTo>
                  <a:cubicBezTo>
                    <a:pt x="3290" y="17399"/>
                    <a:pt x="3282" y="17418"/>
                    <a:pt x="3282" y="17443"/>
                  </a:cubicBezTo>
                  <a:lnTo>
                    <a:pt x="3282" y="17443"/>
                  </a:lnTo>
                  <a:cubicBezTo>
                    <a:pt x="3292" y="17430"/>
                    <a:pt x="3301" y="17412"/>
                    <a:pt x="3310" y="17393"/>
                  </a:cubicBezTo>
                  <a:close/>
                  <a:moveTo>
                    <a:pt x="4310" y="17655"/>
                  </a:moveTo>
                  <a:cubicBezTo>
                    <a:pt x="4313" y="17657"/>
                    <a:pt x="4316" y="17658"/>
                    <a:pt x="4320" y="17658"/>
                  </a:cubicBezTo>
                  <a:cubicBezTo>
                    <a:pt x="4323" y="17658"/>
                    <a:pt x="4327" y="17657"/>
                    <a:pt x="4332" y="17656"/>
                  </a:cubicBezTo>
                  <a:lnTo>
                    <a:pt x="4332" y="17656"/>
                  </a:lnTo>
                  <a:cubicBezTo>
                    <a:pt x="4325" y="17655"/>
                    <a:pt x="4317" y="17655"/>
                    <a:pt x="4310" y="17655"/>
                  </a:cubicBezTo>
                  <a:close/>
                  <a:moveTo>
                    <a:pt x="4072" y="17846"/>
                  </a:moveTo>
                  <a:cubicBezTo>
                    <a:pt x="4058" y="17864"/>
                    <a:pt x="4046" y="17883"/>
                    <a:pt x="4035" y="17901"/>
                  </a:cubicBezTo>
                  <a:lnTo>
                    <a:pt x="4035" y="17901"/>
                  </a:lnTo>
                  <a:cubicBezTo>
                    <a:pt x="4058" y="17873"/>
                    <a:pt x="4072" y="17853"/>
                    <a:pt x="4072" y="17846"/>
                  </a:cubicBezTo>
                  <a:close/>
                  <a:moveTo>
                    <a:pt x="4070" y="17924"/>
                  </a:moveTo>
                  <a:cubicBezTo>
                    <a:pt x="4067" y="17924"/>
                    <a:pt x="4053" y="17938"/>
                    <a:pt x="4023" y="17978"/>
                  </a:cubicBezTo>
                  <a:lnTo>
                    <a:pt x="4023" y="17978"/>
                  </a:lnTo>
                  <a:cubicBezTo>
                    <a:pt x="4053" y="17959"/>
                    <a:pt x="4076" y="17924"/>
                    <a:pt x="4070" y="17924"/>
                  </a:cubicBezTo>
                  <a:close/>
                  <a:moveTo>
                    <a:pt x="3420" y="18066"/>
                  </a:moveTo>
                  <a:cubicBezTo>
                    <a:pt x="3421" y="18074"/>
                    <a:pt x="3423" y="18082"/>
                    <a:pt x="3425" y="18089"/>
                  </a:cubicBezTo>
                  <a:lnTo>
                    <a:pt x="3425" y="18089"/>
                  </a:lnTo>
                  <a:cubicBezTo>
                    <a:pt x="3425" y="18082"/>
                    <a:pt x="3423" y="18074"/>
                    <a:pt x="3420" y="18066"/>
                  </a:cubicBezTo>
                  <a:close/>
                  <a:moveTo>
                    <a:pt x="3429" y="18316"/>
                  </a:moveTo>
                  <a:lnTo>
                    <a:pt x="3429" y="18316"/>
                  </a:lnTo>
                  <a:cubicBezTo>
                    <a:pt x="3433" y="18322"/>
                    <a:pt x="3437" y="18328"/>
                    <a:pt x="3441" y="18334"/>
                  </a:cubicBezTo>
                  <a:cubicBezTo>
                    <a:pt x="3435" y="18323"/>
                    <a:pt x="3432" y="18317"/>
                    <a:pt x="3429" y="18316"/>
                  </a:cubicBezTo>
                  <a:close/>
                  <a:moveTo>
                    <a:pt x="17583" y="1"/>
                  </a:moveTo>
                  <a:cubicBezTo>
                    <a:pt x="17532" y="1"/>
                    <a:pt x="17491" y="7"/>
                    <a:pt x="17467" y="22"/>
                  </a:cubicBezTo>
                  <a:cubicBezTo>
                    <a:pt x="17359" y="86"/>
                    <a:pt x="17214" y="112"/>
                    <a:pt x="17076" y="112"/>
                  </a:cubicBezTo>
                  <a:cubicBezTo>
                    <a:pt x="16984" y="112"/>
                    <a:pt x="16895" y="101"/>
                    <a:pt x="16824" y="82"/>
                  </a:cubicBezTo>
                  <a:cubicBezTo>
                    <a:pt x="16419" y="117"/>
                    <a:pt x="15550" y="82"/>
                    <a:pt x="15264" y="225"/>
                  </a:cubicBezTo>
                  <a:cubicBezTo>
                    <a:pt x="15203" y="251"/>
                    <a:pt x="15061" y="270"/>
                    <a:pt x="14965" y="297"/>
                  </a:cubicBezTo>
                  <a:lnTo>
                    <a:pt x="14965" y="297"/>
                  </a:lnTo>
                  <a:cubicBezTo>
                    <a:pt x="15024" y="274"/>
                    <a:pt x="15096" y="247"/>
                    <a:pt x="15116" y="247"/>
                  </a:cubicBezTo>
                  <a:cubicBezTo>
                    <a:pt x="15117" y="247"/>
                    <a:pt x="15117" y="247"/>
                    <a:pt x="15117" y="247"/>
                  </a:cubicBezTo>
                  <a:lnTo>
                    <a:pt x="15117" y="247"/>
                  </a:lnTo>
                  <a:cubicBezTo>
                    <a:pt x="15104" y="243"/>
                    <a:pt x="15089" y="242"/>
                    <a:pt x="15073" y="242"/>
                  </a:cubicBezTo>
                  <a:cubicBezTo>
                    <a:pt x="14908" y="242"/>
                    <a:pt x="14595" y="421"/>
                    <a:pt x="14466" y="475"/>
                  </a:cubicBezTo>
                  <a:cubicBezTo>
                    <a:pt x="14489" y="482"/>
                    <a:pt x="14514" y="485"/>
                    <a:pt x="14541" y="485"/>
                  </a:cubicBezTo>
                  <a:cubicBezTo>
                    <a:pt x="14740" y="485"/>
                    <a:pt x="15035" y="313"/>
                    <a:pt x="15192" y="260"/>
                  </a:cubicBezTo>
                  <a:lnTo>
                    <a:pt x="15192" y="260"/>
                  </a:lnTo>
                  <a:cubicBezTo>
                    <a:pt x="15228" y="415"/>
                    <a:pt x="14097" y="737"/>
                    <a:pt x="14097" y="737"/>
                  </a:cubicBezTo>
                  <a:cubicBezTo>
                    <a:pt x="14097" y="772"/>
                    <a:pt x="12894" y="1392"/>
                    <a:pt x="12755" y="1392"/>
                  </a:cubicBezTo>
                  <a:cubicBezTo>
                    <a:pt x="12754" y="1392"/>
                    <a:pt x="12753" y="1391"/>
                    <a:pt x="12752" y="1391"/>
                  </a:cubicBezTo>
                  <a:cubicBezTo>
                    <a:pt x="12716" y="1379"/>
                    <a:pt x="13371" y="1022"/>
                    <a:pt x="13466" y="975"/>
                  </a:cubicBezTo>
                  <a:lnTo>
                    <a:pt x="13466" y="975"/>
                  </a:lnTo>
                  <a:cubicBezTo>
                    <a:pt x="13383" y="1010"/>
                    <a:pt x="13287" y="1046"/>
                    <a:pt x="13204" y="1082"/>
                  </a:cubicBezTo>
                  <a:cubicBezTo>
                    <a:pt x="13335" y="998"/>
                    <a:pt x="13478" y="915"/>
                    <a:pt x="13621" y="868"/>
                  </a:cubicBezTo>
                  <a:lnTo>
                    <a:pt x="13621" y="868"/>
                  </a:lnTo>
                  <a:cubicBezTo>
                    <a:pt x="13299" y="963"/>
                    <a:pt x="12966" y="1141"/>
                    <a:pt x="12668" y="1320"/>
                  </a:cubicBezTo>
                  <a:cubicBezTo>
                    <a:pt x="12372" y="1486"/>
                    <a:pt x="11911" y="1675"/>
                    <a:pt x="11683" y="1959"/>
                  </a:cubicBezTo>
                  <a:lnTo>
                    <a:pt x="11683" y="1959"/>
                  </a:lnTo>
                  <a:cubicBezTo>
                    <a:pt x="11712" y="1931"/>
                    <a:pt x="11894" y="1855"/>
                    <a:pt x="11894" y="1844"/>
                  </a:cubicBezTo>
                  <a:lnTo>
                    <a:pt x="11894" y="1844"/>
                  </a:lnTo>
                  <a:cubicBezTo>
                    <a:pt x="11894" y="1863"/>
                    <a:pt x="11722" y="1994"/>
                    <a:pt x="11728" y="1994"/>
                  </a:cubicBezTo>
                  <a:cubicBezTo>
                    <a:pt x="11730" y="1994"/>
                    <a:pt x="11743" y="1985"/>
                    <a:pt x="11775" y="1963"/>
                  </a:cubicBezTo>
                  <a:lnTo>
                    <a:pt x="11775" y="1963"/>
                  </a:lnTo>
                  <a:cubicBezTo>
                    <a:pt x="11531" y="2185"/>
                    <a:pt x="11256" y="2355"/>
                    <a:pt x="11008" y="2541"/>
                  </a:cubicBezTo>
                  <a:lnTo>
                    <a:pt x="11008" y="2541"/>
                  </a:lnTo>
                  <a:cubicBezTo>
                    <a:pt x="10985" y="2555"/>
                    <a:pt x="10963" y="2569"/>
                    <a:pt x="10942" y="2582"/>
                  </a:cubicBezTo>
                  <a:cubicBezTo>
                    <a:pt x="10874" y="2629"/>
                    <a:pt x="10833" y="2646"/>
                    <a:pt x="10803" y="2646"/>
                  </a:cubicBezTo>
                  <a:cubicBezTo>
                    <a:pt x="10733" y="2646"/>
                    <a:pt x="10723" y="2552"/>
                    <a:pt x="10573" y="2511"/>
                  </a:cubicBezTo>
                  <a:lnTo>
                    <a:pt x="10573" y="2511"/>
                  </a:lnTo>
                  <a:cubicBezTo>
                    <a:pt x="10632" y="2570"/>
                    <a:pt x="10751" y="2713"/>
                    <a:pt x="10823" y="2725"/>
                  </a:cubicBezTo>
                  <a:cubicBezTo>
                    <a:pt x="10820" y="2727"/>
                    <a:pt x="10815" y="2728"/>
                    <a:pt x="10809" y="2728"/>
                  </a:cubicBezTo>
                  <a:cubicBezTo>
                    <a:pt x="10692" y="2728"/>
                    <a:pt x="10091" y="2280"/>
                    <a:pt x="9978" y="2201"/>
                  </a:cubicBezTo>
                  <a:lnTo>
                    <a:pt x="9978" y="2201"/>
                  </a:lnTo>
                  <a:cubicBezTo>
                    <a:pt x="10097" y="2332"/>
                    <a:pt x="10216" y="2380"/>
                    <a:pt x="10323" y="2451"/>
                  </a:cubicBezTo>
                  <a:cubicBezTo>
                    <a:pt x="10364" y="2484"/>
                    <a:pt x="10628" y="2701"/>
                    <a:pt x="10722" y="2761"/>
                  </a:cubicBezTo>
                  <a:lnTo>
                    <a:pt x="10722" y="2761"/>
                  </a:lnTo>
                  <a:cubicBezTo>
                    <a:pt x="10738" y="2797"/>
                    <a:pt x="10759" y="2815"/>
                    <a:pt x="10783" y="2815"/>
                  </a:cubicBezTo>
                  <a:cubicBezTo>
                    <a:pt x="10792" y="2815"/>
                    <a:pt x="10801" y="2813"/>
                    <a:pt x="10811" y="2808"/>
                  </a:cubicBezTo>
                  <a:lnTo>
                    <a:pt x="10811" y="2808"/>
                  </a:lnTo>
                  <a:cubicBezTo>
                    <a:pt x="10787" y="2828"/>
                    <a:pt x="10765" y="2839"/>
                    <a:pt x="10745" y="2839"/>
                  </a:cubicBezTo>
                  <a:cubicBezTo>
                    <a:pt x="10713" y="2839"/>
                    <a:pt x="10685" y="2814"/>
                    <a:pt x="10655" y="2759"/>
                  </a:cubicBezTo>
                  <a:lnTo>
                    <a:pt x="10655" y="2759"/>
                  </a:lnTo>
                  <a:cubicBezTo>
                    <a:pt x="10651" y="2755"/>
                    <a:pt x="10644" y="2748"/>
                    <a:pt x="10632" y="2736"/>
                  </a:cubicBezTo>
                  <a:lnTo>
                    <a:pt x="10632" y="2736"/>
                  </a:lnTo>
                  <a:cubicBezTo>
                    <a:pt x="10803" y="2928"/>
                    <a:pt x="10914" y="3369"/>
                    <a:pt x="10859" y="3558"/>
                  </a:cubicBezTo>
                  <a:cubicBezTo>
                    <a:pt x="10863" y="3560"/>
                    <a:pt x="10866" y="3561"/>
                    <a:pt x="10869" y="3561"/>
                  </a:cubicBezTo>
                  <a:cubicBezTo>
                    <a:pt x="10894" y="3561"/>
                    <a:pt x="10860" y="3484"/>
                    <a:pt x="10893" y="3484"/>
                  </a:cubicBezTo>
                  <a:cubicBezTo>
                    <a:pt x="10896" y="3484"/>
                    <a:pt x="10901" y="3485"/>
                    <a:pt x="10906" y="3487"/>
                  </a:cubicBezTo>
                  <a:cubicBezTo>
                    <a:pt x="10835" y="3570"/>
                    <a:pt x="10918" y="3796"/>
                    <a:pt x="10942" y="3820"/>
                  </a:cubicBezTo>
                  <a:cubicBezTo>
                    <a:pt x="10935" y="3863"/>
                    <a:pt x="10928" y="3885"/>
                    <a:pt x="10918" y="3885"/>
                  </a:cubicBezTo>
                  <a:cubicBezTo>
                    <a:pt x="10911" y="3885"/>
                    <a:pt x="10904" y="3875"/>
                    <a:pt x="10894" y="3856"/>
                  </a:cubicBezTo>
                  <a:lnTo>
                    <a:pt x="10894" y="3856"/>
                  </a:lnTo>
                  <a:cubicBezTo>
                    <a:pt x="10906" y="3904"/>
                    <a:pt x="10906" y="3951"/>
                    <a:pt x="10930" y="3987"/>
                  </a:cubicBezTo>
                  <a:cubicBezTo>
                    <a:pt x="10930" y="3975"/>
                    <a:pt x="10930" y="3951"/>
                    <a:pt x="10930" y="3939"/>
                  </a:cubicBezTo>
                  <a:cubicBezTo>
                    <a:pt x="11025" y="4177"/>
                    <a:pt x="11121" y="4416"/>
                    <a:pt x="11156" y="4630"/>
                  </a:cubicBezTo>
                  <a:cubicBezTo>
                    <a:pt x="11152" y="4626"/>
                    <a:pt x="11150" y="4624"/>
                    <a:pt x="11148" y="4624"/>
                  </a:cubicBezTo>
                  <a:cubicBezTo>
                    <a:pt x="11131" y="4624"/>
                    <a:pt x="11252" y="4846"/>
                    <a:pt x="11252" y="4868"/>
                  </a:cubicBezTo>
                  <a:cubicBezTo>
                    <a:pt x="11239" y="4851"/>
                    <a:pt x="11230" y="4843"/>
                    <a:pt x="11223" y="4843"/>
                  </a:cubicBezTo>
                  <a:cubicBezTo>
                    <a:pt x="11184" y="4843"/>
                    <a:pt x="11226" y="5096"/>
                    <a:pt x="11216" y="5106"/>
                  </a:cubicBezTo>
                  <a:cubicBezTo>
                    <a:pt x="11222" y="5109"/>
                    <a:pt x="11228" y="5110"/>
                    <a:pt x="11233" y="5110"/>
                  </a:cubicBezTo>
                  <a:cubicBezTo>
                    <a:pt x="11273" y="5110"/>
                    <a:pt x="11262" y="5033"/>
                    <a:pt x="11252" y="5023"/>
                  </a:cubicBezTo>
                  <a:cubicBezTo>
                    <a:pt x="11258" y="5011"/>
                    <a:pt x="11263" y="5006"/>
                    <a:pt x="11268" y="5006"/>
                  </a:cubicBezTo>
                  <a:cubicBezTo>
                    <a:pt x="11299" y="5006"/>
                    <a:pt x="11280" y="5269"/>
                    <a:pt x="11260" y="5269"/>
                  </a:cubicBezTo>
                  <a:cubicBezTo>
                    <a:pt x="11257" y="5269"/>
                    <a:pt x="11254" y="5263"/>
                    <a:pt x="11252" y="5249"/>
                  </a:cubicBezTo>
                  <a:lnTo>
                    <a:pt x="11252" y="5249"/>
                  </a:lnTo>
                  <a:cubicBezTo>
                    <a:pt x="11240" y="5295"/>
                    <a:pt x="11272" y="5416"/>
                    <a:pt x="11327" y="5416"/>
                  </a:cubicBezTo>
                  <a:cubicBezTo>
                    <a:pt x="11330" y="5416"/>
                    <a:pt x="11332" y="5416"/>
                    <a:pt x="11335" y="5416"/>
                  </a:cubicBezTo>
                  <a:cubicBezTo>
                    <a:pt x="11335" y="5392"/>
                    <a:pt x="11323" y="5356"/>
                    <a:pt x="11311" y="5332"/>
                  </a:cubicBezTo>
                  <a:lnTo>
                    <a:pt x="11311" y="5332"/>
                  </a:lnTo>
                  <a:cubicBezTo>
                    <a:pt x="11359" y="5368"/>
                    <a:pt x="11394" y="5428"/>
                    <a:pt x="11394" y="5499"/>
                  </a:cubicBezTo>
                  <a:cubicBezTo>
                    <a:pt x="11381" y="5495"/>
                    <a:pt x="11371" y="5490"/>
                    <a:pt x="11363" y="5487"/>
                  </a:cubicBezTo>
                  <a:lnTo>
                    <a:pt x="11363" y="5487"/>
                  </a:lnTo>
                  <a:cubicBezTo>
                    <a:pt x="11368" y="5497"/>
                    <a:pt x="11368" y="5512"/>
                    <a:pt x="11359" y="5535"/>
                  </a:cubicBezTo>
                  <a:cubicBezTo>
                    <a:pt x="11323" y="5487"/>
                    <a:pt x="11287" y="5439"/>
                    <a:pt x="11275" y="5380"/>
                  </a:cubicBezTo>
                  <a:lnTo>
                    <a:pt x="11275" y="5380"/>
                  </a:lnTo>
                  <a:cubicBezTo>
                    <a:pt x="11240" y="5439"/>
                    <a:pt x="11347" y="5630"/>
                    <a:pt x="11347" y="5654"/>
                  </a:cubicBezTo>
                  <a:cubicBezTo>
                    <a:pt x="11335" y="5654"/>
                    <a:pt x="11323" y="5642"/>
                    <a:pt x="11299" y="5630"/>
                  </a:cubicBezTo>
                  <a:lnTo>
                    <a:pt x="11299" y="5630"/>
                  </a:lnTo>
                  <a:cubicBezTo>
                    <a:pt x="11313" y="5666"/>
                    <a:pt x="11319" y="5697"/>
                    <a:pt x="11321" y="5727"/>
                  </a:cubicBezTo>
                  <a:lnTo>
                    <a:pt x="11321" y="5727"/>
                  </a:lnTo>
                  <a:cubicBezTo>
                    <a:pt x="11323" y="5725"/>
                    <a:pt x="11325" y="5724"/>
                    <a:pt x="11328" y="5724"/>
                  </a:cubicBezTo>
                  <a:cubicBezTo>
                    <a:pt x="11334" y="5724"/>
                    <a:pt x="11342" y="5728"/>
                    <a:pt x="11350" y="5728"/>
                  </a:cubicBezTo>
                  <a:cubicBezTo>
                    <a:pt x="11359" y="5728"/>
                    <a:pt x="11367" y="5723"/>
                    <a:pt x="11371" y="5701"/>
                  </a:cubicBezTo>
                  <a:lnTo>
                    <a:pt x="11371" y="5701"/>
                  </a:lnTo>
                  <a:cubicBezTo>
                    <a:pt x="11430" y="5808"/>
                    <a:pt x="11312" y="5832"/>
                    <a:pt x="11358" y="5938"/>
                  </a:cubicBezTo>
                  <a:lnTo>
                    <a:pt x="11358" y="5938"/>
                  </a:lnTo>
                  <a:cubicBezTo>
                    <a:pt x="11351" y="5965"/>
                    <a:pt x="11359" y="5988"/>
                    <a:pt x="11382" y="6011"/>
                  </a:cubicBezTo>
                  <a:cubicBezTo>
                    <a:pt x="11384" y="6010"/>
                    <a:pt x="11386" y="6010"/>
                    <a:pt x="11388" y="6010"/>
                  </a:cubicBezTo>
                  <a:cubicBezTo>
                    <a:pt x="11427" y="6010"/>
                    <a:pt x="11513" y="6122"/>
                    <a:pt x="11513" y="6201"/>
                  </a:cubicBezTo>
                  <a:cubicBezTo>
                    <a:pt x="11490" y="6190"/>
                    <a:pt x="11466" y="6178"/>
                    <a:pt x="11454" y="6166"/>
                  </a:cubicBezTo>
                  <a:lnTo>
                    <a:pt x="11454" y="6166"/>
                  </a:lnTo>
                  <a:cubicBezTo>
                    <a:pt x="11442" y="6249"/>
                    <a:pt x="11502" y="6344"/>
                    <a:pt x="11537" y="6440"/>
                  </a:cubicBezTo>
                  <a:cubicBezTo>
                    <a:pt x="11478" y="6416"/>
                    <a:pt x="11537" y="6368"/>
                    <a:pt x="11466" y="6368"/>
                  </a:cubicBezTo>
                  <a:cubicBezTo>
                    <a:pt x="11466" y="6404"/>
                    <a:pt x="11478" y="6452"/>
                    <a:pt x="11490" y="6487"/>
                  </a:cubicBezTo>
                  <a:cubicBezTo>
                    <a:pt x="11490" y="6480"/>
                    <a:pt x="11491" y="6478"/>
                    <a:pt x="11494" y="6478"/>
                  </a:cubicBezTo>
                  <a:cubicBezTo>
                    <a:pt x="11508" y="6478"/>
                    <a:pt x="11561" y="6584"/>
                    <a:pt x="11561" y="6594"/>
                  </a:cubicBezTo>
                  <a:cubicBezTo>
                    <a:pt x="11551" y="6598"/>
                    <a:pt x="11543" y="6599"/>
                    <a:pt x="11535" y="6599"/>
                  </a:cubicBezTo>
                  <a:cubicBezTo>
                    <a:pt x="11513" y="6599"/>
                    <a:pt x="11498" y="6588"/>
                    <a:pt x="11490" y="6571"/>
                  </a:cubicBezTo>
                  <a:lnTo>
                    <a:pt x="11490" y="6571"/>
                  </a:lnTo>
                  <a:cubicBezTo>
                    <a:pt x="11525" y="6725"/>
                    <a:pt x="11668" y="7011"/>
                    <a:pt x="11609" y="7178"/>
                  </a:cubicBezTo>
                  <a:cubicBezTo>
                    <a:pt x="11615" y="7193"/>
                    <a:pt x="11624" y="7198"/>
                    <a:pt x="11632" y="7198"/>
                  </a:cubicBezTo>
                  <a:cubicBezTo>
                    <a:pt x="11642" y="7198"/>
                    <a:pt x="11653" y="7192"/>
                    <a:pt x="11659" y="7192"/>
                  </a:cubicBezTo>
                  <a:cubicBezTo>
                    <a:pt x="11669" y="7192"/>
                    <a:pt x="11672" y="7204"/>
                    <a:pt x="11656" y="7261"/>
                  </a:cubicBezTo>
                  <a:cubicBezTo>
                    <a:pt x="11704" y="7297"/>
                    <a:pt x="11728" y="7344"/>
                    <a:pt x="11728" y="7416"/>
                  </a:cubicBezTo>
                  <a:cubicBezTo>
                    <a:pt x="11728" y="7416"/>
                    <a:pt x="11667" y="7355"/>
                    <a:pt x="11630" y="7355"/>
                  </a:cubicBezTo>
                  <a:cubicBezTo>
                    <a:pt x="11621" y="7355"/>
                    <a:pt x="11613" y="7359"/>
                    <a:pt x="11609" y="7368"/>
                  </a:cubicBezTo>
                  <a:cubicBezTo>
                    <a:pt x="11610" y="7368"/>
                    <a:pt x="11611" y="7368"/>
                    <a:pt x="11612" y="7368"/>
                  </a:cubicBezTo>
                  <a:cubicBezTo>
                    <a:pt x="11719" y="7368"/>
                    <a:pt x="11871" y="7928"/>
                    <a:pt x="11883" y="7928"/>
                  </a:cubicBezTo>
                  <a:cubicBezTo>
                    <a:pt x="11894" y="7940"/>
                    <a:pt x="11906" y="7952"/>
                    <a:pt x="11918" y="7976"/>
                  </a:cubicBezTo>
                  <a:cubicBezTo>
                    <a:pt x="11912" y="7978"/>
                    <a:pt x="11906" y="7979"/>
                    <a:pt x="11900" y="7979"/>
                  </a:cubicBezTo>
                  <a:cubicBezTo>
                    <a:pt x="11875" y="7979"/>
                    <a:pt x="11859" y="7957"/>
                    <a:pt x="11859" y="7928"/>
                  </a:cubicBezTo>
                  <a:lnTo>
                    <a:pt x="11859" y="7928"/>
                  </a:lnTo>
                  <a:cubicBezTo>
                    <a:pt x="11799" y="7976"/>
                    <a:pt x="11883" y="7999"/>
                    <a:pt x="11871" y="8083"/>
                  </a:cubicBezTo>
                  <a:cubicBezTo>
                    <a:pt x="11859" y="8071"/>
                    <a:pt x="11847" y="8059"/>
                    <a:pt x="11847" y="8035"/>
                  </a:cubicBezTo>
                  <a:cubicBezTo>
                    <a:pt x="11811" y="8083"/>
                    <a:pt x="11799" y="8130"/>
                    <a:pt x="11811" y="8190"/>
                  </a:cubicBezTo>
                  <a:cubicBezTo>
                    <a:pt x="11849" y="8133"/>
                    <a:pt x="11872" y="8113"/>
                    <a:pt x="11885" y="8113"/>
                  </a:cubicBezTo>
                  <a:cubicBezTo>
                    <a:pt x="11914" y="8113"/>
                    <a:pt x="11895" y="8209"/>
                    <a:pt x="11871" y="8249"/>
                  </a:cubicBezTo>
                  <a:cubicBezTo>
                    <a:pt x="11906" y="8309"/>
                    <a:pt x="11990" y="8321"/>
                    <a:pt x="11894" y="8392"/>
                  </a:cubicBezTo>
                  <a:cubicBezTo>
                    <a:pt x="11894" y="8404"/>
                    <a:pt x="12037" y="8499"/>
                    <a:pt x="11990" y="8595"/>
                  </a:cubicBezTo>
                  <a:cubicBezTo>
                    <a:pt x="12133" y="8678"/>
                    <a:pt x="12109" y="8904"/>
                    <a:pt x="12156" y="9059"/>
                  </a:cubicBezTo>
                  <a:cubicBezTo>
                    <a:pt x="12165" y="9038"/>
                    <a:pt x="12181" y="9030"/>
                    <a:pt x="12198" y="9030"/>
                  </a:cubicBezTo>
                  <a:cubicBezTo>
                    <a:pt x="12251" y="9030"/>
                    <a:pt x="12329" y="9101"/>
                    <a:pt x="12347" y="9119"/>
                  </a:cubicBezTo>
                  <a:cubicBezTo>
                    <a:pt x="12339" y="9138"/>
                    <a:pt x="12329" y="9145"/>
                    <a:pt x="12317" y="9145"/>
                  </a:cubicBezTo>
                  <a:cubicBezTo>
                    <a:pt x="12283" y="9145"/>
                    <a:pt x="12237" y="9080"/>
                    <a:pt x="12194" y="9080"/>
                  </a:cubicBezTo>
                  <a:cubicBezTo>
                    <a:pt x="12190" y="9080"/>
                    <a:pt x="12185" y="9081"/>
                    <a:pt x="12180" y="9083"/>
                  </a:cubicBezTo>
                  <a:cubicBezTo>
                    <a:pt x="12228" y="9119"/>
                    <a:pt x="12168" y="9119"/>
                    <a:pt x="12156" y="9154"/>
                  </a:cubicBezTo>
                  <a:cubicBezTo>
                    <a:pt x="12180" y="9273"/>
                    <a:pt x="12311" y="9345"/>
                    <a:pt x="12371" y="9488"/>
                  </a:cubicBezTo>
                  <a:cubicBezTo>
                    <a:pt x="12335" y="9488"/>
                    <a:pt x="12299" y="9488"/>
                    <a:pt x="12264" y="9511"/>
                  </a:cubicBezTo>
                  <a:cubicBezTo>
                    <a:pt x="12275" y="9452"/>
                    <a:pt x="12252" y="9404"/>
                    <a:pt x="12228" y="9357"/>
                  </a:cubicBezTo>
                  <a:cubicBezTo>
                    <a:pt x="12228" y="9374"/>
                    <a:pt x="12221" y="9385"/>
                    <a:pt x="12209" y="9385"/>
                  </a:cubicBezTo>
                  <a:cubicBezTo>
                    <a:pt x="12204" y="9385"/>
                    <a:pt x="12198" y="9384"/>
                    <a:pt x="12192" y="9380"/>
                  </a:cubicBezTo>
                  <a:lnTo>
                    <a:pt x="12192" y="9380"/>
                  </a:lnTo>
                  <a:cubicBezTo>
                    <a:pt x="12240" y="9511"/>
                    <a:pt x="12240" y="9547"/>
                    <a:pt x="12323" y="9654"/>
                  </a:cubicBezTo>
                  <a:cubicBezTo>
                    <a:pt x="12317" y="9656"/>
                    <a:pt x="12311" y="9657"/>
                    <a:pt x="12306" y="9657"/>
                  </a:cubicBezTo>
                  <a:cubicBezTo>
                    <a:pt x="12284" y="9657"/>
                    <a:pt x="12275" y="9636"/>
                    <a:pt x="12275" y="9607"/>
                  </a:cubicBezTo>
                  <a:lnTo>
                    <a:pt x="12275" y="9607"/>
                  </a:lnTo>
                  <a:cubicBezTo>
                    <a:pt x="12240" y="9678"/>
                    <a:pt x="12371" y="9654"/>
                    <a:pt x="12335" y="9726"/>
                  </a:cubicBezTo>
                  <a:cubicBezTo>
                    <a:pt x="12335" y="9725"/>
                    <a:pt x="12335" y="9725"/>
                    <a:pt x="12335" y="9725"/>
                  </a:cubicBezTo>
                  <a:lnTo>
                    <a:pt x="12335" y="9725"/>
                  </a:lnTo>
                  <a:cubicBezTo>
                    <a:pt x="12334" y="9725"/>
                    <a:pt x="12327" y="10059"/>
                    <a:pt x="12454" y="10059"/>
                  </a:cubicBezTo>
                  <a:lnTo>
                    <a:pt x="12359" y="10059"/>
                  </a:lnTo>
                  <a:cubicBezTo>
                    <a:pt x="12442" y="10083"/>
                    <a:pt x="12514" y="10131"/>
                    <a:pt x="12597" y="10166"/>
                  </a:cubicBezTo>
                  <a:cubicBezTo>
                    <a:pt x="12605" y="10135"/>
                    <a:pt x="12618" y="10119"/>
                    <a:pt x="12637" y="10119"/>
                  </a:cubicBezTo>
                  <a:cubicBezTo>
                    <a:pt x="12646" y="10119"/>
                    <a:pt x="12656" y="10123"/>
                    <a:pt x="12668" y="10131"/>
                  </a:cubicBezTo>
                  <a:cubicBezTo>
                    <a:pt x="12490" y="9940"/>
                    <a:pt x="12609" y="9309"/>
                    <a:pt x="12454" y="9202"/>
                  </a:cubicBezTo>
                  <a:cubicBezTo>
                    <a:pt x="12469" y="9187"/>
                    <a:pt x="12479" y="9177"/>
                    <a:pt x="12490" y="9177"/>
                  </a:cubicBezTo>
                  <a:cubicBezTo>
                    <a:pt x="12497" y="9177"/>
                    <a:pt x="12504" y="9181"/>
                    <a:pt x="12514" y="9190"/>
                  </a:cubicBezTo>
                  <a:cubicBezTo>
                    <a:pt x="12478" y="9083"/>
                    <a:pt x="12406" y="9154"/>
                    <a:pt x="12383" y="9071"/>
                  </a:cubicBezTo>
                  <a:cubicBezTo>
                    <a:pt x="12374" y="9054"/>
                    <a:pt x="12365" y="9012"/>
                    <a:pt x="12370" y="9012"/>
                  </a:cubicBezTo>
                  <a:lnTo>
                    <a:pt x="12370" y="9012"/>
                  </a:lnTo>
                  <a:cubicBezTo>
                    <a:pt x="12372" y="9012"/>
                    <a:pt x="12376" y="9018"/>
                    <a:pt x="12383" y="9035"/>
                  </a:cubicBezTo>
                  <a:cubicBezTo>
                    <a:pt x="12347" y="8785"/>
                    <a:pt x="12204" y="8690"/>
                    <a:pt x="12240" y="8452"/>
                  </a:cubicBezTo>
                  <a:cubicBezTo>
                    <a:pt x="12192" y="8416"/>
                    <a:pt x="12168" y="8321"/>
                    <a:pt x="12168" y="8321"/>
                  </a:cubicBezTo>
                  <a:lnTo>
                    <a:pt x="12168" y="8321"/>
                  </a:lnTo>
                  <a:cubicBezTo>
                    <a:pt x="12169" y="8321"/>
                    <a:pt x="12169" y="8321"/>
                    <a:pt x="12169" y="8321"/>
                  </a:cubicBezTo>
                  <a:cubicBezTo>
                    <a:pt x="12179" y="8321"/>
                    <a:pt x="12190" y="8160"/>
                    <a:pt x="12235" y="8160"/>
                  </a:cubicBezTo>
                  <a:cubicBezTo>
                    <a:pt x="12244" y="8160"/>
                    <a:pt x="12253" y="8165"/>
                    <a:pt x="12264" y="8178"/>
                  </a:cubicBezTo>
                  <a:cubicBezTo>
                    <a:pt x="12268" y="8138"/>
                    <a:pt x="12262" y="8128"/>
                    <a:pt x="12252" y="8128"/>
                  </a:cubicBezTo>
                  <a:cubicBezTo>
                    <a:pt x="12242" y="8128"/>
                    <a:pt x="12228" y="8138"/>
                    <a:pt x="12215" y="8138"/>
                  </a:cubicBezTo>
                  <a:cubicBezTo>
                    <a:pt x="12206" y="8138"/>
                    <a:pt x="12198" y="8133"/>
                    <a:pt x="12192" y="8118"/>
                  </a:cubicBezTo>
                  <a:cubicBezTo>
                    <a:pt x="12228" y="8071"/>
                    <a:pt x="12037" y="7404"/>
                    <a:pt x="11990" y="7249"/>
                  </a:cubicBezTo>
                  <a:cubicBezTo>
                    <a:pt x="11954" y="7118"/>
                    <a:pt x="11906" y="6952"/>
                    <a:pt x="11883" y="6844"/>
                  </a:cubicBezTo>
                  <a:cubicBezTo>
                    <a:pt x="11740" y="6737"/>
                    <a:pt x="11894" y="6356"/>
                    <a:pt x="11704" y="6190"/>
                  </a:cubicBezTo>
                  <a:lnTo>
                    <a:pt x="11704" y="6190"/>
                  </a:lnTo>
                  <a:cubicBezTo>
                    <a:pt x="11708" y="6230"/>
                    <a:pt x="11702" y="6242"/>
                    <a:pt x="11693" y="6242"/>
                  </a:cubicBezTo>
                  <a:cubicBezTo>
                    <a:pt x="11680" y="6242"/>
                    <a:pt x="11660" y="6221"/>
                    <a:pt x="11646" y="6221"/>
                  </a:cubicBezTo>
                  <a:cubicBezTo>
                    <a:pt x="11640" y="6221"/>
                    <a:pt x="11635" y="6225"/>
                    <a:pt x="11633" y="6237"/>
                  </a:cubicBezTo>
                  <a:cubicBezTo>
                    <a:pt x="11609" y="6178"/>
                    <a:pt x="11621" y="6172"/>
                    <a:pt x="11640" y="6172"/>
                  </a:cubicBezTo>
                  <a:cubicBezTo>
                    <a:pt x="11645" y="6172"/>
                    <a:pt x="11650" y="6172"/>
                    <a:pt x="11655" y="6172"/>
                  </a:cubicBezTo>
                  <a:cubicBezTo>
                    <a:pt x="11671" y="6172"/>
                    <a:pt x="11688" y="6169"/>
                    <a:pt x="11692" y="6142"/>
                  </a:cubicBezTo>
                  <a:cubicBezTo>
                    <a:pt x="11692" y="5916"/>
                    <a:pt x="11644" y="5666"/>
                    <a:pt x="11597" y="5439"/>
                  </a:cubicBezTo>
                  <a:cubicBezTo>
                    <a:pt x="11573" y="5451"/>
                    <a:pt x="11561" y="5463"/>
                    <a:pt x="11549" y="5475"/>
                  </a:cubicBezTo>
                  <a:cubicBezTo>
                    <a:pt x="11549" y="5459"/>
                    <a:pt x="11555" y="5391"/>
                    <a:pt x="11562" y="5386"/>
                  </a:cubicBezTo>
                  <a:lnTo>
                    <a:pt x="11562" y="5386"/>
                  </a:lnTo>
                  <a:cubicBezTo>
                    <a:pt x="11545" y="5351"/>
                    <a:pt x="11518" y="5308"/>
                    <a:pt x="11533" y="5308"/>
                  </a:cubicBezTo>
                  <a:cubicBezTo>
                    <a:pt x="11534" y="5308"/>
                    <a:pt x="11535" y="5308"/>
                    <a:pt x="11537" y="5309"/>
                  </a:cubicBezTo>
                  <a:cubicBezTo>
                    <a:pt x="11549" y="5320"/>
                    <a:pt x="11573" y="5332"/>
                    <a:pt x="11585" y="5344"/>
                  </a:cubicBezTo>
                  <a:cubicBezTo>
                    <a:pt x="11554" y="5305"/>
                    <a:pt x="11533" y="5256"/>
                    <a:pt x="11522" y="5193"/>
                  </a:cubicBezTo>
                  <a:lnTo>
                    <a:pt x="11522" y="5193"/>
                  </a:lnTo>
                  <a:lnTo>
                    <a:pt x="11513" y="5201"/>
                  </a:lnTo>
                  <a:cubicBezTo>
                    <a:pt x="11507" y="5189"/>
                    <a:pt x="11507" y="5186"/>
                    <a:pt x="11510" y="5186"/>
                  </a:cubicBezTo>
                  <a:cubicBezTo>
                    <a:pt x="11513" y="5186"/>
                    <a:pt x="11517" y="5188"/>
                    <a:pt x="11521" y="5189"/>
                  </a:cubicBezTo>
                  <a:lnTo>
                    <a:pt x="11521" y="5189"/>
                  </a:lnTo>
                  <a:cubicBezTo>
                    <a:pt x="11516" y="5157"/>
                    <a:pt x="11513" y="5122"/>
                    <a:pt x="11513" y="5082"/>
                  </a:cubicBezTo>
                  <a:cubicBezTo>
                    <a:pt x="11499" y="5093"/>
                    <a:pt x="11487" y="5096"/>
                    <a:pt x="11478" y="5096"/>
                  </a:cubicBezTo>
                  <a:cubicBezTo>
                    <a:pt x="11467" y="5096"/>
                    <a:pt x="11458" y="5092"/>
                    <a:pt x="11450" y="5092"/>
                  </a:cubicBezTo>
                  <a:cubicBezTo>
                    <a:pt x="11444" y="5092"/>
                    <a:pt x="11439" y="5095"/>
                    <a:pt x="11432" y="5104"/>
                  </a:cubicBezTo>
                  <a:lnTo>
                    <a:pt x="11432" y="5104"/>
                  </a:lnTo>
                  <a:cubicBezTo>
                    <a:pt x="11546" y="4936"/>
                    <a:pt x="11287" y="4630"/>
                    <a:pt x="11287" y="4570"/>
                  </a:cubicBezTo>
                  <a:cubicBezTo>
                    <a:pt x="11430" y="4559"/>
                    <a:pt x="11309" y="4315"/>
                    <a:pt x="11271" y="4315"/>
                  </a:cubicBezTo>
                  <a:cubicBezTo>
                    <a:pt x="11268" y="4315"/>
                    <a:pt x="11265" y="4317"/>
                    <a:pt x="11263" y="4320"/>
                  </a:cubicBezTo>
                  <a:cubicBezTo>
                    <a:pt x="11252" y="4189"/>
                    <a:pt x="11287" y="3999"/>
                    <a:pt x="11180" y="3904"/>
                  </a:cubicBezTo>
                  <a:cubicBezTo>
                    <a:pt x="11240" y="3654"/>
                    <a:pt x="10978" y="3284"/>
                    <a:pt x="11025" y="2939"/>
                  </a:cubicBezTo>
                  <a:lnTo>
                    <a:pt x="11025" y="2939"/>
                  </a:lnTo>
                  <a:cubicBezTo>
                    <a:pt x="11022" y="2949"/>
                    <a:pt x="11019" y="2953"/>
                    <a:pt x="11014" y="2953"/>
                  </a:cubicBezTo>
                  <a:cubicBezTo>
                    <a:pt x="11006" y="2953"/>
                    <a:pt x="10993" y="2937"/>
                    <a:pt x="10969" y="2937"/>
                  </a:cubicBezTo>
                  <a:cubicBezTo>
                    <a:pt x="10964" y="2937"/>
                    <a:pt x="10959" y="2938"/>
                    <a:pt x="10954" y="2939"/>
                  </a:cubicBezTo>
                  <a:cubicBezTo>
                    <a:pt x="10859" y="2653"/>
                    <a:pt x="11192" y="2534"/>
                    <a:pt x="11454" y="2392"/>
                  </a:cubicBezTo>
                  <a:lnTo>
                    <a:pt x="11430" y="2392"/>
                  </a:lnTo>
                  <a:cubicBezTo>
                    <a:pt x="11454" y="2332"/>
                    <a:pt x="11573" y="2261"/>
                    <a:pt x="11633" y="2213"/>
                  </a:cubicBezTo>
                  <a:lnTo>
                    <a:pt x="11633" y="2213"/>
                  </a:lnTo>
                  <a:cubicBezTo>
                    <a:pt x="11597" y="2237"/>
                    <a:pt x="11525" y="2284"/>
                    <a:pt x="11490" y="2296"/>
                  </a:cubicBezTo>
                  <a:cubicBezTo>
                    <a:pt x="11582" y="2181"/>
                    <a:pt x="11955" y="1807"/>
                    <a:pt x="12107" y="1807"/>
                  </a:cubicBezTo>
                  <a:cubicBezTo>
                    <a:pt x="12112" y="1807"/>
                    <a:pt x="12116" y="1807"/>
                    <a:pt x="12120" y="1808"/>
                  </a:cubicBezTo>
                  <a:lnTo>
                    <a:pt x="12120" y="1808"/>
                  </a:lnTo>
                  <a:cubicBezTo>
                    <a:pt x="12200" y="1744"/>
                    <a:pt x="12387" y="1637"/>
                    <a:pt x="12467" y="1637"/>
                  </a:cubicBezTo>
                  <a:cubicBezTo>
                    <a:pt x="12476" y="1637"/>
                    <a:pt x="12484" y="1638"/>
                    <a:pt x="12490" y="1641"/>
                  </a:cubicBezTo>
                  <a:cubicBezTo>
                    <a:pt x="12471" y="1666"/>
                    <a:pt x="12449" y="1688"/>
                    <a:pt x="12426" y="1706"/>
                  </a:cubicBezTo>
                  <a:lnTo>
                    <a:pt x="12426" y="1706"/>
                  </a:lnTo>
                  <a:cubicBezTo>
                    <a:pt x="12777" y="1489"/>
                    <a:pt x="13156" y="1319"/>
                    <a:pt x="13514" y="1118"/>
                  </a:cubicBezTo>
                  <a:cubicBezTo>
                    <a:pt x="14270" y="678"/>
                    <a:pt x="15571" y="273"/>
                    <a:pt x="16655" y="273"/>
                  </a:cubicBezTo>
                  <a:cubicBezTo>
                    <a:pt x="16833" y="273"/>
                    <a:pt x="17006" y="284"/>
                    <a:pt x="17169" y="308"/>
                  </a:cubicBezTo>
                  <a:cubicBezTo>
                    <a:pt x="17764" y="391"/>
                    <a:pt x="18371" y="367"/>
                    <a:pt x="18931" y="487"/>
                  </a:cubicBezTo>
                  <a:cubicBezTo>
                    <a:pt x="19433" y="598"/>
                    <a:pt x="19978" y="595"/>
                    <a:pt x="20220" y="1124"/>
                  </a:cubicBezTo>
                  <a:lnTo>
                    <a:pt x="20220" y="1124"/>
                  </a:lnTo>
                  <a:cubicBezTo>
                    <a:pt x="20391" y="1859"/>
                    <a:pt x="20761" y="2618"/>
                    <a:pt x="20907" y="3249"/>
                  </a:cubicBezTo>
                  <a:cubicBezTo>
                    <a:pt x="20890" y="3162"/>
                    <a:pt x="20883" y="3127"/>
                    <a:pt x="20884" y="3127"/>
                  </a:cubicBezTo>
                  <a:lnTo>
                    <a:pt x="20884" y="3127"/>
                  </a:lnTo>
                  <a:cubicBezTo>
                    <a:pt x="20887" y="3127"/>
                    <a:pt x="20994" y="3596"/>
                    <a:pt x="21050" y="3689"/>
                  </a:cubicBezTo>
                  <a:cubicBezTo>
                    <a:pt x="21070" y="3689"/>
                    <a:pt x="21082" y="3672"/>
                    <a:pt x="21071" y="3639"/>
                  </a:cubicBezTo>
                  <a:lnTo>
                    <a:pt x="21071" y="3639"/>
                  </a:lnTo>
                  <a:cubicBezTo>
                    <a:pt x="21266" y="4112"/>
                    <a:pt x="21317" y="4719"/>
                    <a:pt x="21622" y="5142"/>
                  </a:cubicBezTo>
                  <a:cubicBezTo>
                    <a:pt x="21622" y="5142"/>
                    <a:pt x="21622" y="5142"/>
                    <a:pt x="21622" y="5142"/>
                  </a:cubicBezTo>
                  <a:lnTo>
                    <a:pt x="21622" y="5142"/>
                  </a:lnTo>
                  <a:cubicBezTo>
                    <a:pt x="21634" y="5154"/>
                    <a:pt x="21634" y="5166"/>
                    <a:pt x="21646" y="5166"/>
                  </a:cubicBezTo>
                  <a:cubicBezTo>
                    <a:pt x="21639" y="5172"/>
                    <a:pt x="21640" y="5185"/>
                    <a:pt x="21638" y="5185"/>
                  </a:cubicBezTo>
                  <a:cubicBezTo>
                    <a:pt x="21636" y="5185"/>
                    <a:pt x="21633" y="5175"/>
                    <a:pt x="21622" y="5142"/>
                  </a:cubicBezTo>
                  <a:lnTo>
                    <a:pt x="21622" y="5142"/>
                  </a:lnTo>
                  <a:cubicBezTo>
                    <a:pt x="21669" y="5320"/>
                    <a:pt x="21705" y="5594"/>
                    <a:pt x="21777" y="5737"/>
                  </a:cubicBezTo>
                  <a:cubicBezTo>
                    <a:pt x="21815" y="5805"/>
                    <a:pt x="21971" y="6248"/>
                    <a:pt x="21946" y="6248"/>
                  </a:cubicBezTo>
                  <a:cubicBezTo>
                    <a:pt x="21941" y="6248"/>
                    <a:pt x="21925" y="6224"/>
                    <a:pt x="21896" y="6166"/>
                  </a:cubicBezTo>
                  <a:lnTo>
                    <a:pt x="21896" y="6166"/>
                  </a:lnTo>
                  <a:cubicBezTo>
                    <a:pt x="22431" y="7404"/>
                    <a:pt x="22848" y="8821"/>
                    <a:pt x="23229" y="10214"/>
                  </a:cubicBezTo>
                  <a:cubicBezTo>
                    <a:pt x="23229" y="10208"/>
                    <a:pt x="23230" y="10206"/>
                    <a:pt x="23231" y="10206"/>
                  </a:cubicBezTo>
                  <a:cubicBezTo>
                    <a:pt x="23251" y="10206"/>
                    <a:pt x="23402" y="10738"/>
                    <a:pt x="23385" y="10738"/>
                  </a:cubicBezTo>
                  <a:cubicBezTo>
                    <a:pt x="23383" y="10738"/>
                    <a:pt x="23379" y="10730"/>
                    <a:pt x="23372" y="10714"/>
                  </a:cubicBezTo>
                  <a:lnTo>
                    <a:pt x="23372" y="10714"/>
                  </a:lnTo>
                  <a:cubicBezTo>
                    <a:pt x="23491" y="11047"/>
                    <a:pt x="23563" y="11416"/>
                    <a:pt x="23729" y="11726"/>
                  </a:cubicBezTo>
                  <a:cubicBezTo>
                    <a:pt x="23729" y="11732"/>
                    <a:pt x="23727" y="11735"/>
                    <a:pt x="23724" y="11735"/>
                  </a:cubicBezTo>
                  <a:cubicBezTo>
                    <a:pt x="23711" y="11735"/>
                    <a:pt x="23676" y="11689"/>
                    <a:pt x="23671" y="11689"/>
                  </a:cubicBezTo>
                  <a:cubicBezTo>
                    <a:pt x="23670" y="11689"/>
                    <a:pt x="23670" y="11689"/>
                    <a:pt x="23670" y="11690"/>
                  </a:cubicBezTo>
                  <a:lnTo>
                    <a:pt x="23670" y="11690"/>
                  </a:lnTo>
                  <a:cubicBezTo>
                    <a:pt x="23670" y="11690"/>
                    <a:pt x="23670" y="11690"/>
                    <a:pt x="23670" y="11690"/>
                  </a:cubicBezTo>
                  <a:cubicBezTo>
                    <a:pt x="23673" y="11690"/>
                    <a:pt x="23742" y="11896"/>
                    <a:pt x="23733" y="11896"/>
                  </a:cubicBezTo>
                  <a:cubicBezTo>
                    <a:pt x="23732" y="11896"/>
                    <a:pt x="23731" y="11895"/>
                    <a:pt x="23729" y="11893"/>
                  </a:cubicBezTo>
                  <a:cubicBezTo>
                    <a:pt x="23717" y="11845"/>
                    <a:pt x="23694" y="11797"/>
                    <a:pt x="23670" y="11750"/>
                  </a:cubicBezTo>
                  <a:lnTo>
                    <a:pt x="23670" y="11750"/>
                  </a:lnTo>
                  <a:cubicBezTo>
                    <a:pt x="23717" y="11893"/>
                    <a:pt x="23789" y="12226"/>
                    <a:pt x="23967" y="12274"/>
                  </a:cubicBezTo>
                  <a:cubicBezTo>
                    <a:pt x="23977" y="12332"/>
                    <a:pt x="24131" y="12816"/>
                    <a:pt x="24120" y="12816"/>
                  </a:cubicBezTo>
                  <a:cubicBezTo>
                    <a:pt x="24118" y="12816"/>
                    <a:pt x="24108" y="12793"/>
                    <a:pt x="24086" y="12738"/>
                  </a:cubicBezTo>
                  <a:lnTo>
                    <a:pt x="24086" y="12738"/>
                  </a:lnTo>
                  <a:cubicBezTo>
                    <a:pt x="24122" y="12845"/>
                    <a:pt x="24146" y="12952"/>
                    <a:pt x="24182" y="13059"/>
                  </a:cubicBezTo>
                  <a:cubicBezTo>
                    <a:pt x="23813" y="12881"/>
                    <a:pt x="23408" y="12690"/>
                    <a:pt x="23027" y="12571"/>
                  </a:cubicBezTo>
                  <a:lnTo>
                    <a:pt x="23027" y="12571"/>
                  </a:lnTo>
                  <a:cubicBezTo>
                    <a:pt x="23051" y="12583"/>
                    <a:pt x="23086" y="12595"/>
                    <a:pt x="23122" y="12607"/>
                  </a:cubicBezTo>
                  <a:cubicBezTo>
                    <a:pt x="23115" y="12607"/>
                    <a:pt x="23108" y="12607"/>
                    <a:pt x="23101" y="12607"/>
                  </a:cubicBezTo>
                  <a:cubicBezTo>
                    <a:pt x="22662" y="12607"/>
                    <a:pt x="22067" y="12248"/>
                    <a:pt x="21622" y="12107"/>
                  </a:cubicBezTo>
                  <a:lnTo>
                    <a:pt x="21622" y="12107"/>
                  </a:lnTo>
                  <a:cubicBezTo>
                    <a:pt x="21634" y="12131"/>
                    <a:pt x="21646" y="12143"/>
                    <a:pt x="21658" y="12155"/>
                  </a:cubicBezTo>
                  <a:cubicBezTo>
                    <a:pt x="21638" y="12170"/>
                    <a:pt x="21608" y="12177"/>
                    <a:pt x="21569" y="12177"/>
                  </a:cubicBezTo>
                  <a:cubicBezTo>
                    <a:pt x="21344" y="12177"/>
                    <a:pt x="20844" y="11950"/>
                    <a:pt x="20681" y="11940"/>
                  </a:cubicBezTo>
                  <a:lnTo>
                    <a:pt x="20681" y="11940"/>
                  </a:lnTo>
                  <a:cubicBezTo>
                    <a:pt x="20729" y="11952"/>
                    <a:pt x="20777" y="11964"/>
                    <a:pt x="20824" y="11976"/>
                  </a:cubicBezTo>
                  <a:cubicBezTo>
                    <a:pt x="20550" y="11976"/>
                    <a:pt x="20300" y="11809"/>
                    <a:pt x="20026" y="11762"/>
                  </a:cubicBezTo>
                  <a:lnTo>
                    <a:pt x="20169" y="11762"/>
                  </a:lnTo>
                  <a:cubicBezTo>
                    <a:pt x="20043" y="11744"/>
                    <a:pt x="19918" y="11737"/>
                    <a:pt x="19791" y="11737"/>
                  </a:cubicBezTo>
                  <a:cubicBezTo>
                    <a:pt x="19329" y="11737"/>
                    <a:pt x="18857" y="11831"/>
                    <a:pt x="18340" y="11864"/>
                  </a:cubicBezTo>
                  <a:lnTo>
                    <a:pt x="18340" y="11864"/>
                  </a:lnTo>
                  <a:cubicBezTo>
                    <a:pt x="18331" y="11859"/>
                    <a:pt x="18321" y="11856"/>
                    <a:pt x="18310" y="11856"/>
                  </a:cubicBezTo>
                  <a:cubicBezTo>
                    <a:pt x="18297" y="11856"/>
                    <a:pt x="18282" y="11860"/>
                    <a:pt x="18264" y="11869"/>
                  </a:cubicBezTo>
                  <a:cubicBezTo>
                    <a:pt x="18290" y="11868"/>
                    <a:pt x="18315" y="11866"/>
                    <a:pt x="18340" y="11864"/>
                  </a:cubicBezTo>
                  <a:lnTo>
                    <a:pt x="18340" y="11864"/>
                  </a:lnTo>
                  <a:cubicBezTo>
                    <a:pt x="18347" y="11869"/>
                    <a:pt x="18353" y="11874"/>
                    <a:pt x="18360" y="11881"/>
                  </a:cubicBezTo>
                  <a:cubicBezTo>
                    <a:pt x="18014" y="12119"/>
                    <a:pt x="17407" y="12071"/>
                    <a:pt x="17014" y="12262"/>
                  </a:cubicBezTo>
                  <a:cubicBezTo>
                    <a:pt x="16609" y="12464"/>
                    <a:pt x="16157" y="12678"/>
                    <a:pt x="15800" y="12964"/>
                  </a:cubicBezTo>
                  <a:cubicBezTo>
                    <a:pt x="15538" y="13179"/>
                    <a:pt x="15240" y="13393"/>
                    <a:pt x="15002" y="13655"/>
                  </a:cubicBezTo>
                  <a:cubicBezTo>
                    <a:pt x="14910" y="13747"/>
                    <a:pt x="14695" y="14073"/>
                    <a:pt x="14670" y="14073"/>
                  </a:cubicBezTo>
                  <a:cubicBezTo>
                    <a:pt x="14670" y="14073"/>
                    <a:pt x="14669" y="14072"/>
                    <a:pt x="14669" y="14072"/>
                  </a:cubicBezTo>
                  <a:cubicBezTo>
                    <a:pt x="14669" y="14098"/>
                    <a:pt x="14669" y="14114"/>
                    <a:pt x="14664" y="14114"/>
                  </a:cubicBezTo>
                  <a:cubicBezTo>
                    <a:pt x="14661" y="14114"/>
                    <a:pt x="14655" y="14104"/>
                    <a:pt x="14645" y="14083"/>
                  </a:cubicBezTo>
                  <a:cubicBezTo>
                    <a:pt x="14645" y="14095"/>
                    <a:pt x="14645" y="14119"/>
                    <a:pt x="14633" y="14119"/>
                  </a:cubicBezTo>
                  <a:cubicBezTo>
                    <a:pt x="14669" y="14167"/>
                    <a:pt x="14800" y="14834"/>
                    <a:pt x="14681" y="14953"/>
                  </a:cubicBezTo>
                  <a:cubicBezTo>
                    <a:pt x="14669" y="14941"/>
                    <a:pt x="14669" y="14929"/>
                    <a:pt x="14669" y="14917"/>
                  </a:cubicBezTo>
                  <a:cubicBezTo>
                    <a:pt x="14509" y="15590"/>
                    <a:pt x="14090" y="15847"/>
                    <a:pt x="13603" y="15847"/>
                  </a:cubicBezTo>
                  <a:cubicBezTo>
                    <a:pt x="13256" y="15847"/>
                    <a:pt x="12873" y="15716"/>
                    <a:pt x="12525" y="15512"/>
                  </a:cubicBezTo>
                  <a:lnTo>
                    <a:pt x="12525" y="15512"/>
                  </a:lnTo>
                  <a:cubicBezTo>
                    <a:pt x="12562" y="15529"/>
                    <a:pt x="12584" y="15536"/>
                    <a:pt x="12590" y="15536"/>
                  </a:cubicBezTo>
                  <a:cubicBezTo>
                    <a:pt x="12601" y="15536"/>
                    <a:pt x="12556" y="15507"/>
                    <a:pt x="12454" y="15453"/>
                  </a:cubicBezTo>
                  <a:cubicBezTo>
                    <a:pt x="12335" y="15357"/>
                    <a:pt x="12228" y="15226"/>
                    <a:pt x="12204" y="15072"/>
                  </a:cubicBezTo>
                  <a:lnTo>
                    <a:pt x="12204" y="15072"/>
                  </a:lnTo>
                  <a:cubicBezTo>
                    <a:pt x="12225" y="15087"/>
                    <a:pt x="12238" y="15092"/>
                    <a:pt x="12246" y="15092"/>
                  </a:cubicBezTo>
                  <a:cubicBezTo>
                    <a:pt x="12259" y="15092"/>
                    <a:pt x="12256" y="15076"/>
                    <a:pt x="12256" y="15071"/>
                  </a:cubicBezTo>
                  <a:lnTo>
                    <a:pt x="12256" y="15071"/>
                  </a:lnTo>
                  <a:cubicBezTo>
                    <a:pt x="12258" y="15076"/>
                    <a:pt x="12260" y="15080"/>
                    <a:pt x="12264" y="15084"/>
                  </a:cubicBezTo>
                  <a:cubicBezTo>
                    <a:pt x="12258" y="15073"/>
                    <a:pt x="12257" y="15070"/>
                    <a:pt x="12256" y="15070"/>
                  </a:cubicBezTo>
                  <a:lnTo>
                    <a:pt x="12256" y="15070"/>
                  </a:lnTo>
                  <a:cubicBezTo>
                    <a:pt x="12256" y="15070"/>
                    <a:pt x="12256" y="15070"/>
                    <a:pt x="12256" y="15071"/>
                  </a:cubicBezTo>
                  <a:lnTo>
                    <a:pt x="12256" y="15071"/>
                  </a:lnTo>
                  <a:cubicBezTo>
                    <a:pt x="12251" y="15059"/>
                    <a:pt x="12248" y="15041"/>
                    <a:pt x="12240" y="15024"/>
                  </a:cubicBezTo>
                  <a:lnTo>
                    <a:pt x="12240" y="15024"/>
                  </a:lnTo>
                  <a:cubicBezTo>
                    <a:pt x="12264" y="15048"/>
                    <a:pt x="12287" y="15072"/>
                    <a:pt x="12311" y="15107"/>
                  </a:cubicBezTo>
                  <a:cubicBezTo>
                    <a:pt x="12311" y="15095"/>
                    <a:pt x="12311" y="15084"/>
                    <a:pt x="12311" y="15060"/>
                  </a:cubicBezTo>
                  <a:cubicBezTo>
                    <a:pt x="12317" y="15078"/>
                    <a:pt x="12320" y="15087"/>
                    <a:pt x="12322" y="15087"/>
                  </a:cubicBezTo>
                  <a:cubicBezTo>
                    <a:pt x="12323" y="15087"/>
                    <a:pt x="12323" y="15078"/>
                    <a:pt x="12323" y="15060"/>
                  </a:cubicBezTo>
                  <a:cubicBezTo>
                    <a:pt x="12347" y="15084"/>
                    <a:pt x="12347" y="15107"/>
                    <a:pt x="12335" y="15119"/>
                  </a:cubicBezTo>
                  <a:cubicBezTo>
                    <a:pt x="12347" y="15119"/>
                    <a:pt x="12359" y="15119"/>
                    <a:pt x="12359" y="15107"/>
                  </a:cubicBezTo>
                  <a:cubicBezTo>
                    <a:pt x="12359" y="15108"/>
                    <a:pt x="12359" y="15108"/>
                    <a:pt x="12360" y="15108"/>
                  </a:cubicBezTo>
                  <a:cubicBezTo>
                    <a:pt x="12370" y="15108"/>
                    <a:pt x="12472" y="15038"/>
                    <a:pt x="12514" y="15038"/>
                  </a:cubicBezTo>
                  <a:cubicBezTo>
                    <a:pt x="12532" y="15038"/>
                    <a:pt x="12539" y="15050"/>
                    <a:pt x="12525" y="15084"/>
                  </a:cubicBezTo>
                  <a:cubicBezTo>
                    <a:pt x="12549" y="15048"/>
                    <a:pt x="12549" y="15024"/>
                    <a:pt x="12549" y="14988"/>
                  </a:cubicBezTo>
                  <a:cubicBezTo>
                    <a:pt x="12554" y="15008"/>
                    <a:pt x="12557" y="15018"/>
                    <a:pt x="12560" y="15018"/>
                  </a:cubicBezTo>
                  <a:cubicBezTo>
                    <a:pt x="12560" y="15018"/>
                    <a:pt x="12560" y="15018"/>
                    <a:pt x="12560" y="15018"/>
                  </a:cubicBezTo>
                  <a:lnTo>
                    <a:pt x="12560" y="15018"/>
                  </a:lnTo>
                  <a:cubicBezTo>
                    <a:pt x="12559" y="15040"/>
                    <a:pt x="12571" y="15044"/>
                    <a:pt x="12586" y="15044"/>
                  </a:cubicBezTo>
                  <a:cubicBezTo>
                    <a:pt x="12592" y="15044"/>
                    <a:pt x="12599" y="15043"/>
                    <a:pt x="12605" y="15043"/>
                  </a:cubicBezTo>
                  <a:cubicBezTo>
                    <a:pt x="12615" y="15043"/>
                    <a:pt x="12625" y="15044"/>
                    <a:pt x="12630" y="15053"/>
                  </a:cubicBezTo>
                  <a:lnTo>
                    <a:pt x="12630" y="15053"/>
                  </a:lnTo>
                  <a:cubicBezTo>
                    <a:pt x="12623" y="15027"/>
                    <a:pt x="12607" y="14950"/>
                    <a:pt x="12626" y="14950"/>
                  </a:cubicBezTo>
                  <a:cubicBezTo>
                    <a:pt x="12628" y="14950"/>
                    <a:pt x="12630" y="14951"/>
                    <a:pt x="12633" y="14953"/>
                  </a:cubicBezTo>
                  <a:cubicBezTo>
                    <a:pt x="12609" y="14953"/>
                    <a:pt x="12692" y="15048"/>
                    <a:pt x="12668" y="15048"/>
                  </a:cubicBezTo>
                  <a:cubicBezTo>
                    <a:pt x="12680" y="15048"/>
                    <a:pt x="12692" y="15048"/>
                    <a:pt x="12704" y="15060"/>
                  </a:cubicBezTo>
                  <a:cubicBezTo>
                    <a:pt x="12704" y="15039"/>
                    <a:pt x="12714" y="14961"/>
                    <a:pt x="12724" y="14961"/>
                  </a:cubicBezTo>
                  <a:cubicBezTo>
                    <a:pt x="12725" y="14961"/>
                    <a:pt x="12727" y="14962"/>
                    <a:pt x="12728" y="14964"/>
                  </a:cubicBezTo>
                  <a:cubicBezTo>
                    <a:pt x="12728" y="15012"/>
                    <a:pt x="12716" y="15000"/>
                    <a:pt x="12704" y="15060"/>
                  </a:cubicBezTo>
                  <a:cubicBezTo>
                    <a:pt x="12710" y="15057"/>
                    <a:pt x="12715" y="15055"/>
                    <a:pt x="12719" y="15055"/>
                  </a:cubicBezTo>
                  <a:cubicBezTo>
                    <a:pt x="12728" y="15055"/>
                    <a:pt x="12728" y="15066"/>
                    <a:pt x="12728" y="15084"/>
                  </a:cubicBezTo>
                  <a:cubicBezTo>
                    <a:pt x="12728" y="15050"/>
                    <a:pt x="12731" y="15042"/>
                    <a:pt x="12735" y="15042"/>
                  </a:cubicBezTo>
                  <a:cubicBezTo>
                    <a:pt x="12740" y="15042"/>
                    <a:pt x="12745" y="15050"/>
                    <a:pt x="12751" y="15050"/>
                  </a:cubicBezTo>
                  <a:cubicBezTo>
                    <a:pt x="12756" y="15050"/>
                    <a:pt x="12760" y="15045"/>
                    <a:pt x="12764" y="15024"/>
                  </a:cubicBezTo>
                  <a:cubicBezTo>
                    <a:pt x="12764" y="15050"/>
                    <a:pt x="12764" y="15061"/>
                    <a:pt x="12765" y="15061"/>
                  </a:cubicBezTo>
                  <a:cubicBezTo>
                    <a:pt x="12767" y="15061"/>
                    <a:pt x="12770" y="15052"/>
                    <a:pt x="12776" y="15036"/>
                  </a:cubicBezTo>
                  <a:cubicBezTo>
                    <a:pt x="12776" y="15048"/>
                    <a:pt x="12776" y="15072"/>
                    <a:pt x="12776" y="15084"/>
                  </a:cubicBezTo>
                  <a:cubicBezTo>
                    <a:pt x="12787" y="15084"/>
                    <a:pt x="12799" y="15084"/>
                    <a:pt x="12811" y="15095"/>
                  </a:cubicBezTo>
                  <a:cubicBezTo>
                    <a:pt x="12787" y="15072"/>
                    <a:pt x="12787" y="15048"/>
                    <a:pt x="12787" y="15024"/>
                  </a:cubicBezTo>
                  <a:cubicBezTo>
                    <a:pt x="12791" y="15019"/>
                    <a:pt x="12793" y="15017"/>
                    <a:pt x="12796" y="15017"/>
                  </a:cubicBezTo>
                  <a:cubicBezTo>
                    <a:pt x="12814" y="15017"/>
                    <a:pt x="12825" y="15096"/>
                    <a:pt x="12844" y="15096"/>
                  </a:cubicBezTo>
                  <a:cubicBezTo>
                    <a:pt x="12845" y="15096"/>
                    <a:pt x="12846" y="15096"/>
                    <a:pt x="12847" y="15095"/>
                  </a:cubicBezTo>
                  <a:cubicBezTo>
                    <a:pt x="12835" y="15072"/>
                    <a:pt x="12829" y="15060"/>
                    <a:pt x="12831" y="15060"/>
                  </a:cubicBezTo>
                  <a:lnTo>
                    <a:pt x="12831" y="15060"/>
                  </a:lnTo>
                  <a:cubicBezTo>
                    <a:pt x="12832" y="15060"/>
                    <a:pt x="12841" y="15072"/>
                    <a:pt x="12859" y="15095"/>
                  </a:cubicBezTo>
                  <a:cubicBezTo>
                    <a:pt x="12859" y="15095"/>
                    <a:pt x="12871" y="15012"/>
                    <a:pt x="12871" y="15000"/>
                  </a:cubicBezTo>
                  <a:cubicBezTo>
                    <a:pt x="12887" y="15022"/>
                    <a:pt x="12895" y="15030"/>
                    <a:pt x="12899" y="15030"/>
                  </a:cubicBezTo>
                  <a:cubicBezTo>
                    <a:pt x="12909" y="15030"/>
                    <a:pt x="12894" y="14985"/>
                    <a:pt x="12902" y="14985"/>
                  </a:cubicBezTo>
                  <a:cubicBezTo>
                    <a:pt x="12903" y="14985"/>
                    <a:pt x="12904" y="14986"/>
                    <a:pt x="12906" y="14988"/>
                  </a:cubicBezTo>
                  <a:cubicBezTo>
                    <a:pt x="12918" y="15000"/>
                    <a:pt x="12906" y="15048"/>
                    <a:pt x="12918" y="15060"/>
                  </a:cubicBezTo>
                  <a:cubicBezTo>
                    <a:pt x="12954" y="15060"/>
                    <a:pt x="12966" y="15024"/>
                    <a:pt x="12954" y="14988"/>
                  </a:cubicBezTo>
                  <a:lnTo>
                    <a:pt x="12954" y="14988"/>
                  </a:lnTo>
                  <a:cubicBezTo>
                    <a:pt x="12965" y="14999"/>
                    <a:pt x="12956" y="15073"/>
                    <a:pt x="12964" y="15073"/>
                  </a:cubicBezTo>
                  <a:cubicBezTo>
                    <a:pt x="12965" y="15073"/>
                    <a:pt x="12965" y="15072"/>
                    <a:pt x="12966" y="15072"/>
                  </a:cubicBezTo>
                  <a:cubicBezTo>
                    <a:pt x="12990" y="15060"/>
                    <a:pt x="12978" y="15024"/>
                    <a:pt x="12990" y="15000"/>
                  </a:cubicBezTo>
                  <a:cubicBezTo>
                    <a:pt x="13002" y="15024"/>
                    <a:pt x="13037" y="15024"/>
                    <a:pt x="13002" y="15084"/>
                  </a:cubicBezTo>
                  <a:cubicBezTo>
                    <a:pt x="13027" y="15073"/>
                    <a:pt x="13046" y="15070"/>
                    <a:pt x="13064" y="15070"/>
                  </a:cubicBezTo>
                  <a:cubicBezTo>
                    <a:pt x="13090" y="15070"/>
                    <a:pt x="13115" y="15077"/>
                    <a:pt x="13157" y="15084"/>
                  </a:cubicBezTo>
                  <a:cubicBezTo>
                    <a:pt x="13145" y="15060"/>
                    <a:pt x="13145" y="15024"/>
                    <a:pt x="13157" y="15000"/>
                  </a:cubicBezTo>
                  <a:cubicBezTo>
                    <a:pt x="13163" y="15007"/>
                    <a:pt x="13169" y="15013"/>
                    <a:pt x="13172" y="15021"/>
                  </a:cubicBezTo>
                  <a:lnTo>
                    <a:pt x="13172" y="15021"/>
                  </a:lnTo>
                  <a:cubicBezTo>
                    <a:pt x="13175" y="15012"/>
                    <a:pt x="13181" y="15008"/>
                    <a:pt x="13189" y="15008"/>
                  </a:cubicBezTo>
                  <a:cubicBezTo>
                    <a:pt x="13193" y="15008"/>
                    <a:pt x="13198" y="15009"/>
                    <a:pt x="13204" y="15012"/>
                  </a:cubicBezTo>
                  <a:cubicBezTo>
                    <a:pt x="13204" y="15024"/>
                    <a:pt x="13192" y="15084"/>
                    <a:pt x="13204" y="15119"/>
                  </a:cubicBezTo>
                  <a:cubicBezTo>
                    <a:pt x="13192" y="15036"/>
                    <a:pt x="13252" y="15084"/>
                    <a:pt x="13240" y="15000"/>
                  </a:cubicBezTo>
                  <a:lnTo>
                    <a:pt x="13240" y="15000"/>
                  </a:lnTo>
                  <a:cubicBezTo>
                    <a:pt x="13252" y="15012"/>
                    <a:pt x="13252" y="15012"/>
                    <a:pt x="13252" y="15024"/>
                  </a:cubicBezTo>
                  <a:cubicBezTo>
                    <a:pt x="13253" y="15027"/>
                    <a:pt x="13254" y="15028"/>
                    <a:pt x="13255" y="15028"/>
                  </a:cubicBezTo>
                  <a:cubicBezTo>
                    <a:pt x="13261" y="15028"/>
                    <a:pt x="13253" y="14953"/>
                    <a:pt x="13264" y="14953"/>
                  </a:cubicBezTo>
                  <a:cubicBezTo>
                    <a:pt x="13280" y="14964"/>
                    <a:pt x="13292" y="14975"/>
                    <a:pt x="13301" y="14975"/>
                  </a:cubicBezTo>
                  <a:cubicBezTo>
                    <a:pt x="13311" y="14975"/>
                    <a:pt x="13317" y="14961"/>
                    <a:pt x="13323" y="14917"/>
                  </a:cubicBezTo>
                  <a:cubicBezTo>
                    <a:pt x="13323" y="14935"/>
                    <a:pt x="13323" y="14944"/>
                    <a:pt x="13325" y="14944"/>
                  </a:cubicBezTo>
                  <a:cubicBezTo>
                    <a:pt x="13326" y="14944"/>
                    <a:pt x="13329" y="14935"/>
                    <a:pt x="13335" y="14917"/>
                  </a:cubicBezTo>
                  <a:cubicBezTo>
                    <a:pt x="13371" y="15012"/>
                    <a:pt x="13335" y="14964"/>
                    <a:pt x="13407" y="15072"/>
                  </a:cubicBezTo>
                  <a:cubicBezTo>
                    <a:pt x="13383" y="15012"/>
                    <a:pt x="13383" y="14988"/>
                    <a:pt x="13383" y="14953"/>
                  </a:cubicBezTo>
                  <a:lnTo>
                    <a:pt x="13383" y="14953"/>
                  </a:lnTo>
                  <a:cubicBezTo>
                    <a:pt x="13390" y="14974"/>
                    <a:pt x="13401" y="15004"/>
                    <a:pt x="13409" y="15004"/>
                  </a:cubicBezTo>
                  <a:cubicBezTo>
                    <a:pt x="13415" y="15004"/>
                    <a:pt x="13418" y="14991"/>
                    <a:pt x="13418" y="14953"/>
                  </a:cubicBezTo>
                  <a:lnTo>
                    <a:pt x="13502" y="14953"/>
                  </a:lnTo>
                  <a:cubicBezTo>
                    <a:pt x="13497" y="14933"/>
                    <a:pt x="13496" y="14921"/>
                    <a:pt x="13497" y="14916"/>
                  </a:cubicBezTo>
                  <a:lnTo>
                    <a:pt x="13497" y="14916"/>
                  </a:lnTo>
                  <a:cubicBezTo>
                    <a:pt x="13498" y="14920"/>
                    <a:pt x="13500" y="14925"/>
                    <a:pt x="13502" y="14929"/>
                  </a:cubicBezTo>
                  <a:cubicBezTo>
                    <a:pt x="13502" y="14919"/>
                    <a:pt x="13500" y="14913"/>
                    <a:pt x="13498" y="14913"/>
                  </a:cubicBezTo>
                  <a:cubicBezTo>
                    <a:pt x="13498" y="14913"/>
                    <a:pt x="13497" y="14914"/>
                    <a:pt x="13497" y="14916"/>
                  </a:cubicBezTo>
                  <a:lnTo>
                    <a:pt x="13497" y="14916"/>
                  </a:lnTo>
                  <a:cubicBezTo>
                    <a:pt x="13491" y="14897"/>
                    <a:pt x="13494" y="14877"/>
                    <a:pt x="13514" y="14857"/>
                  </a:cubicBezTo>
                  <a:cubicBezTo>
                    <a:pt x="13529" y="14880"/>
                    <a:pt x="13537" y="14886"/>
                    <a:pt x="13541" y="14886"/>
                  </a:cubicBezTo>
                  <a:cubicBezTo>
                    <a:pt x="13546" y="14886"/>
                    <a:pt x="13547" y="14880"/>
                    <a:pt x="13549" y="14880"/>
                  </a:cubicBezTo>
                  <a:cubicBezTo>
                    <a:pt x="13550" y="14880"/>
                    <a:pt x="13553" y="14887"/>
                    <a:pt x="13561" y="14917"/>
                  </a:cubicBezTo>
                  <a:cubicBezTo>
                    <a:pt x="13585" y="14845"/>
                    <a:pt x="13561" y="14869"/>
                    <a:pt x="13597" y="14857"/>
                  </a:cubicBezTo>
                  <a:cubicBezTo>
                    <a:pt x="13573" y="14810"/>
                    <a:pt x="13585" y="14726"/>
                    <a:pt x="13585" y="14679"/>
                  </a:cubicBezTo>
                  <a:lnTo>
                    <a:pt x="13585" y="14679"/>
                  </a:lnTo>
                  <a:cubicBezTo>
                    <a:pt x="13585" y="14703"/>
                    <a:pt x="13609" y="14762"/>
                    <a:pt x="13609" y="14786"/>
                  </a:cubicBezTo>
                  <a:cubicBezTo>
                    <a:pt x="13600" y="14764"/>
                    <a:pt x="13595" y="14753"/>
                    <a:pt x="13592" y="14753"/>
                  </a:cubicBezTo>
                  <a:cubicBezTo>
                    <a:pt x="13588" y="14753"/>
                    <a:pt x="13594" y="14785"/>
                    <a:pt x="13609" y="14845"/>
                  </a:cubicBezTo>
                  <a:cubicBezTo>
                    <a:pt x="13609" y="14839"/>
                    <a:pt x="13609" y="14836"/>
                    <a:pt x="13609" y="14836"/>
                  </a:cubicBezTo>
                  <a:cubicBezTo>
                    <a:pt x="13611" y="14836"/>
                    <a:pt x="13616" y="14855"/>
                    <a:pt x="13633" y="14881"/>
                  </a:cubicBezTo>
                  <a:cubicBezTo>
                    <a:pt x="13633" y="14870"/>
                    <a:pt x="13632" y="14865"/>
                    <a:pt x="13631" y="14863"/>
                  </a:cubicBezTo>
                  <a:lnTo>
                    <a:pt x="13631" y="14863"/>
                  </a:lnTo>
                  <a:cubicBezTo>
                    <a:pt x="13632" y="14865"/>
                    <a:pt x="13638" y="14875"/>
                    <a:pt x="13657" y="14881"/>
                  </a:cubicBezTo>
                  <a:cubicBezTo>
                    <a:pt x="13657" y="14834"/>
                    <a:pt x="13657" y="14774"/>
                    <a:pt x="13680" y="14726"/>
                  </a:cubicBezTo>
                  <a:cubicBezTo>
                    <a:pt x="13692" y="14881"/>
                    <a:pt x="13680" y="14774"/>
                    <a:pt x="13680" y="14881"/>
                  </a:cubicBezTo>
                  <a:cubicBezTo>
                    <a:pt x="13692" y="14869"/>
                    <a:pt x="13692" y="14845"/>
                    <a:pt x="13704" y="14834"/>
                  </a:cubicBezTo>
                  <a:cubicBezTo>
                    <a:pt x="13704" y="14845"/>
                    <a:pt x="13704" y="14857"/>
                    <a:pt x="13728" y="14869"/>
                  </a:cubicBezTo>
                  <a:cubicBezTo>
                    <a:pt x="13704" y="14834"/>
                    <a:pt x="13716" y="14810"/>
                    <a:pt x="13740" y="14786"/>
                  </a:cubicBezTo>
                  <a:lnTo>
                    <a:pt x="13740" y="14786"/>
                  </a:lnTo>
                  <a:cubicBezTo>
                    <a:pt x="13720" y="14815"/>
                    <a:pt x="13717" y="14837"/>
                    <a:pt x="13729" y="14837"/>
                  </a:cubicBezTo>
                  <a:cubicBezTo>
                    <a:pt x="13732" y="14837"/>
                    <a:pt x="13736" y="14836"/>
                    <a:pt x="13740" y="14834"/>
                  </a:cubicBezTo>
                  <a:cubicBezTo>
                    <a:pt x="13728" y="14810"/>
                    <a:pt x="13740" y="14798"/>
                    <a:pt x="13752" y="14786"/>
                  </a:cubicBezTo>
                  <a:cubicBezTo>
                    <a:pt x="13752" y="14786"/>
                    <a:pt x="13780" y="14807"/>
                    <a:pt x="13802" y="14807"/>
                  </a:cubicBezTo>
                  <a:cubicBezTo>
                    <a:pt x="13820" y="14807"/>
                    <a:pt x="13834" y="14792"/>
                    <a:pt x="13823" y="14738"/>
                  </a:cubicBezTo>
                  <a:lnTo>
                    <a:pt x="13823" y="14738"/>
                  </a:lnTo>
                  <a:cubicBezTo>
                    <a:pt x="13835" y="14762"/>
                    <a:pt x="13835" y="14786"/>
                    <a:pt x="13847" y="14822"/>
                  </a:cubicBezTo>
                  <a:cubicBezTo>
                    <a:pt x="13835" y="14750"/>
                    <a:pt x="13835" y="14679"/>
                    <a:pt x="13823" y="14607"/>
                  </a:cubicBezTo>
                  <a:lnTo>
                    <a:pt x="13823" y="14607"/>
                  </a:lnTo>
                  <a:cubicBezTo>
                    <a:pt x="13847" y="14667"/>
                    <a:pt x="13859" y="14738"/>
                    <a:pt x="13871" y="14810"/>
                  </a:cubicBezTo>
                  <a:cubicBezTo>
                    <a:pt x="13874" y="14812"/>
                    <a:pt x="13877" y="14813"/>
                    <a:pt x="13880" y="14813"/>
                  </a:cubicBezTo>
                  <a:cubicBezTo>
                    <a:pt x="13900" y="14813"/>
                    <a:pt x="13871" y="14726"/>
                    <a:pt x="13871" y="14726"/>
                  </a:cubicBezTo>
                  <a:lnTo>
                    <a:pt x="13871" y="14726"/>
                  </a:lnTo>
                  <a:cubicBezTo>
                    <a:pt x="13883" y="14750"/>
                    <a:pt x="13895" y="14774"/>
                    <a:pt x="13919" y="14798"/>
                  </a:cubicBezTo>
                  <a:cubicBezTo>
                    <a:pt x="13907" y="14762"/>
                    <a:pt x="13895" y="14738"/>
                    <a:pt x="13895" y="14703"/>
                  </a:cubicBezTo>
                  <a:lnTo>
                    <a:pt x="13895" y="14703"/>
                  </a:lnTo>
                  <a:cubicBezTo>
                    <a:pt x="13907" y="14726"/>
                    <a:pt x="13919" y="14762"/>
                    <a:pt x="13919" y="14786"/>
                  </a:cubicBezTo>
                  <a:cubicBezTo>
                    <a:pt x="13919" y="14781"/>
                    <a:pt x="13919" y="14775"/>
                    <a:pt x="13919" y="14768"/>
                  </a:cubicBezTo>
                  <a:lnTo>
                    <a:pt x="13919" y="14768"/>
                  </a:lnTo>
                  <a:cubicBezTo>
                    <a:pt x="13920" y="14793"/>
                    <a:pt x="13925" y="14803"/>
                    <a:pt x="13931" y="14803"/>
                  </a:cubicBezTo>
                  <a:cubicBezTo>
                    <a:pt x="13945" y="14803"/>
                    <a:pt x="13967" y="14744"/>
                    <a:pt x="13975" y="14697"/>
                  </a:cubicBezTo>
                  <a:lnTo>
                    <a:pt x="13975" y="14697"/>
                  </a:lnTo>
                  <a:cubicBezTo>
                    <a:pt x="13981" y="14715"/>
                    <a:pt x="13990" y="14732"/>
                    <a:pt x="14002" y="14750"/>
                  </a:cubicBezTo>
                  <a:cubicBezTo>
                    <a:pt x="13990" y="14667"/>
                    <a:pt x="13978" y="14595"/>
                    <a:pt x="13966" y="14512"/>
                  </a:cubicBezTo>
                  <a:lnTo>
                    <a:pt x="13966" y="14512"/>
                  </a:lnTo>
                  <a:cubicBezTo>
                    <a:pt x="13971" y="14523"/>
                    <a:pt x="13977" y="14529"/>
                    <a:pt x="13981" y="14529"/>
                  </a:cubicBezTo>
                  <a:cubicBezTo>
                    <a:pt x="13986" y="14529"/>
                    <a:pt x="13990" y="14520"/>
                    <a:pt x="13990" y="14500"/>
                  </a:cubicBezTo>
                  <a:cubicBezTo>
                    <a:pt x="14011" y="14613"/>
                    <a:pt x="14004" y="14718"/>
                    <a:pt x="14049" y="14782"/>
                  </a:cubicBezTo>
                  <a:lnTo>
                    <a:pt x="14049" y="14782"/>
                  </a:lnTo>
                  <a:cubicBezTo>
                    <a:pt x="14037" y="14736"/>
                    <a:pt x="14026" y="14689"/>
                    <a:pt x="14049" y="14643"/>
                  </a:cubicBezTo>
                  <a:cubicBezTo>
                    <a:pt x="14061" y="14679"/>
                    <a:pt x="14073" y="14703"/>
                    <a:pt x="14085" y="14738"/>
                  </a:cubicBezTo>
                  <a:cubicBezTo>
                    <a:pt x="14091" y="14720"/>
                    <a:pt x="14094" y="14711"/>
                    <a:pt x="14096" y="14711"/>
                  </a:cubicBezTo>
                  <a:cubicBezTo>
                    <a:pt x="14097" y="14711"/>
                    <a:pt x="14097" y="14718"/>
                    <a:pt x="14097" y="14731"/>
                  </a:cubicBezTo>
                  <a:lnTo>
                    <a:pt x="14097" y="14731"/>
                  </a:lnTo>
                  <a:cubicBezTo>
                    <a:pt x="14102" y="14723"/>
                    <a:pt x="14113" y="14712"/>
                    <a:pt x="14124" y="14712"/>
                  </a:cubicBezTo>
                  <a:cubicBezTo>
                    <a:pt x="14128" y="14712"/>
                    <a:pt x="14132" y="14713"/>
                    <a:pt x="14136" y="14717"/>
                  </a:cubicBezTo>
                  <a:lnTo>
                    <a:pt x="14136" y="14717"/>
                  </a:lnTo>
                  <a:cubicBezTo>
                    <a:pt x="14103" y="14641"/>
                    <a:pt x="14071" y="14564"/>
                    <a:pt x="14049" y="14488"/>
                  </a:cubicBezTo>
                  <a:lnTo>
                    <a:pt x="14049" y="14488"/>
                  </a:lnTo>
                  <a:cubicBezTo>
                    <a:pt x="14121" y="14548"/>
                    <a:pt x="14097" y="14583"/>
                    <a:pt x="14157" y="14679"/>
                  </a:cubicBezTo>
                  <a:cubicBezTo>
                    <a:pt x="14151" y="14655"/>
                    <a:pt x="14148" y="14643"/>
                    <a:pt x="14149" y="14643"/>
                  </a:cubicBezTo>
                  <a:lnTo>
                    <a:pt x="14149" y="14643"/>
                  </a:lnTo>
                  <a:cubicBezTo>
                    <a:pt x="14151" y="14643"/>
                    <a:pt x="14157" y="14655"/>
                    <a:pt x="14169" y="14679"/>
                  </a:cubicBezTo>
                  <a:cubicBezTo>
                    <a:pt x="14157" y="14655"/>
                    <a:pt x="14145" y="14548"/>
                    <a:pt x="14157" y="14512"/>
                  </a:cubicBezTo>
                  <a:lnTo>
                    <a:pt x="14157" y="14512"/>
                  </a:lnTo>
                  <a:cubicBezTo>
                    <a:pt x="14180" y="14572"/>
                    <a:pt x="14252" y="14572"/>
                    <a:pt x="14288" y="14607"/>
                  </a:cubicBezTo>
                  <a:cubicBezTo>
                    <a:pt x="14264" y="14548"/>
                    <a:pt x="14216" y="14512"/>
                    <a:pt x="14228" y="14405"/>
                  </a:cubicBezTo>
                  <a:cubicBezTo>
                    <a:pt x="14240" y="14405"/>
                    <a:pt x="14252" y="14417"/>
                    <a:pt x="14252" y="14429"/>
                  </a:cubicBezTo>
                  <a:cubicBezTo>
                    <a:pt x="14252" y="14405"/>
                    <a:pt x="14264" y="14369"/>
                    <a:pt x="14276" y="14345"/>
                  </a:cubicBezTo>
                  <a:cubicBezTo>
                    <a:pt x="14357" y="14438"/>
                    <a:pt x="14372" y="14461"/>
                    <a:pt x="14361" y="14461"/>
                  </a:cubicBezTo>
                  <a:cubicBezTo>
                    <a:pt x="14351" y="14461"/>
                    <a:pt x="14315" y="14438"/>
                    <a:pt x="14297" y="14438"/>
                  </a:cubicBezTo>
                  <a:cubicBezTo>
                    <a:pt x="14293" y="14438"/>
                    <a:pt x="14290" y="14438"/>
                    <a:pt x="14288" y="14441"/>
                  </a:cubicBezTo>
                  <a:cubicBezTo>
                    <a:pt x="14311" y="14441"/>
                    <a:pt x="14311" y="14453"/>
                    <a:pt x="14288" y="14464"/>
                  </a:cubicBezTo>
                  <a:cubicBezTo>
                    <a:pt x="14305" y="14470"/>
                    <a:pt x="14320" y="14473"/>
                    <a:pt x="14335" y="14473"/>
                  </a:cubicBezTo>
                  <a:cubicBezTo>
                    <a:pt x="14350" y="14473"/>
                    <a:pt x="14365" y="14470"/>
                    <a:pt x="14383" y="14464"/>
                  </a:cubicBezTo>
                  <a:cubicBezTo>
                    <a:pt x="14383" y="14464"/>
                    <a:pt x="14328" y="14321"/>
                    <a:pt x="14355" y="14321"/>
                  </a:cubicBezTo>
                  <a:cubicBezTo>
                    <a:pt x="14357" y="14321"/>
                    <a:pt x="14358" y="14321"/>
                    <a:pt x="14359" y="14322"/>
                  </a:cubicBezTo>
                  <a:cubicBezTo>
                    <a:pt x="14349" y="14332"/>
                    <a:pt x="14383" y="14360"/>
                    <a:pt x="14385" y="14360"/>
                  </a:cubicBezTo>
                  <a:cubicBezTo>
                    <a:pt x="14385" y="14360"/>
                    <a:pt x="14385" y="14359"/>
                    <a:pt x="14383" y="14357"/>
                  </a:cubicBezTo>
                  <a:cubicBezTo>
                    <a:pt x="14359" y="14345"/>
                    <a:pt x="14371" y="14250"/>
                    <a:pt x="14335" y="14214"/>
                  </a:cubicBezTo>
                  <a:lnTo>
                    <a:pt x="14335" y="14214"/>
                  </a:lnTo>
                  <a:cubicBezTo>
                    <a:pt x="14347" y="14238"/>
                    <a:pt x="14347" y="14262"/>
                    <a:pt x="14347" y="14286"/>
                  </a:cubicBezTo>
                  <a:cubicBezTo>
                    <a:pt x="14335" y="14262"/>
                    <a:pt x="14311" y="14250"/>
                    <a:pt x="14288" y="14226"/>
                  </a:cubicBezTo>
                  <a:lnTo>
                    <a:pt x="14288" y="14226"/>
                  </a:lnTo>
                  <a:cubicBezTo>
                    <a:pt x="14288" y="14226"/>
                    <a:pt x="14300" y="14262"/>
                    <a:pt x="14300" y="14262"/>
                  </a:cubicBezTo>
                  <a:cubicBezTo>
                    <a:pt x="14305" y="14271"/>
                    <a:pt x="14308" y="14276"/>
                    <a:pt x="14311" y="14279"/>
                  </a:cubicBezTo>
                  <a:lnTo>
                    <a:pt x="14311" y="14279"/>
                  </a:lnTo>
                  <a:cubicBezTo>
                    <a:pt x="14309" y="14284"/>
                    <a:pt x="14307" y="14302"/>
                    <a:pt x="14311" y="14345"/>
                  </a:cubicBezTo>
                  <a:cubicBezTo>
                    <a:pt x="14305" y="14327"/>
                    <a:pt x="14300" y="14319"/>
                    <a:pt x="14297" y="14319"/>
                  </a:cubicBezTo>
                  <a:cubicBezTo>
                    <a:pt x="14294" y="14319"/>
                    <a:pt x="14294" y="14327"/>
                    <a:pt x="14300" y="14345"/>
                  </a:cubicBezTo>
                  <a:cubicBezTo>
                    <a:pt x="14286" y="14314"/>
                    <a:pt x="14256" y="14301"/>
                    <a:pt x="14222" y="14301"/>
                  </a:cubicBezTo>
                  <a:cubicBezTo>
                    <a:pt x="14139" y="14301"/>
                    <a:pt x="14026" y="14377"/>
                    <a:pt x="14026" y="14453"/>
                  </a:cubicBezTo>
                  <a:cubicBezTo>
                    <a:pt x="14026" y="14459"/>
                    <a:pt x="14014" y="14461"/>
                    <a:pt x="13998" y="14461"/>
                  </a:cubicBezTo>
                  <a:cubicBezTo>
                    <a:pt x="13961" y="14461"/>
                    <a:pt x="13899" y="14450"/>
                    <a:pt x="13884" y="14450"/>
                  </a:cubicBezTo>
                  <a:cubicBezTo>
                    <a:pt x="13880" y="14450"/>
                    <a:pt x="13879" y="14451"/>
                    <a:pt x="13883" y="14453"/>
                  </a:cubicBezTo>
                  <a:cubicBezTo>
                    <a:pt x="13883" y="14476"/>
                    <a:pt x="13883" y="14500"/>
                    <a:pt x="13895" y="14524"/>
                  </a:cubicBezTo>
                  <a:cubicBezTo>
                    <a:pt x="13883" y="14512"/>
                    <a:pt x="13871" y="14500"/>
                    <a:pt x="13859" y="14488"/>
                  </a:cubicBezTo>
                  <a:cubicBezTo>
                    <a:pt x="13847" y="14512"/>
                    <a:pt x="13847" y="14547"/>
                    <a:pt x="13847" y="14582"/>
                  </a:cubicBezTo>
                  <a:lnTo>
                    <a:pt x="13847" y="14582"/>
                  </a:lnTo>
                  <a:cubicBezTo>
                    <a:pt x="13839" y="14571"/>
                    <a:pt x="13811" y="14536"/>
                    <a:pt x="13811" y="14536"/>
                  </a:cubicBezTo>
                  <a:lnTo>
                    <a:pt x="13811" y="14536"/>
                  </a:lnTo>
                  <a:cubicBezTo>
                    <a:pt x="13823" y="14560"/>
                    <a:pt x="13823" y="14572"/>
                    <a:pt x="13823" y="14595"/>
                  </a:cubicBezTo>
                  <a:cubicBezTo>
                    <a:pt x="13799" y="14560"/>
                    <a:pt x="13791" y="14539"/>
                    <a:pt x="13788" y="14539"/>
                  </a:cubicBezTo>
                  <a:cubicBezTo>
                    <a:pt x="13785" y="14539"/>
                    <a:pt x="13787" y="14559"/>
                    <a:pt x="13788" y="14606"/>
                  </a:cubicBezTo>
                  <a:lnTo>
                    <a:pt x="13788" y="14606"/>
                  </a:lnTo>
                  <a:cubicBezTo>
                    <a:pt x="13774" y="14601"/>
                    <a:pt x="13684" y="14582"/>
                    <a:pt x="13649" y="14582"/>
                  </a:cubicBezTo>
                  <a:cubicBezTo>
                    <a:pt x="13633" y="14582"/>
                    <a:pt x="13628" y="14586"/>
                    <a:pt x="13645" y="14595"/>
                  </a:cubicBezTo>
                  <a:cubicBezTo>
                    <a:pt x="13645" y="14596"/>
                    <a:pt x="13644" y="14596"/>
                    <a:pt x="13644" y="14596"/>
                  </a:cubicBezTo>
                  <a:cubicBezTo>
                    <a:pt x="13640" y="14596"/>
                    <a:pt x="13615" y="14561"/>
                    <a:pt x="13599" y="14561"/>
                  </a:cubicBezTo>
                  <a:cubicBezTo>
                    <a:pt x="13591" y="14561"/>
                    <a:pt x="13585" y="14570"/>
                    <a:pt x="13585" y="14595"/>
                  </a:cubicBezTo>
                  <a:cubicBezTo>
                    <a:pt x="13573" y="14560"/>
                    <a:pt x="13573" y="14560"/>
                    <a:pt x="13573" y="14536"/>
                  </a:cubicBezTo>
                  <a:cubicBezTo>
                    <a:pt x="13561" y="14536"/>
                    <a:pt x="13561" y="14679"/>
                    <a:pt x="13561" y="14679"/>
                  </a:cubicBezTo>
                  <a:cubicBezTo>
                    <a:pt x="13550" y="14650"/>
                    <a:pt x="13541" y="14640"/>
                    <a:pt x="13532" y="14640"/>
                  </a:cubicBezTo>
                  <a:cubicBezTo>
                    <a:pt x="13511" y="14640"/>
                    <a:pt x="13493" y="14700"/>
                    <a:pt x="13457" y="14700"/>
                  </a:cubicBezTo>
                  <a:cubicBezTo>
                    <a:pt x="13446" y="14700"/>
                    <a:pt x="13433" y="14694"/>
                    <a:pt x="13418" y="14679"/>
                  </a:cubicBezTo>
                  <a:lnTo>
                    <a:pt x="13418" y="14679"/>
                  </a:lnTo>
                  <a:cubicBezTo>
                    <a:pt x="13430" y="14691"/>
                    <a:pt x="13430" y="14714"/>
                    <a:pt x="13418" y="14738"/>
                  </a:cubicBezTo>
                  <a:cubicBezTo>
                    <a:pt x="13405" y="14725"/>
                    <a:pt x="13397" y="14718"/>
                    <a:pt x="13393" y="14715"/>
                  </a:cubicBezTo>
                  <a:lnTo>
                    <a:pt x="13393" y="14715"/>
                  </a:lnTo>
                  <a:cubicBezTo>
                    <a:pt x="13383" y="14683"/>
                    <a:pt x="13336" y="14650"/>
                    <a:pt x="13347" y="14607"/>
                  </a:cubicBezTo>
                  <a:lnTo>
                    <a:pt x="13347" y="14607"/>
                  </a:lnTo>
                  <a:cubicBezTo>
                    <a:pt x="13329" y="14616"/>
                    <a:pt x="13325" y="14625"/>
                    <a:pt x="13329" y="14645"/>
                  </a:cubicBezTo>
                  <a:lnTo>
                    <a:pt x="13329" y="14645"/>
                  </a:lnTo>
                  <a:cubicBezTo>
                    <a:pt x="13320" y="14617"/>
                    <a:pt x="13314" y="14607"/>
                    <a:pt x="13309" y="14607"/>
                  </a:cubicBezTo>
                  <a:cubicBezTo>
                    <a:pt x="13298" y="14607"/>
                    <a:pt x="13295" y="14667"/>
                    <a:pt x="13287" y="14691"/>
                  </a:cubicBezTo>
                  <a:cubicBezTo>
                    <a:pt x="13285" y="14693"/>
                    <a:pt x="13282" y="14694"/>
                    <a:pt x="13279" y="14694"/>
                  </a:cubicBezTo>
                  <a:cubicBezTo>
                    <a:pt x="13265" y="14694"/>
                    <a:pt x="13247" y="14672"/>
                    <a:pt x="13234" y="14672"/>
                  </a:cubicBezTo>
                  <a:cubicBezTo>
                    <a:pt x="13224" y="14672"/>
                    <a:pt x="13216" y="14686"/>
                    <a:pt x="13216" y="14738"/>
                  </a:cubicBezTo>
                  <a:cubicBezTo>
                    <a:pt x="13204" y="14703"/>
                    <a:pt x="13145" y="14703"/>
                    <a:pt x="13121" y="14703"/>
                  </a:cubicBezTo>
                  <a:cubicBezTo>
                    <a:pt x="13121" y="14703"/>
                    <a:pt x="13061" y="14750"/>
                    <a:pt x="13049" y="14774"/>
                  </a:cubicBezTo>
                  <a:cubicBezTo>
                    <a:pt x="13026" y="14738"/>
                    <a:pt x="12966" y="14691"/>
                    <a:pt x="12918" y="14691"/>
                  </a:cubicBezTo>
                  <a:cubicBezTo>
                    <a:pt x="12902" y="14699"/>
                    <a:pt x="12897" y="14772"/>
                    <a:pt x="12899" y="14823"/>
                  </a:cubicBezTo>
                  <a:lnTo>
                    <a:pt x="12899" y="14823"/>
                  </a:lnTo>
                  <a:cubicBezTo>
                    <a:pt x="12850" y="14778"/>
                    <a:pt x="12704" y="14738"/>
                    <a:pt x="12704" y="14738"/>
                  </a:cubicBezTo>
                  <a:lnTo>
                    <a:pt x="12704" y="14738"/>
                  </a:lnTo>
                  <a:cubicBezTo>
                    <a:pt x="12716" y="14762"/>
                    <a:pt x="12716" y="14774"/>
                    <a:pt x="12716" y="14798"/>
                  </a:cubicBezTo>
                  <a:cubicBezTo>
                    <a:pt x="12692" y="14798"/>
                    <a:pt x="12692" y="14786"/>
                    <a:pt x="12704" y="14750"/>
                  </a:cubicBezTo>
                  <a:lnTo>
                    <a:pt x="12704" y="14750"/>
                  </a:lnTo>
                  <a:cubicBezTo>
                    <a:pt x="12692" y="14762"/>
                    <a:pt x="12680" y="14774"/>
                    <a:pt x="12692" y="14798"/>
                  </a:cubicBezTo>
                  <a:cubicBezTo>
                    <a:pt x="12680" y="14774"/>
                    <a:pt x="12680" y="14750"/>
                    <a:pt x="12680" y="14726"/>
                  </a:cubicBezTo>
                  <a:cubicBezTo>
                    <a:pt x="12680" y="14736"/>
                    <a:pt x="12655" y="14772"/>
                    <a:pt x="12654" y="14783"/>
                  </a:cubicBezTo>
                  <a:lnTo>
                    <a:pt x="12654" y="14783"/>
                  </a:lnTo>
                  <a:cubicBezTo>
                    <a:pt x="12634" y="14754"/>
                    <a:pt x="12651" y="14749"/>
                    <a:pt x="12649" y="14749"/>
                  </a:cubicBezTo>
                  <a:cubicBezTo>
                    <a:pt x="12647" y="14749"/>
                    <a:pt x="12641" y="14750"/>
                    <a:pt x="12621" y="14750"/>
                  </a:cubicBezTo>
                  <a:cubicBezTo>
                    <a:pt x="12621" y="14750"/>
                    <a:pt x="12633" y="14834"/>
                    <a:pt x="12633" y="14834"/>
                  </a:cubicBezTo>
                  <a:cubicBezTo>
                    <a:pt x="12623" y="14797"/>
                    <a:pt x="12606" y="14784"/>
                    <a:pt x="12588" y="14784"/>
                  </a:cubicBezTo>
                  <a:cubicBezTo>
                    <a:pt x="12553" y="14784"/>
                    <a:pt x="12512" y="14835"/>
                    <a:pt x="12501" y="14863"/>
                  </a:cubicBezTo>
                  <a:lnTo>
                    <a:pt x="12501" y="14863"/>
                  </a:lnTo>
                  <a:cubicBezTo>
                    <a:pt x="12498" y="14824"/>
                    <a:pt x="12487" y="14793"/>
                    <a:pt x="12466" y="14762"/>
                  </a:cubicBezTo>
                  <a:cubicBezTo>
                    <a:pt x="12454" y="14786"/>
                    <a:pt x="12442" y="14822"/>
                    <a:pt x="12442" y="14845"/>
                  </a:cubicBezTo>
                  <a:cubicBezTo>
                    <a:pt x="12419" y="14830"/>
                    <a:pt x="12400" y="14778"/>
                    <a:pt x="12381" y="14778"/>
                  </a:cubicBezTo>
                  <a:cubicBezTo>
                    <a:pt x="12370" y="14778"/>
                    <a:pt x="12359" y="14793"/>
                    <a:pt x="12347" y="14834"/>
                  </a:cubicBezTo>
                  <a:cubicBezTo>
                    <a:pt x="12335" y="14810"/>
                    <a:pt x="12335" y="14786"/>
                    <a:pt x="12323" y="14762"/>
                  </a:cubicBezTo>
                  <a:cubicBezTo>
                    <a:pt x="12308" y="14785"/>
                    <a:pt x="12259" y="14832"/>
                    <a:pt x="12206" y="14832"/>
                  </a:cubicBezTo>
                  <a:cubicBezTo>
                    <a:pt x="12177" y="14832"/>
                    <a:pt x="12146" y="14817"/>
                    <a:pt x="12121" y="14774"/>
                  </a:cubicBezTo>
                  <a:cubicBezTo>
                    <a:pt x="12109" y="14774"/>
                    <a:pt x="12109" y="14786"/>
                    <a:pt x="12109" y="14798"/>
                  </a:cubicBezTo>
                  <a:cubicBezTo>
                    <a:pt x="12113" y="14804"/>
                    <a:pt x="12114" y="14807"/>
                    <a:pt x="12113" y="14807"/>
                  </a:cubicBezTo>
                  <a:cubicBezTo>
                    <a:pt x="12110" y="14807"/>
                    <a:pt x="12061" y="14750"/>
                    <a:pt x="12061" y="14750"/>
                  </a:cubicBezTo>
                  <a:cubicBezTo>
                    <a:pt x="12072" y="14750"/>
                    <a:pt x="10909" y="14134"/>
                    <a:pt x="10673" y="14134"/>
                  </a:cubicBezTo>
                  <a:cubicBezTo>
                    <a:pt x="10649" y="14134"/>
                    <a:pt x="10635" y="14140"/>
                    <a:pt x="10632" y="14155"/>
                  </a:cubicBezTo>
                  <a:cubicBezTo>
                    <a:pt x="10656" y="14167"/>
                    <a:pt x="10859" y="14214"/>
                    <a:pt x="10882" y="14250"/>
                  </a:cubicBezTo>
                  <a:cubicBezTo>
                    <a:pt x="10882" y="14250"/>
                    <a:pt x="10819" y="14245"/>
                    <a:pt x="10773" y="14245"/>
                  </a:cubicBezTo>
                  <a:cubicBezTo>
                    <a:pt x="10750" y="14245"/>
                    <a:pt x="10732" y="14246"/>
                    <a:pt x="10728" y="14250"/>
                  </a:cubicBezTo>
                  <a:cubicBezTo>
                    <a:pt x="10728" y="14254"/>
                    <a:pt x="10728" y="14257"/>
                    <a:pt x="10729" y="14259"/>
                  </a:cubicBezTo>
                  <a:lnTo>
                    <a:pt x="10729" y="14259"/>
                  </a:lnTo>
                  <a:cubicBezTo>
                    <a:pt x="10665" y="14236"/>
                    <a:pt x="10576" y="14196"/>
                    <a:pt x="10497" y="14169"/>
                  </a:cubicBezTo>
                  <a:lnTo>
                    <a:pt x="10497" y="14169"/>
                  </a:lnTo>
                  <a:cubicBezTo>
                    <a:pt x="10495" y="14169"/>
                    <a:pt x="10492" y="14169"/>
                    <a:pt x="10490" y="14169"/>
                  </a:cubicBezTo>
                  <a:cubicBezTo>
                    <a:pt x="10369" y="14169"/>
                    <a:pt x="9944" y="14046"/>
                    <a:pt x="9823" y="14024"/>
                  </a:cubicBezTo>
                  <a:cubicBezTo>
                    <a:pt x="9717" y="14010"/>
                    <a:pt x="9610" y="14004"/>
                    <a:pt x="9502" y="14004"/>
                  </a:cubicBezTo>
                  <a:cubicBezTo>
                    <a:pt x="9231" y="14004"/>
                    <a:pt x="8955" y="14041"/>
                    <a:pt x="8692" y="14083"/>
                  </a:cubicBezTo>
                  <a:cubicBezTo>
                    <a:pt x="7870" y="14226"/>
                    <a:pt x="7084" y="14524"/>
                    <a:pt x="6334" y="14905"/>
                  </a:cubicBezTo>
                  <a:cubicBezTo>
                    <a:pt x="6382" y="14905"/>
                    <a:pt x="6429" y="14893"/>
                    <a:pt x="6477" y="14893"/>
                  </a:cubicBezTo>
                  <a:cubicBezTo>
                    <a:pt x="6414" y="14925"/>
                    <a:pt x="6147" y="15012"/>
                    <a:pt x="6061" y="15073"/>
                  </a:cubicBezTo>
                  <a:lnTo>
                    <a:pt x="6061" y="15073"/>
                  </a:lnTo>
                  <a:cubicBezTo>
                    <a:pt x="6112" y="15026"/>
                    <a:pt x="6165" y="14997"/>
                    <a:pt x="6227" y="14976"/>
                  </a:cubicBezTo>
                  <a:lnTo>
                    <a:pt x="6227" y="14976"/>
                  </a:lnTo>
                  <a:cubicBezTo>
                    <a:pt x="6168" y="14986"/>
                    <a:pt x="5822" y="15172"/>
                    <a:pt x="5686" y="15278"/>
                  </a:cubicBezTo>
                  <a:lnTo>
                    <a:pt x="5686" y="15278"/>
                  </a:lnTo>
                  <a:cubicBezTo>
                    <a:pt x="5743" y="15225"/>
                    <a:pt x="5829" y="15155"/>
                    <a:pt x="5844" y="15154"/>
                  </a:cubicBezTo>
                  <a:lnTo>
                    <a:pt x="5844" y="15154"/>
                  </a:lnTo>
                  <a:cubicBezTo>
                    <a:pt x="5844" y="15154"/>
                    <a:pt x="5843" y="15154"/>
                    <a:pt x="5842" y="15154"/>
                  </a:cubicBezTo>
                  <a:cubicBezTo>
                    <a:pt x="5808" y="15154"/>
                    <a:pt x="5655" y="15275"/>
                    <a:pt x="5632" y="15286"/>
                  </a:cubicBezTo>
                  <a:cubicBezTo>
                    <a:pt x="5644" y="15286"/>
                    <a:pt x="5656" y="15274"/>
                    <a:pt x="5679" y="15262"/>
                  </a:cubicBezTo>
                  <a:lnTo>
                    <a:pt x="5679" y="15262"/>
                  </a:lnTo>
                  <a:cubicBezTo>
                    <a:pt x="5298" y="15560"/>
                    <a:pt x="4905" y="15774"/>
                    <a:pt x="4524" y="16048"/>
                  </a:cubicBezTo>
                  <a:cubicBezTo>
                    <a:pt x="4584" y="16024"/>
                    <a:pt x="4644" y="16000"/>
                    <a:pt x="4703" y="15965"/>
                  </a:cubicBezTo>
                  <a:lnTo>
                    <a:pt x="4703" y="15965"/>
                  </a:lnTo>
                  <a:cubicBezTo>
                    <a:pt x="4683" y="15984"/>
                    <a:pt x="4422" y="16173"/>
                    <a:pt x="4463" y="16173"/>
                  </a:cubicBezTo>
                  <a:cubicBezTo>
                    <a:pt x="4470" y="16173"/>
                    <a:pt x="4485" y="16168"/>
                    <a:pt x="4512" y="16155"/>
                  </a:cubicBezTo>
                  <a:lnTo>
                    <a:pt x="4512" y="16155"/>
                  </a:lnTo>
                  <a:cubicBezTo>
                    <a:pt x="4295" y="16263"/>
                    <a:pt x="4089" y="16435"/>
                    <a:pt x="3917" y="16596"/>
                  </a:cubicBezTo>
                  <a:cubicBezTo>
                    <a:pt x="3786" y="15929"/>
                    <a:pt x="3691" y="15262"/>
                    <a:pt x="3584" y="14595"/>
                  </a:cubicBezTo>
                  <a:cubicBezTo>
                    <a:pt x="3584" y="14617"/>
                    <a:pt x="3584" y="14638"/>
                    <a:pt x="3575" y="14667"/>
                  </a:cubicBezTo>
                  <a:lnTo>
                    <a:pt x="3575" y="14667"/>
                  </a:lnTo>
                  <a:cubicBezTo>
                    <a:pt x="3589" y="14551"/>
                    <a:pt x="3408" y="13653"/>
                    <a:pt x="3405" y="13515"/>
                  </a:cubicBezTo>
                  <a:lnTo>
                    <a:pt x="3405" y="13515"/>
                  </a:lnTo>
                  <a:cubicBezTo>
                    <a:pt x="3405" y="13516"/>
                    <a:pt x="3406" y="13516"/>
                    <a:pt x="3406" y="13516"/>
                  </a:cubicBezTo>
                  <a:cubicBezTo>
                    <a:pt x="3406" y="13516"/>
                    <a:pt x="3406" y="13514"/>
                    <a:pt x="3405" y="13512"/>
                  </a:cubicBezTo>
                  <a:lnTo>
                    <a:pt x="3405" y="13512"/>
                  </a:lnTo>
                  <a:cubicBezTo>
                    <a:pt x="3405" y="13513"/>
                    <a:pt x="3405" y="13514"/>
                    <a:pt x="3405" y="13515"/>
                  </a:cubicBezTo>
                  <a:lnTo>
                    <a:pt x="3405" y="13515"/>
                  </a:lnTo>
                  <a:cubicBezTo>
                    <a:pt x="3395" y="13504"/>
                    <a:pt x="3196" y="12894"/>
                    <a:pt x="3203" y="12870"/>
                  </a:cubicBezTo>
                  <a:lnTo>
                    <a:pt x="3203" y="12870"/>
                  </a:lnTo>
                  <a:cubicBezTo>
                    <a:pt x="3191" y="12893"/>
                    <a:pt x="3191" y="12929"/>
                    <a:pt x="3191" y="12952"/>
                  </a:cubicBezTo>
                  <a:cubicBezTo>
                    <a:pt x="3024" y="12143"/>
                    <a:pt x="2846" y="11262"/>
                    <a:pt x="2584" y="10440"/>
                  </a:cubicBezTo>
                  <a:cubicBezTo>
                    <a:pt x="2584" y="10452"/>
                    <a:pt x="2572" y="10464"/>
                    <a:pt x="2560" y="10488"/>
                  </a:cubicBezTo>
                  <a:cubicBezTo>
                    <a:pt x="2505" y="10444"/>
                    <a:pt x="2340" y="9755"/>
                    <a:pt x="2295" y="9562"/>
                  </a:cubicBezTo>
                  <a:lnTo>
                    <a:pt x="2295" y="9562"/>
                  </a:lnTo>
                  <a:cubicBezTo>
                    <a:pt x="2294" y="9570"/>
                    <a:pt x="2291" y="9578"/>
                    <a:pt x="2286" y="9583"/>
                  </a:cubicBezTo>
                  <a:cubicBezTo>
                    <a:pt x="2131" y="9452"/>
                    <a:pt x="2060" y="8821"/>
                    <a:pt x="1988" y="8618"/>
                  </a:cubicBezTo>
                  <a:cubicBezTo>
                    <a:pt x="1846" y="8154"/>
                    <a:pt x="1679" y="7702"/>
                    <a:pt x="1524" y="7249"/>
                  </a:cubicBezTo>
                  <a:cubicBezTo>
                    <a:pt x="1226" y="6416"/>
                    <a:pt x="929" y="5582"/>
                    <a:pt x="667" y="4737"/>
                  </a:cubicBezTo>
                  <a:lnTo>
                    <a:pt x="667" y="4737"/>
                  </a:lnTo>
                  <a:cubicBezTo>
                    <a:pt x="687" y="4816"/>
                    <a:pt x="692" y="4844"/>
                    <a:pt x="688" y="4844"/>
                  </a:cubicBezTo>
                  <a:cubicBezTo>
                    <a:pt x="679" y="4844"/>
                    <a:pt x="616" y="4671"/>
                    <a:pt x="607" y="4654"/>
                  </a:cubicBezTo>
                  <a:lnTo>
                    <a:pt x="607" y="4654"/>
                  </a:lnTo>
                  <a:cubicBezTo>
                    <a:pt x="618" y="4689"/>
                    <a:pt x="618" y="4703"/>
                    <a:pt x="612" y="4703"/>
                  </a:cubicBezTo>
                  <a:cubicBezTo>
                    <a:pt x="599" y="4703"/>
                    <a:pt x="556" y="4631"/>
                    <a:pt x="548" y="4606"/>
                  </a:cubicBezTo>
                  <a:cubicBezTo>
                    <a:pt x="488" y="4439"/>
                    <a:pt x="441" y="4273"/>
                    <a:pt x="393" y="4106"/>
                  </a:cubicBezTo>
                  <a:cubicBezTo>
                    <a:pt x="322" y="3904"/>
                    <a:pt x="179" y="3392"/>
                    <a:pt x="12" y="3273"/>
                  </a:cubicBezTo>
                  <a:lnTo>
                    <a:pt x="12" y="3273"/>
                  </a:lnTo>
                  <a:cubicBezTo>
                    <a:pt x="41" y="3321"/>
                    <a:pt x="62" y="3377"/>
                    <a:pt x="88" y="3434"/>
                  </a:cubicBezTo>
                  <a:lnTo>
                    <a:pt x="88" y="3434"/>
                  </a:lnTo>
                  <a:cubicBezTo>
                    <a:pt x="81" y="3427"/>
                    <a:pt x="73" y="3423"/>
                    <a:pt x="64" y="3423"/>
                  </a:cubicBezTo>
                  <a:cubicBezTo>
                    <a:pt x="59" y="3423"/>
                    <a:pt x="53" y="3425"/>
                    <a:pt x="48" y="3427"/>
                  </a:cubicBezTo>
                  <a:cubicBezTo>
                    <a:pt x="0" y="3558"/>
                    <a:pt x="83" y="3904"/>
                    <a:pt x="143" y="4011"/>
                  </a:cubicBezTo>
                  <a:cubicBezTo>
                    <a:pt x="78" y="4163"/>
                    <a:pt x="412" y="4966"/>
                    <a:pt x="542" y="5191"/>
                  </a:cubicBezTo>
                  <a:lnTo>
                    <a:pt x="542" y="5191"/>
                  </a:lnTo>
                  <a:cubicBezTo>
                    <a:pt x="537" y="5190"/>
                    <a:pt x="531" y="5189"/>
                    <a:pt x="524" y="5189"/>
                  </a:cubicBezTo>
                  <a:cubicBezTo>
                    <a:pt x="965" y="5880"/>
                    <a:pt x="1155" y="6952"/>
                    <a:pt x="1441" y="7809"/>
                  </a:cubicBezTo>
                  <a:cubicBezTo>
                    <a:pt x="1441" y="7785"/>
                    <a:pt x="1441" y="7761"/>
                    <a:pt x="1441" y="7737"/>
                  </a:cubicBezTo>
                  <a:cubicBezTo>
                    <a:pt x="1464" y="7796"/>
                    <a:pt x="1500" y="8054"/>
                    <a:pt x="1558" y="8105"/>
                  </a:cubicBezTo>
                  <a:lnTo>
                    <a:pt x="1558" y="8105"/>
                  </a:lnTo>
                  <a:cubicBezTo>
                    <a:pt x="1513" y="8063"/>
                    <a:pt x="1500" y="7701"/>
                    <a:pt x="1455" y="7679"/>
                  </a:cubicBezTo>
                  <a:lnTo>
                    <a:pt x="1455" y="7679"/>
                  </a:lnTo>
                  <a:cubicBezTo>
                    <a:pt x="1598" y="7738"/>
                    <a:pt x="1858" y="8977"/>
                    <a:pt x="1905" y="9178"/>
                  </a:cubicBezTo>
                  <a:cubicBezTo>
                    <a:pt x="1917" y="9261"/>
                    <a:pt x="2215" y="9904"/>
                    <a:pt x="2131" y="9988"/>
                  </a:cubicBezTo>
                  <a:cubicBezTo>
                    <a:pt x="2108" y="9928"/>
                    <a:pt x="2084" y="9857"/>
                    <a:pt x="2060" y="9797"/>
                  </a:cubicBezTo>
                  <a:lnTo>
                    <a:pt x="2060" y="9797"/>
                  </a:lnTo>
                  <a:cubicBezTo>
                    <a:pt x="2125" y="10058"/>
                    <a:pt x="2230" y="10299"/>
                    <a:pt x="2293" y="10556"/>
                  </a:cubicBezTo>
                  <a:lnTo>
                    <a:pt x="2293" y="10556"/>
                  </a:lnTo>
                  <a:cubicBezTo>
                    <a:pt x="2275" y="10477"/>
                    <a:pt x="2257" y="10403"/>
                    <a:pt x="2238" y="10321"/>
                  </a:cubicBezTo>
                  <a:lnTo>
                    <a:pt x="2238" y="10321"/>
                  </a:lnTo>
                  <a:cubicBezTo>
                    <a:pt x="2512" y="11214"/>
                    <a:pt x="2739" y="12119"/>
                    <a:pt x="3000" y="13012"/>
                  </a:cubicBezTo>
                  <a:cubicBezTo>
                    <a:pt x="3000" y="12988"/>
                    <a:pt x="3000" y="12964"/>
                    <a:pt x="3000" y="12940"/>
                  </a:cubicBezTo>
                  <a:cubicBezTo>
                    <a:pt x="3108" y="13310"/>
                    <a:pt x="3215" y="13810"/>
                    <a:pt x="3262" y="14119"/>
                  </a:cubicBezTo>
                  <a:cubicBezTo>
                    <a:pt x="3322" y="14274"/>
                    <a:pt x="3358" y="14453"/>
                    <a:pt x="3393" y="14619"/>
                  </a:cubicBezTo>
                  <a:cubicBezTo>
                    <a:pt x="3389" y="14602"/>
                    <a:pt x="3386" y="14594"/>
                    <a:pt x="3384" y="14594"/>
                  </a:cubicBezTo>
                  <a:cubicBezTo>
                    <a:pt x="3374" y="14594"/>
                    <a:pt x="3396" y="14787"/>
                    <a:pt x="3380" y="14787"/>
                  </a:cubicBezTo>
                  <a:cubicBezTo>
                    <a:pt x="3375" y="14787"/>
                    <a:pt x="3369" y="14773"/>
                    <a:pt x="3358" y="14738"/>
                  </a:cubicBezTo>
                  <a:lnTo>
                    <a:pt x="3358" y="14738"/>
                  </a:lnTo>
                  <a:cubicBezTo>
                    <a:pt x="3461" y="15197"/>
                    <a:pt x="3608" y="15623"/>
                    <a:pt x="3683" y="16090"/>
                  </a:cubicBezTo>
                  <a:lnTo>
                    <a:pt x="3683" y="16090"/>
                  </a:lnTo>
                  <a:cubicBezTo>
                    <a:pt x="3677" y="16076"/>
                    <a:pt x="3668" y="16066"/>
                    <a:pt x="3655" y="16060"/>
                  </a:cubicBezTo>
                  <a:lnTo>
                    <a:pt x="3655" y="16060"/>
                  </a:lnTo>
                  <a:cubicBezTo>
                    <a:pt x="3643" y="16084"/>
                    <a:pt x="3667" y="16131"/>
                    <a:pt x="3643" y="16155"/>
                  </a:cubicBezTo>
                  <a:cubicBezTo>
                    <a:pt x="3623" y="16135"/>
                    <a:pt x="3611" y="16105"/>
                    <a:pt x="3608" y="16067"/>
                  </a:cubicBezTo>
                  <a:lnTo>
                    <a:pt x="3608" y="16067"/>
                  </a:lnTo>
                  <a:cubicBezTo>
                    <a:pt x="3621" y="16406"/>
                    <a:pt x="3657" y="16757"/>
                    <a:pt x="3739" y="17084"/>
                  </a:cubicBezTo>
                  <a:cubicBezTo>
                    <a:pt x="3796" y="17014"/>
                    <a:pt x="4314" y="16463"/>
                    <a:pt x="4431" y="16463"/>
                  </a:cubicBezTo>
                  <a:cubicBezTo>
                    <a:pt x="4434" y="16463"/>
                    <a:pt x="4436" y="16463"/>
                    <a:pt x="4438" y="16464"/>
                  </a:cubicBezTo>
                  <a:lnTo>
                    <a:pt x="4438" y="16464"/>
                  </a:lnTo>
                  <a:cubicBezTo>
                    <a:pt x="4434" y="16463"/>
                    <a:pt x="4429" y="16462"/>
                    <a:pt x="4425" y="16462"/>
                  </a:cubicBezTo>
                  <a:cubicBezTo>
                    <a:pt x="4305" y="16462"/>
                    <a:pt x="4020" y="16790"/>
                    <a:pt x="3941" y="16858"/>
                  </a:cubicBezTo>
                  <a:cubicBezTo>
                    <a:pt x="3956" y="16835"/>
                    <a:pt x="3962" y="16827"/>
                    <a:pt x="3955" y="16827"/>
                  </a:cubicBezTo>
                  <a:cubicBezTo>
                    <a:pt x="3951" y="16827"/>
                    <a:pt x="3942" y="16829"/>
                    <a:pt x="3929" y="16834"/>
                  </a:cubicBezTo>
                  <a:cubicBezTo>
                    <a:pt x="4120" y="16393"/>
                    <a:pt x="4870" y="16167"/>
                    <a:pt x="5215" y="15917"/>
                  </a:cubicBezTo>
                  <a:lnTo>
                    <a:pt x="5215" y="15917"/>
                  </a:lnTo>
                  <a:cubicBezTo>
                    <a:pt x="5191" y="15941"/>
                    <a:pt x="5156" y="15965"/>
                    <a:pt x="5120" y="15988"/>
                  </a:cubicBezTo>
                  <a:cubicBezTo>
                    <a:pt x="5242" y="15923"/>
                    <a:pt x="5705" y="15687"/>
                    <a:pt x="5906" y="15508"/>
                  </a:cubicBezTo>
                  <a:lnTo>
                    <a:pt x="5906" y="15508"/>
                  </a:lnTo>
                  <a:cubicBezTo>
                    <a:pt x="5952" y="15482"/>
                    <a:pt x="6004" y="15453"/>
                    <a:pt x="6049" y="15427"/>
                  </a:cubicBezTo>
                  <a:lnTo>
                    <a:pt x="6049" y="15427"/>
                  </a:lnTo>
                  <a:cubicBezTo>
                    <a:pt x="6007" y="15447"/>
                    <a:pt x="5967" y="15467"/>
                    <a:pt x="5931" y="15485"/>
                  </a:cubicBezTo>
                  <a:lnTo>
                    <a:pt x="5931" y="15485"/>
                  </a:lnTo>
                  <a:cubicBezTo>
                    <a:pt x="5971" y="15446"/>
                    <a:pt x="5997" y="15411"/>
                    <a:pt x="6001" y="15381"/>
                  </a:cubicBezTo>
                  <a:lnTo>
                    <a:pt x="6001" y="15381"/>
                  </a:lnTo>
                  <a:cubicBezTo>
                    <a:pt x="5846" y="15465"/>
                    <a:pt x="5703" y="15560"/>
                    <a:pt x="5560" y="15655"/>
                  </a:cubicBezTo>
                  <a:cubicBezTo>
                    <a:pt x="5858" y="15453"/>
                    <a:pt x="6120" y="15226"/>
                    <a:pt x="6453" y="15084"/>
                  </a:cubicBezTo>
                  <a:lnTo>
                    <a:pt x="6453" y="15084"/>
                  </a:lnTo>
                  <a:cubicBezTo>
                    <a:pt x="6382" y="15143"/>
                    <a:pt x="6299" y="15203"/>
                    <a:pt x="6215" y="15250"/>
                  </a:cubicBezTo>
                  <a:cubicBezTo>
                    <a:pt x="6346" y="15191"/>
                    <a:pt x="6465" y="15107"/>
                    <a:pt x="6596" y="15060"/>
                  </a:cubicBezTo>
                  <a:lnTo>
                    <a:pt x="6596" y="15060"/>
                  </a:lnTo>
                  <a:cubicBezTo>
                    <a:pt x="6593" y="15074"/>
                    <a:pt x="6587" y="15088"/>
                    <a:pt x="6578" y="15102"/>
                  </a:cubicBezTo>
                  <a:lnTo>
                    <a:pt x="6578" y="15102"/>
                  </a:lnTo>
                  <a:cubicBezTo>
                    <a:pt x="6722" y="15034"/>
                    <a:pt x="6872" y="14975"/>
                    <a:pt x="7001" y="14893"/>
                  </a:cubicBezTo>
                  <a:lnTo>
                    <a:pt x="7001" y="14893"/>
                  </a:lnTo>
                  <a:cubicBezTo>
                    <a:pt x="6989" y="14905"/>
                    <a:pt x="6989" y="14929"/>
                    <a:pt x="6989" y="14941"/>
                  </a:cubicBezTo>
                  <a:cubicBezTo>
                    <a:pt x="7072" y="14881"/>
                    <a:pt x="7156" y="14845"/>
                    <a:pt x="7251" y="14798"/>
                  </a:cubicBezTo>
                  <a:lnTo>
                    <a:pt x="7251" y="14798"/>
                  </a:lnTo>
                  <a:cubicBezTo>
                    <a:pt x="7191" y="14834"/>
                    <a:pt x="7144" y="14881"/>
                    <a:pt x="7084" y="14917"/>
                  </a:cubicBezTo>
                  <a:cubicBezTo>
                    <a:pt x="7307" y="14788"/>
                    <a:pt x="7552" y="14740"/>
                    <a:pt x="7786" y="14659"/>
                  </a:cubicBezTo>
                  <a:lnTo>
                    <a:pt x="7786" y="14659"/>
                  </a:lnTo>
                  <a:cubicBezTo>
                    <a:pt x="7719" y="14682"/>
                    <a:pt x="7682" y="14688"/>
                    <a:pt x="7655" y="14688"/>
                  </a:cubicBezTo>
                  <a:cubicBezTo>
                    <a:pt x="7624" y="14688"/>
                    <a:pt x="7609" y="14680"/>
                    <a:pt x="7579" y="14680"/>
                  </a:cubicBezTo>
                  <a:cubicBezTo>
                    <a:pt x="7563" y="14680"/>
                    <a:pt x="7543" y="14683"/>
                    <a:pt x="7513" y="14691"/>
                  </a:cubicBezTo>
                  <a:cubicBezTo>
                    <a:pt x="7839" y="14547"/>
                    <a:pt x="8173" y="14511"/>
                    <a:pt x="8514" y="14459"/>
                  </a:cubicBezTo>
                  <a:lnTo>
                    <a:pt x="8514" y="14459"/>
                  </a:lnTo>
                  <a:cubicBezTo>
                    <a:pt x="8500" y="14459"/>
                    <a:pt x="8486" y="14458"/>
                    <a:pt x="8475" y="14455"/>
                  </a:cubicBezTo>
                  <a:lnTo>
                    <a:pt x="8475" y="14455"/>
                  </a:lnTo>
                  <a:cubicBezTo>
                    <a:pt x="8480" y="14456"/>
                    <a:pt x="8485" y="14456"/>
                    <a:pt x="8492" y="14456"/>
                  </a:cubicBezTo>
                  <a:cubicBezTo>
                    <a:pt x="8601" y="14456"/>
                    <a:pt x="8926" y="14347"/>
                    <a:pt x="9098" y="14329"/>
                  </a:cubicBezTo>
                  <a:lnTo>
                    <a:pt x="9098" y="14329"/>
                  </a:lnTo>
                  <a:cubicBezTo>
                    <a:pt x="9128" y="14336"/>
                    <a:pt x="9162" y="14340"/>
                    <a:pt x="9200" y="14341"/>
                  </a:cubicBezTo>
                  <a:lnTo>
                    <a:pt x="9200" y="14341"/>
                  </a:lnTo>
                  <a:cubicBezTo>
                    <a:pt x="9201" y="14342"/>
                    <a:pt x="9202" y="14344"/>
                    <a:pt x="9204" y="14345"/>
                  </a:cubicBezTo>
                  <a:cubicBezTo>
                    <a:pt x="9203" y="14344"/>
                    <a:pt x="9202" y="14342"/>
                    <a:pt x="9200" y="14341"/>
                  </a:cubicBezTo>
                  <a:lnTo>
                    <a:pt x="9200" y="14341"/>
                  </a:lnTo>
                  <a:cubicBezTo>
                    <a:pt x="9209" y="14341"/>
                    <a:pt x="9218" y="14341"/>
                    <a:pt x="9227" y="14341"/>
                  </a:cubicBezTo>
                  <a:cubicBezTo>
                    <a:pt x="9402" y="14341"/>
                    <a:pt x="9635" y="14297"/>
                    <a:pt x="9777" y="14297"/>
                  </a:cubicBezTo>
                  <a:cubicBezTo>
                    <a:pt x="9789" y="14297"/>
                    <a:pt x="9800" y="14297"/>
                    <a:pt x="9811" y="14298"/>
                  </a:cubicBezTo>
                  <a:cubicBezTo>
                    <a:pt x="9946" y="14298"/>
                    <a:pt x="10060" y="14282"/>
                    <a:pt x="10180" y="14282"/>
                  </a:cubicBezTo>
                  <a:cubicBezTo>
                    <a:pt x="10241" y="14282"/>
                    <a:pt x="10303" y="14286"/>
                    <a:pt x="10370" y="14298"/>
                  </a:cubicBezTo>
                  <a:cubicBezTo>
                    <a:pt x="10299" y="14310"/>
                    <a:pt x="10216" y="14322"/>
                    <a:pt x="10132" y="14322"/>
                  </a:cubicBezTo>
                  <a:cubicBezTo>
                    <a:pt x="10156" y="14322"/>
                    <a:pt x="10430" y="14345"/>
                    <a:pt x="10430" y="14345"/>
                  </a:cubicBezTo>
                  <a:cubicBezTo>
                    <a:pt x="10406" y="14357"/>
                    <a:pt x="10382" y="14369"/>
                    <a:pt x="10359" y="14381"/>
                  </a:cubicBezTo>
                  <a:cubicBezTo>
                    <a:pt x="10609" y="14417"/>
                    <a:pt x="10835" y="14464"/>
                    <a:pt x="11061" y="14572"/>
                  </a:cubicBezTo>
                  <a:cubicBezTo>
                    <a:pt x="11059" y="14569"/>
                    <a:pt x="11060" y="14568"/>
                    <a:pt x="11063" y="14568"/>
                  </a:cubicBezTo>
                  <a:cubicBezTo>
                    <a:pt x="11095" y="14568"/>
                    <a:pt x="11377" y="14671"/>
                    <a:pt x="11442" y="14714"/>
                  </a:cubicBezTo>
                  <a:cubicBezTo>
                    <a:pt x="11428" y="14717"/>
                    <a:pt x="11413" y="14718"/>
                    <a:pt x="11397" y="14718"/>
                  </a:cubicBezTo>
                  <a:cubicBezTo>
                    <a:pt x="11181" y="14718"/>
                    <a:pt x="10797" y="14508"/>
                    <a:pt x="10609" y="14453"/>
                  </a:cubicBezTo>
                  <a:lnTo>
                    <a:pt x="10609" y="14453"/>
                  </a:lnTo>
                  <a:cubicBezTo>
                    <a:pt x="10620" y="14464"/>
                    <a:pt x="10620" y="14476"/>
                    <a:pt x="10632" y="14488"/>
                  </a:cubicBezTo>
                  <a:cubicBezTo>
                    <a:pt x="10634" y="14490"/>
                    <a:pt x="10633" y="14490"/>
                    <a:pt x="10630" y="14490"/>
                  </a:cubicBezTo>
                  <a:cubicBezTo>
                    <a:pt x="10614" y="14490"/>
                    <a:pt x="10535" y="14470"/>
                    <a:pt x="10514" y="14470"/>
                  </a:cubicBezTo>
                  <a:cubicBezTo>
                    <a:pt x="10507" y="14470"/>
                    <a:pt x="10506" y="14471"/>
                    <a:pt x="10513" y="14476"/>
                  </a:cubicBezTo>
                  <a:cubicBezTo>
                    <a:pt x="10525" y="14476"/>
                    <a:pt x="10680" y="14500"/>
                    <a:pt x="10632" y="14524"/>
                  </a:cubicBezTo>
                  <a:cubicBezTo>
                    <a:pt x="10573" y="14464"/>
                    <a:pt x="10085" y="14441"/>
                    <a:pt x="10085" y="14393"/>
                  </a:cubicBezTo>
                  <a:cubicBezTo>
                    <a:pt x="10085" y="14414"/>
                    <a:pt x="10060" y="14422"/>
                    <a:pt x="10029" y="14422"/>
                  </a:cubicBezTo>
                  <a:cubicBezTo>
                    <a:pt x="9956" y="14422"/>
                    <a:pt x="9848" y="14378"/>
                    <a:pt x="9966" y="14369"/>
                  </a:cubicBezTo>
                  <a:cubicBezTo>
                    <a:pt x="9939" y="14359"/>
                    <a:pt x="9913" y="14356"/>
                    <a:pt x="9887" y="14356"/>
                  </a:cubicBezTo>
                  <a:cubicBezTo>
                    <a:pt x="9833" y="14356"/>
                    <a:pt x="9780" y="14371"/>
                    <a:pt x="9725" y="14371"/>
                  </a:cubicBezTo>
                  <a:cubicBezTo>
                    <a:pt x="9722" y="14371"/>
                    <a:pt x="9719" y="14371"/>
                    <a:pt x="9717" y="14371"/>
                  </a:cubicBezTo>
                  <a:lnTo>
                    <a:pt x="9717" y="14371"/>
                  </a:lnTo>
                  <a:cubicBezTo>
                    <a:pt x="9740" y="14374"/>
                    <a:pt x="9760" y="14381"/>
                    <a:pt x="9787" y="14381"/>
                  </a:cubicBezTo>
                  <a:cubicBezTo>
                    <a:pt x="9335" y="14429"/>
                    <a:pt x="8954" y="14500"/>
                    <a:pt x="8585" y="14583"/>
                  </a:cubicBezTo>
                  <a:cubicBezTo>
                    <a:pt x="8520" y="14626"/>
                    <a:pt x="8482" y="14639"/>
                    <a:pt x="8455" y="14639"/>
                  </a:cubicBezTo>
                  <a:cubicBezTo>
                    <a:pt x="8413" y="14639"/>
                    <a:pt x="8397" y="14609"/>
                    <a:pt x="8356" y="14609"/>
                  </a:cubicBezTo>
                  <a:cubicBezTo>
                    <a:pt x="8335" y="14609"/>
                    <a:pt x="8306" y="14617"/>
                    <a:pt x="8263" y="14643"/>
                  </a:cubicBezTo>
                  <a:cubicBezTo>
                    <a:pt x="8156" y="14714"/>
                    <a:pt x="8108" y="14774"/>
                    <a:pt x="7977" y="14822"/>
                  </a:cubicBezTo>
                  <a:cubicBezTo>
                    <a:pt x="8061" y="14774"/>
                    <a:pt x="7906" y="14810"/>
                    <a:pt x="7989" y="14738"/>
                  </a:cubicBezTo>
                  <a:lnTo>
                    <a:pt x="7989" y="14738"/>
                  </a:lnTo>
                  <a:cubicBezTo>
                    <a:pt x="7894" y="14749"/>
                    <a:pt x="7668" y="14890"/>
                    <a:pt x="7585" y="14914"/>
                  </a:cubicBezTo>
                  <a:lnTo>
                    <a:pt x="7585" y="14914"/>
                  </a:lnTo>
                  <a:cubicBezTo>
                    <a:pt x="7626" y="14907"/>
                    <a:pt x="7697" y="14891"/>
                    <a:pt x="7715" y="14881"/>
                  </a:cubicBezTo>
                  <a:cubicBezTo>
                    <a:pt x="7757" y="14881"/>
                    <a:pt x="7306" y="15009"/>
                    <a:pt x="7273" y="15009"/>
                  </a:cubicBezTo>
                  <a:cubicBezTo>
                    <a:pt x="7268" y="15009"/>
                    <a:pt x="7272" y="15006"/>
                    <a:pt x="7287" y="15000"/>
                  </a:cubicBezTo>
                  <a:cubicBezTo>
                    <a:pt x="7251" y="15000"/>
                    <a:pt x="6977" y="15107"/>
                    <a:pt x="7001" y="15191"/>
                  </a:cubicBezTo>
                  <a:cubicBezTo>
                    <a:pt x="7049" y="15167"/>
                    <a:pt x="7096" y="15143"/>
                    <a:pt x="7144" y="15107"/>
                  </a:cubicBezTo>
                  <a:lnTo>
                    <a:pt x="7144" y="15107"/>
                  </a:lnTo>
                  <a:cubicBezTo>
                    <a:pt x="7049" y="15179"/>
                    <a:pt x="6977" y="15274"/>
                    <a:pt x="6858" y="15310"/>
                  </a:cubicBezTo>
                  <a:cubicBezTo>
                    <a:pt x="6867" y="15285"/>
                    <a:pt x="6875" y="15267"/>
                    <a:pt x="6881" y="15254"/>
                  </a:cubicBezTo>
                  <a:lnTo>
                    <a:pt x="6881" y="15254"/>
                  </a:lnTo>
                  <a:cubicBezTo>
                    <a:pt x="6865" y="15268"/>
                    <a:pt x="6839" y="15282"/>
                    <a:pt x="6799" y="15286"/>
                  </a:cubicBezTo>
                  <a:cubicBezTo>
                    <a:pt x="6787" y="15226"/>
                    <a:pt x="7025" y="15131"/>
                    <a:pt x="7049" y="15095"/>
                  </a:cubicBezTo>
                  <a:cubicBezTo>
                    <a:pt x="6906" y="15095"/>
                    <a:pt x="6680" y="15310"/>
                    <a:pt x="6572" y="15369"/>
                  </a:cubicBezTo>
                  <a:cubicBezTo>
                    <a:pt x="6596" y="15345"/>
                    <a:pt x="6608" y="15322"/>
                    <a:pt x="6620" y="15298"/>
                  </a:cubicBezTo>
                  <a:lnTo>
                    <a:pt x="6620" y="15298"/>
                  </a:lnTo>
                  <a:cubicBezTo>
                    <a:pt x="6567" y="15328"/>
                    <a:pt x="6508" y="15359"/>
                    <a:pt x="6451" y="15386"/>
                  </a:cubicBezTo>
                  <a:lnTo>
                    <a:pt x="6451" y="15386"/>
                  </a:lnTo>
                  <a:cubicBezTo>
                    <a:pt x="6465" y="15391"/>
                    <a:pt x="6443" y="15423"/>
                    <a:pt x="6471" y="15423"/>
                  </a:cubicBezTo>
                  <a:cubicBezTo>
                    <a:pt x="6478" y="15423"/>
                    <a:pt x="6487" y="15421"/>
                    <a:pt x="6501" y="15417"/>
                  </a:cubicBezTo>
                  <a:lnTo>
                    <a:pt x="6501" y="15417"/>
                  </a:lnTo>
                  <a:cubicBezTo>
                    <a:pt x="6388" y="15520"/>
                    <a:pt x="6283" y="15489"/>
                    <a:pt x="6173" y="15541"/>
                  </a:cubicBezTo>
                  <a:lnTo>
                    <a:pt x="6173" y="15541"/>
                  </a:lnTo>
                  <a:cubicBezTo>
                    <a:pt x="6177" y="15546"/>
                    <a:pt x="6179" y="15557"/>
                    <a:pt x="6179" y="15572"/>
                  </a:cubicBezTo>
                  <a:cubicBezTo>
                    <a:pt x="6096" y="15572"/>
                    <a:pt x="6025" y="15607"/>
                    <a:pt x="5965" y="15667"/>
                  </a:cubicBezTo>
                  <a:cubicBezTo>
                    <a:pt x="5965" y="15670"/>
                    <a:pt x="5970" y="15671"/>
                    <a:pt x="5978" y="15671"/>
                  </a:cubicBezTo>
                  <a:cubicBezTo>
                    <a:pt x="5985" y="15671"/>
                    <a:pt x="5994" y="15670"/>
                    <a:pt x="6002" y="15670"/>
                  </a:cubicBezTo>
                  <a:cubicBezTo>
                    <a:pt x="6019" y="15670"/>
                    <a:pt x="6031" y="15673"/>
                    <a:pt x="6013" y="15691"/>
                  </a:cubicBezTo>
                  <a:cubicBezTo>
                    <a:pt x="5882" y="15691"/>
                    <a:pt x="5810" y="15905"/>
                    <a:pt x="5679" y="15965"/>
                  </a:cubicBezTo>
                  <a:cubicBezTo>
                    <a:pt x="5703" y="15941"/>
                    <a:pt x="5715" y="15917"/>
                    <a:pt x="5727" y="15881"/>
                  </a:cubicBezTo>
                  <a:lnTo>
                    <a:pt x="5727" y="15881"/>
                  </a:lnTo>
                  <a:cubicBezTo>
                    <a:pt x="5703" y="15905"/>
                    <a:pt x="5679" y="15929"/>
                    <a:pt x="5644" y="15953"/>
                  </a:cubicBezTo>
                  <a:cubicBezTo>
                    <a:pt x="5644" y="15941"/>
                    <a:pt x="5644" y="15917"/>
                    <a:pt x="5644" y="15905"/>
                  </a:cubicBezTo>
                  <a:cubicBezTo>
                    <a:pt x="5525" y="16048"/>
                    <a:pt x="5429" y="16107"/>
                    <a:pt x="5298" y="16215"/>
                  </a:cubicBezTo>
                  <a:cubicBezTo>
                    <a:pt x="5322" y="16143"/>
                    <a:pt x="5406" y="16155"/>
                    <a:pt x="5394" y="16084"/>
                  </a:cubicBezTo>
                  <a:lnTo>
                    <a:pt x="5394" y="16084"/>
                  </a:lnTo>
                  <a:cubicBezTo>
                    <a:pt x="5334" y="16107"/>
                    <a:pt x="5275" y="16155"/>
                    <a:pt x="5215" y="16215"/>
                  </a:cubicBezTo>
                  <a:cubicBezTo>
                    <a:pt x="5224" y="16208"/>
                    <a:pt x="5229" y="16205"/>
                    <a:pt x="5231" y="16205"/>
                  </a:cubicBezTo>
                  <a:cubicBezTo>
                    <a:pt x="5246" y="16205"/>
                    <a:pt x="5048" y="16395"/>
                    <a:pt x="5048" y="16405"/>
                  </a:cubicBezTo>
                  <a:cubicBezTo>
                    <a:pt x="5029" y="16367"/>
                    <a:pt x="5033" y="16337"/>
                    <a:pt x="5054" y="16308"/>
                  </a:cubicBezTo>
                  <a:lnTo>
                    <a:pt x="5054" y="16308"/>
                  </a:lnTo>
                  <a:cubicBezTo>
                    <a:pt x="4914" y="16463"/>
                    <a:pt x="4298" y="17047"/>
                    <a:pt x="4164" y="17084"/>
                  </a:cubicBezTo>
                  <a:lnTo>
                    <a:pt x="4164" y="17084"/>
                  </a:lnTo>
                  <a:cubicBezTo>
                    <a:pt x="4176" y="17085"/>
                    <a:pt x="4187" y="17088"/>
                    <a:pt x="4203" y="17096"/>
                  </a:cubicBezTo>
                  <a:cubicBezTo>
                    <a:pt x="4193" y="17124"/>
                    <a:pt x="3968" y="17307"/>
                    <a:pt x="3886" y="17384"/>
                  </a:cubicBezTo>
                  <a:lnTo>
                    <a:pt x="3886" y="17384"/>
                  </a:lnTo>
                  <a:cubicBezTo>
                    <a:pt x="3873" y="17390"/>
                    <a:pt x="3859" y="17393"/>
                    <a:pt x="3846" y="17393"/>
                  </a:cubicBezTo>
                  <a:cubicBezTo>
                    <a:pt x="3846" y="17370"/>
                    <a:pt x="3893" y="17274"/>
                    <a:pt x="3905" y="17274"/>
                  </a:cubicBezTo>
                  <a:cubicBezTo>
                    <a:pt x="3904" y="17274"/>
                    <a:pt x="3902" y="17274"/>
                    <a:pt x="3900" y="17274"/>
                  </a:cubicBezTo>
                  <a:cubicBezTo>
                    <a:pt x="3843" y="17274"/>
                    <a:pt x="3798" y="17454"/>
                    <a:pt x="3798" y="17501"/>
                  </a:cubicBezTo>
                  <a:cubicBezTo>
                    <a:pt x="3786" y="17489"/>
                    <a:pt x="3774" y="17477"/>
                    <a:pt x="3798" y="17465"/>
                  </a:cubicBezTo>
                  <a:cubicBezTo>
                    <a:pt x="3797" y="17463"/>
                    <a:pt x="3796" y="17462"/>
                    <a:pt x="3794" y="17462"/>
                  </a:cubicBezTo>
                  <a:cubicBezTo>
                    <a:pt x="3783" y="17462"/>
                    <a:pt x="3761" y="17509"/>
                    <a:pt x="3748" y="17538"/>
                  </a:cubicBezTo>
                  <a:lnTo>
                    <a:pt x="3748" y="17538"/>
                  </a:lnTo>
                  <a:cubicBezTo>
                    <a:pt x="3755" y="17459"/>
                    <a:pt x="3648" y="17226"/>
                    <a:pt x="3644" y="17226"/>
                  </a:cubicBezTo>
                  <a:cubicBezTo>
                    <a:pt x="3643" y="17226"/>
                    <a:pt x="3643" y="17226"/>
                    <a:pt x="3643" y="17227"/>
                  </a:cubicBezTo>
                  <a:cubicBezTo>
                    <a:pt x="3632" y="17191"/>
                    <a:pt x="3608" y="17155"/>
                    <a:pt x="3596" y="17131"/>
                  </a:cubicBezTo>
                  <a:cubicBezTo>
                    <a:pt x="3643" y="17131"/>
                    <a:pt x="3667" y="17167"/>
                    <a:pt x="3667" y="17239"/>
                  </a:cubicBezTo>
                  <a:cubicBezTo>
                    <a:pt x="3706" y="17161"/>
                    <a:pt x="3649" y="17067"/>
                    <a:pt x="3628" y="16976"/>
                  </a:cubicBezTo>
                  <a:lnTo>
                    <a:pt x="3628" y="16976"/>
                  </a:lnTo>
                  <a:cubicBezTo>
                    <a:pt x="3627" y="16985"/>
                    <a:pt x="3625" y="16993"/>
                    <a:pt x="3620" y="17000"/>
                  </a:cubicBezTo>
                  <a:cubicBezTo>
                    <a:pt x="3584" y="16977"/>
                    <a:pt x="3596" y="16941"/>
                    <a:pt x="3596" y="16893"/>
                  </a:cubicBezTo>
                  <a:lnTo>
                    <a:pt x="3596" y="16893"/>
                  </a:lnTo>
                  <a:cubicBezTo>
                    <a:pt x="3602" y="16905"/>
                    <a:pt x="3614" y="16923"/>
                    <a:pt x="3621" y="16943"/>
                  </a:cubicBezTo>
                  <a:lnTo>
                    <a:pt x="3621" y="16943"/>
                  </a:lnTo>
                  <a:cubicBezTo>
                    <a:pt x="3620" y="16934"/>
                    <a:pt x="3620" y="16926"/>
                    <a:pt x="3620" y="16917"/>
                  </a:cubicBezTo>
                  <a:lnTo>
                    <a:pt x="3620" y="16917"/>
                  </a:lnTo>
                  <a:cubicBezTo>
                    <a:pt x="3632" y="16953"/>
                    <a:pt x="3643" y="16989"/>
                    <a:pt x="3655" y="17024"/>
                  </a:cubicBezTo>
                  <a:cubicBezTo>
                    <a:pt x="3679" y="16929"/>
                    <a:pt x="3679" y="16834"/>
                    <a:pt x="3667" y="16739"/>
                  </a:cubicBezTo>
                  <a:lnTo>
                    <a:pt x="3667" y="16739"/>
                  </a:lnTo>
                  <a:cubicBezTo>
                    <a:pt x="3655" y="16798"/>
                    <a:pt x="3643" y="16858"/>
                    <a:pt x="3632" y="16905"/>
                  </a:cubicBezTo>
                  <a:cubicBezTo>
                    <a:pt x="3632" y="16893"/>
                    <a:pt x="3524" y="16667"/>
                    <a:pt x="3584" y="16596"/>
                  </a:cubicBezTo>
                  <a:cubicBezTo>
                    <a:pt x="3565" y="16568"/>
                    <a:pt x="3482" y="16410"/>
                    <a:pt x="3485" y="16330"/>
                  </a:cubicBezTo>
                  <a:lnTo>
                    <a:pt x="3485" y="16330"/>
                  </a:lnTo>
                  <a:cubicBezTo>
                    <a:pt x="3482" y="16335"/>
                    <a:pt x="3480" y="16340"/>
                    <a:pt x="3477" y="16346"/>
                  </a:cubicBezTo>
                  <a:cubicBezTo>
                    <a:pt x="3424" y="16335"/>
                    <a:pt x="3390" y="15991"/>
                    <a:pt x="3358" y="15910"/>
                  </a:cubicBezTo>
                  <a:lnTo>
                    <a:pt x="3358" y="15910"/>
                  </a:lnTo>
                  <a:cubicBezTo>
                    <a:pt x="3359" y="15910"/>
                    <a:pt x="3359" y="15910"/>
                    <a:pt x="3359" y="15910"/>
                  </a:cubicBezTo>
                  <a:cubicBezTo>
                    <a:pt x="3363" y="15910"/>
                    <a:pt x="3366" y="15909"/>
                    <a:pt x="3370" y="15905"/>
                  </a:cubicBezTo>
                  <a:cubicBezTo>
                    <a:pt x="3286" y="15798"/>
                    <a:pt x="3120" y="15500"/>
                    <a:pt x="3227" y="15393"/>
                  </a:cubicBezTo>
                  <a:cubicBezTo>
                    <a:pt x="3167" y="15262"/>
                    <a:pt x="3072" y="15155"/>
                    <a:pt x="3084" y="15000"/>
                  </a:cubicBezTo>
                  <a:lnTo>
                    <a:pt x="3084" y="15000"/>
                  </a:lnTo>
                  <a:cubicBezTo>
                    <a:pt x="3080" y="15028"/>
                    <a:pt x="3073" y="15039"/>
                    <a:pt x="3066" y="15039"/>
                  </a:cubicBezTo>
                  <a:cubicBezTo>
                    <a:pt x="3038" y="15039"/>
                    <a:pt x="2990" y="14903"/>
                    <a:pt x="2958" y="14903"/>
                  </a:cubicBezTo>
                  <a:cubicBezTo>
                    <a:pt x="2945" y="14903"/>
                    <a:pt x="2935" y="14925"/>
                    <a:pt x="2929" y="14988"/>
                  </a:cubicBezTo>
                  <a:cubicBezTo>
                    <a:pt x="2919" y="14947"/>
                    <a:pt x="2899" y="14905"/>
                    <a:pt x="2878" y="14863"/>
                  </a:cubicBezTo>
                  <a:lnTo>
                    <a:pt x="2878" y="14863"/>
                  </a:lnTo>
                  <a:cubicBezTo>
                    <a:pt x="2897" y="14862"/>
                    <a:pt x="2936" y="14795"/>
                    <a:pt x="2917" y="14786"/>
                  </a:cubicBezTo>
                  <a:lnTo>
                    <a:pt x="2917" y="14786"/>
                  </a:lnTo>
                  <a:cubicBezTo>
                    <a:pt x="2969" y="14796"/>
                    <a:pt x="2958" y="14940"/>
                    <a:pt x="3016" y="14940"/>
                  </a:cubicBezTo>
                  <a:cubicBezTo>
                    <a:pt x="3025" y="14940"/>
                    <a:pt x="3035" y="14937"/>
                    <a:pt x="3048" y="14929"/>
                  </a:cubicBezTo>
                  <a:cubicBezTo>
                    <a:pt x="3012" y="14893"/>
                    <a:pt x="3036" y="14822"/>
                    <a:pt x="3036" y="14798"/>
                  </a:cubicBezTo>
                  <a:cubicBezTo>
                    <a:pt x="3036" y="14512"/>
                    <a:pt x="2834" y="14369"/>
                    <a:pt x="2750" y="14107"/>
                  </a:cubicBezTo>
                  <a:lnTo>
                    <a:pt x="2750" y="14107"/>
                  </a:lnTo>
                  <a:cubicBezTo>
                    <a:pt x="2765" y="14122"/>
                    <a:pt x="2780" y="14129"/>
                    <a:pt x="2795" y="14129"/>
                  </a:cubicBezTo>
                  <a:cubicBezTo>
                    <a:pt x="2814" y="14129"/>
                    <a:pt x="2833" y="14119"/>
                    <a:pt x="2851" y="14102"/>
                  </a:cubicBezTo>
                  <a:lnTo>
                    <a:pt x="2851" y="14102"/>
                  </a:lnTo>
                  <a:cubicBezTo>
                    <a:pt x="2855" y="14117"/>
                    <a:pt x="2860" y="14133"/>
                    <a:pt x="2865" y="14149"/>
                  </a:cubicBezTo>
                  <a:lnTo>
                    <a:pt x="2865" y="14149"/>
                  </a:lnTo>
                  <a:cubicBezTo>
                    <a:pt x="2862" y="14131"/>
                    <a:pt x="2860" y="14113"/>
                    <a:pt x="2858" y="14095"/>
                  </a:cubicBezTo>
                  <a:cubicBezTo>
                    <a:pt x="2855" y="14097"/>
                    <a:pt x="2853" y="14100"/>
                    <a:pt x="2851" y="14102"/>
                  </a:cubicBezTo>
                  <a:lnTo>
                    <a:pt x="2851" y="14102"/>
                  </a:lnTo>
                  <a:cubicBezTo>
                    <a:pt x="2826" y="14009"/>
                    <a:pt x="2806" y="13914"/>
                    <a:pt x="2750" y="13810"/>
                  </a:cubicBezTo>
                  <a:cubicBezTo>
                    <a:pt x="2767" y="13810"/>
                    <a:pt x="2780" y="13813"/>
                    <a:pt x="2790" y="13820"/>
                  </a:cubicBezTo>
                  <a:lnTo>
                    <a:pt x="2790" y="13820"/>
                  </a:lnTo>
                  <a:cubicBezTo>
                    <a:pt x="2752" y="13759"/>
                    <a:pt x="2698" y="13705"/>
                    <a:pt x="2715" y="13705"/>
                  </a:cubicBezTo>
                  <a:cubicBezTo>
                    <a:pt x="2719" y="13705"/>
                    <a:pt x="2726" y="13708"/>
                    <a:pt x="2739" y="13714"/>
                  </a:cubicBezTo>
                  <a:cubicBezTo>
                    <a:pt x="2708" y="13653"/>
                    <a:pt x="2721" y="13549"/>
                    <a:pt x="2718" y="13549"/>
                  </a:cubicBezTo>
                  <a:lnTo>
                    <a:pt x="2718" y="13549"/>
                  </a:lnTo>
                  <a:cubicBezTo>
                    <a:pt x="2717" y="13549"/>
                    <a:pt x="2716" y="13553"/>
                    <a:pt x="2715" y="13560"/>
                  </a:cubicBezTo>
                  <a:cubicBezTo>
                    <a:pt x="2703" y="13464"/>
                    <a:pt x="2631" y="13036"/>
                    <a:pt x="2524" y="13024"/>
                  </a:cubicBezTo>
                  <a:cubicBezTo>
                    <a:pt x="2548" y="13024"/>
                    <a:pt x="2584" y="13024"/>
                    <a:pt x="2608" y="13036"/>
                  </a:cubicBezTo>
                  <a:cubicBezTo>
                    <a:pt x="2524" y="12952"/>
                    <a:pt x="2429" y="12869"/>
                    <a:pt x="2334" y="12774"/>
                  </a:cubicBezTo>
                  <a:lnTo>
                    <a:pt x="2334" y="12774"/>
                  </a:lnTo>
                  <a:cubicBezTo>
                    <a:pt x="2341" y="12775"/>
                    <a:pt x="2348" y="12776"/>
                    <a:pt x="2354" y="12776"/>
                  </a:cubicBezTo>
                  <a:cubicBezTo>
                    <a:pt x="2407" y="12776"/>
                    <a:pt x="2445" y="12724"/>
                    <a:pt x="2484" y="12724"/>
                  </a:cubicBezTo>
                  <a:cubicBezTo>
                    <a:pt x="2504" y="12724"/>
                    <a:pt x="2525" y="12739"/>
                    <a:pt x="2548" y="12786"/>
                  </a:cubicBezTo>
                  <a:cubicBezTo>
                    <a:pt x="2548" y="12726"/>
                    <a:pt x="2524" y="12667"/>
                    <a:pt x="2500" y="12607"/>
                  </a:cubicBezTo>
                  <a:cubicBezTo>
                    <a:pt x="2500" y="12647"/>
                    <a:pt x="2484" y="12670"/>
                    <a:pt x="2451" y="12670"/>
                  </a:cubicBezTo>
                  <a:cubicBezTo>
                    <a:pt x="2445" y="12670"/>
                    <a:pt x="2437" y="12669"/>
                    <a:pt x="2429" y="12667"/>
                  </a:cubicBezTo>
                  <a:cubicBezTo>
                    <a:pt x="2453" y="12583"/>
                    <a:pt x="2453" y="12524"/>
                    <a:pt x="2453" y="12440"/>
                  </a:cubicBezTo>
                  <a:lnTo>
                    <a:pt x="2453" y="12440"/>
                  </a:lnTo>
                  <a:cubicBezTo>
                    <a:pt x="2440" y="12453"/>
                    <a:pt x="2427" y="12460"/>
                    <a:pt x="2415" y="12460"/>
                  </a:cubicBezTo>
                  <a:cubicBezTo>
                    <a:pt x="2393" y="12460"/>
                    <a:pt x="2373" y="12439"/>
                    <a:pt x="2358" y="12393"/>
                  </a:cubicBezTo>
                  <a:cubicBezTo>
                    <a:pt x="2369" y="12387"/>
                    <a:pt x="2384" y="12384"/>
                    <a:pt x="2399" y="12384"/>
                  </a:cubicBezTo>
                  <a:cubicBezTo>
                    <a:pt x="2414" y="12384"/>
                    <a:pt x="2429" y="12387"/>
                    <a:pt x="2441" y="12393"/>
                  </a:cubicBezTo>
                  <a:cubicBezTo>
                    <a:pt x="2398" y="12361"/>
                    <a:pt x="2365" y="12299"/>
                    <a:pt x="2333" y="12262"/>
                  </a:cubicBezTo>
                  <a:lnTo>
                    <a:pt x="2333" y="12262"/>
                  </a:lnTo>
                  <a:cubicBezTo>
                    <a:pt x="2335" y="12264"/>
                    <a:pt x="2338" y="12265"/>
                    <a:pt x="2340" y="12265"/>
                  </a:cubicBezTo>
                  <a:cubicBezTo>
                    <a:pt x="2376" y="12265"/>
                    <a:pt x="2356" y="12031"/>
                    <a:pt x="2346" y="12000"/>
                  </a:cubicBezTo>
                  <a:lnTo>
                    <a:pt x="2346" y="12000"/>
                  </a:lnTo>
                  <a:cubicBezTo>
                    <a:pt x="2346" y="12024"/>
                    <a:pt x="2346" y="12059"/>
                    <a:pt x="2346" y="12083"/>
                  </a:cubicBezTo>
                  <a:cubicBezTo>
                    <a:pt x="2322" y="11928"/>
                    <a:pt x="2191" y="11893"/>
                    <a:pt x="2155" y="11738"/>
                  </a:cubicBezTo>
                  <a:lnTo>
                    <a:pt x="2155" y="11738"/>
                  </a:lnTo>
                  <a:cubicBezTo>
                    <a:pt x="2169" y="11749"/>
                    <a:pt x="2183" y="11754"/>
                    <a:pt x="2194" y="11754"/>
                  </a:cubicBezTo>
                  <a:cubicBezTo>
                    <a:pt x="2221" y="11754"/>
                    <a:pt x="2238" y="11725"/>
                    <a:pt x="2238" y="11666"/>
                  </a:cubicBezTo>
                  <a:cubicBezTo>
                    <a:pt x="2167" y="11631"/>
                    <a:pt x="2096" y="11571"/>
                    <a:pt x="2036" y="11512"/>
                  </a:cubicBezTo>
                  <a:cubicBezTo>
                    <a:pt x="1965" y="11440"/>
                    <a:pt x="1929" y="11333"/>
                    <a:pt x="1893" y="11226"/>
                  </a:cubicBezTo>
                  <a:lnTo>
                    <a:pt x="1893" y="11226"/>
                  </a:lnTo>
                  <a:cubicBezTo>
                    <a:pt x="2012" y="11321"/>
                    <a:pt x="2131" y="11440"/>
                    <a:pt x="2227" y="11571"/>
                  </a:cubicBezTo>
                  <a:cubicBezTo>
                    <a:pt x="2238" y="11524"/>
                    <a:pt x="2238" y="11488"/>
                    <a:pt x="2215" y="11440"/>
                  </a:cubicBezTo>
                  <a:lnTo>
                    <a:pt x="2215" y="11440"/>
                  </a:lnTo>
                  <a:cubicBezTo>
                    <a:pt x="2239" y="11448"/>
                    <a:pt x="2258" y="11462"/>
                    <a:pt x="2268" y="11486"/>
                  </a:cubicBezTo>
                  <a:lnTo>
                    <a:pt x="2268" y="11486"/>
                  </a:lnTo>
                  <a:cubicBezTo>
                    <a:pt x="2245" y="11382"/>
                    <a:pt x="2167" y="11115"/>
                    <a:pt x="2107" y="11115"/>
                  </a:cubicBezTo>
                  <a:cubicBezTo>
                    <a:pt x="2103" y="11115"/>
                    <a:pt x="2099" y="11116"/>
                    <a:pt x="2096" y="11119"/>
                  </a:cubicBezTo>
                  <a:cubicBezTo>
                    <a:pt x="2143" y="11190"/>
                    <a:pt x="2167" y="11285"/>
                    <a:pt x="2215" y="11369"/>
                  </a:cubicBezTo>
                  <a:cubicBezTo>
                    <a:pt x="2207" y="11374"/>
                    <a:pt x="2198" y="11376"/>
                    <a:pt x="2190" y="11376"/>
                  </a:cubicBezTo>
                  <a:cubicBezTo>
                    <a:pt x="2102" y="11376"/>
                    <a:pt x="2011" y="11105"/>
                    <a:pt x="2000" y="11083"/>
                  </a:cubicBezTo>
                  <a:cubicBezTo>
                    <a:pt x="2018" y="11071"/>
                    <a:pt x="2036" y="11065"/>
                    <a:pt x="2054" y="11065"/>
                  </a:cubicBezTo>
                  <a:cubicBezTo>
                    <a:pt x="2072" y="11065"/>
                    <a:pt x="2090" y="11071"/>
                    <a:pt x="2108" y="11083"/>
                  </a:cubicBezTo>
                  <a:cubicBezTo>
                    <a:pt x="2072" y="11024"/>
                    <a:pt x="2048" y="10976"/>
                    <a:pt x="2036" y="10904"/>
                  </a:cubicBezTo>
                  <a:lnTo>
                    <a:pt x="2036" y="10904"/>
                  </a:lnTo>
                  <a:cubicBezTo>
                    <a:pt x="2060" y="10928"/>
                    <a:pt x="2072" y="10952"/>
                    <a:pt x="2084" y="10976"/>
                  </a:cubicBezTo>
                  <a:cubicBezTo>
                    <a:pt x="2084" y="10965"/>
                    <a:pt x="1980" y="10654"/>
                    <a:pt x="1982" y="10585"/>
                  </a:cubicBezTo>
                  <a:lnTo>
                    <a:pt x="1982" y="10585"/>
                  </a:lnTo>
                  <a:cubicBezTo>
                    <a:pt x="1953" y="10640"/>
                    <a:pt x="1872" y="10692"/>
                    <a:pt x="1814" y="10692"/>
                  </a:cubicBezTo>
                  <a:cubicBezTo>
                    <a:pt x="1778" y="10692"/>
                    <a:pt x="1750" y="10671"/>
                    <a:pt x="1750" y="10619"/>
                  </a:cubicBezTo>
                  <a:cubicBezTo>
                    <a:pt x="1750" y="10333"/>
                    <a:pt x="1881" y="10476"/>
                    <a:pt x="1905" y="10404"/>
                  </a:cubicBezTo>
                  <a:lnTo>
                    <a:pt x="1905" y="10404"/>
                  </a:lnTo>
                  <a:cubicBezTo>
                    <a:pt x="1904" y="10405"/>
                    <a:pt x="1904" y="10405"/>
                    <a:pt x="1903" y="10405"/>
                  </a:cubicBezTo>
                  <a:cubicBezTo>
                    <a:pt x="1875" y="10405"/>
                    <a:pt x="1840" y="10203"/>
                    <a:pt x="1827" y="10203"/>
                  </a:cubicBezTo>
                  <a:cubicBezTo>
                    <a:pt x="1824" y="10203"/>
                    <a:pt x="1822" y="10216"/>
                    <a:pt x="1822" y="10250"/>
                  </a:cubicBezTo>
                  <a:cubicBezTo>
                    <a:pt x="1786" y="10166"/>
                    <a:pt x="1619" y="9916"/>
                    <a:pt x="1631" y="9869"/>
                  </a:cubicBezTo>
                  <a:cubicBezTo>
                    <a:pt x="1589" y="9701"/>
                    <a:pt x="1594" y="9432"/>
                    <a:pt x="1547" y="9273"/>
                  </a:cubicBezTo>
                  <a:lnTo>
                    <a:pt x="1547" y="9273"/>
                  </a:lnTo>
                  <a:cubicBezTo>
                    <a:pt x="1548" y="9273"/>
                    <a:pt x="1549" y="9273"/>
                    <a:pt x="1550" y="9273"/>
                  </a:cubicBezTo>
                  <a:cubicBezTo>
                    <a:pt x="1557" y="9273"/>
                    <a:pt x="1564" y="9269"/>
                    <a:pt x="1572" y="9261"/>
                  </a:cubicBezTo>
                  <a:cubicBezTo>
                    <a:pt x="1524" y="9214"/>
                    <a:pt x="1488" y="9142"/>
                    <a:pt x="1465" y="9071"/>
                  </a:cubicBezTo>
                  <a:lnTo>
                    <a:pt x="1465" y="9071"/>
                  </a:lnTo>
                  <a:cubicBezTo>
                    <a:pt x="1465" y="9166"/>
                    <a:pt x="1488" y="9238"/>
                    <a:pt x="1548" y="9321"/>
                  </a:cubicBezTo>
                  <a:cubicBezTo>
                    <a:pt x="1543" y="9322"/>
                    <a:pt x="1539" y="9323"/>
                    <a:pt x="1534" y="9323"/>
                  </a:cubicBezTo>
                  <a:cubicBezTo>
                    <a:pt x="1367" y="9323"/>
                    <a:pt x="1121" y="8499"/>
                    <a:pt x="1167" y="8487"/>
                  </a:cubicBezTo>
                  <a:cubicBezTo>
                    <a:pt x="1180" y="8481"/>
                    <a:pt x="1191" y="8478"/>
                    <a:pt x="1201" y="8478"/>
                  </a:cubicBezTo>
                  <a:cubicBezTo>
                    <a:pt x="1281" y="8478"/>
                    <a:pt x="1263" y="8674"/>
                    <a:pt x="1274" y="8738"/>
                  </a:cubicBezTo>
                  <a:cubicBezTo>
                    <a:pt x="1274" y="8702"/>
                    <a:pt x="1274" y="8678"/>
                    <a:pt x="1274" y="8642"/>
                  </a:cubicBezTo>
                  <a:cubicBezTo>
                    <a:pt x="1298" y="8690"/>
                    <a:pt x="1310" y="8738"/>
                    <a:pt x="1322" y="8785"/>
                  </a:cubicBezTo>
                  <a:cubicBezTo>
                    <a:pt x="1354" y="8600"/>
                    <a:pt x="1139" y="8277"/>
                    <a:pt x="1119" y="8113"/>
                  </a:cubicBezTo>
                  <a:lnTo>
                    <a:pt x="1119" y="8113"/>
                  </a:lnTo>
                  <a:cubicBezTo>
                    <a:pt x="1065" y="8052"/>
                    <a:pt x="939" y="7907"/>
                    <a:pt x="976" y="7785"/>
                  </a:cubicBezTo>
                  <a:lnTo>
                    <a:pt x="976" y="7785"/>
                  </a:lnTo>
                  <a:cubicBezTo>
                    <a:pt x="976" y="7823"/>
                    <a:pt x="976" y="7854"/>
                    <a:pt x="989" y="7883"/>
                  </a:cubicBezTo>
                  <a:lnTo>
                    <a:pt x="989" y="7883"/>
                  </a:lnTo>
                  <a:cubicBezTo>
                    <a:pt x="966" y="7818"/>
                    <a:pt x="1014" y="7709"/>
                    <a:pt x="929" y="7666"/>
                  </a:cubicBezTo>
                  <a:cubicBezTo>
                    <a:pt x="929" y="7690"/>
                    <a:pt x="929" y="7725"/>
                    <a:pt x="929" y="7761"/>
                  </a:cubicBezTo>
                  <a:cubicBezTo>
                    <a:pt x="869" y="7666"/>
                    <a:pt x="822" y="7583"/>
                    <a:pt x="786" y="7475"/>
                  </a:cubicBezTo>
                  <a:lnTo>
                    <a:pt x="786" y="7475"/>
                  </a:lnTo>
                  <a:cubicBezTo>
                    <a:pt x="751" y="7556"/>
                    <a:pt x="873" y="7738"/>
                    <a:pt x="892" y="7738"/>
                  </a:cubicBezTo>
                  <a:cubicBezTo>
                    <a:pt x="892" y="7738"/>
                    <a:pt x="893" y="7738"/>
                    <a:pt x="893" y="7737"/>
                  </a:cubicBezTo>
                  <a:lnTo>
                    <a:pt x="893" y="7737"/>
                  </a:lnTo>
                  <a:cubicBezTo>
                    <a:pt x="839" y="7877"/>
                    <a:pt x="912" y="7949"/>
                    <a:pt x="935" y="8040"/>
                  </a:cubicBezTo>
                  <a:lnTo>
                    <a:pt x="935" y="8040"/>
                  </a:lnTo>
                  <a:cubicBezTo>
                    <a:pt x="939" y="8033"/>
                    <a:pt x="945" y="8024"/>
                    <a:pt x="953" y="8011"/>
                  </a:cubicBezTo>
                  <a:cubicBezTo>
                    <a:pt x="1080" y="8107"/>
                    <a:pt x="1056" y="8356"/>
                    <a:pt x="1032" y="8356"/>
                  </a:cubicBezTo>
                  <a:cubicBezTo>
                    <a:pt x="1029" y="8356"/>
                    <a:pt x="1027" y="8352"/>
                    <a:pt x="1024" y="8345"/>
                  </a:cubicBezTo>
                  <a:lnTo>
                    <a:pt x="1024" y="8345"/>
                  </a:lnTo>
                  <a:cubicBezTo>
                    <a:pt x="1236" y="9346"/>
                    <a:pt x="1576" y="10289"/>
                    <a:pt x="1826" y="11185"/>
                  </a:cubicBezTo>
                  <a:lnTo>
                    <a:pt x="1826" y="11185"/>
                  </a:lnTo>
                  <a:cubicBezTo>
                    <a:pt x="1815" y="11149"/>
                    <a:pt x="1809" y="11131"/>
                    <a:pt x="1808" y="11131"/>
                  </a:cubicBezTo>
                  <a:lnTo>
                    <a:pt x="1808" y="11131"/>
                  </a:lnTo>
                  <a:cubicBezTo>
                    <a:pt x="1804" y="11131"/>
                    <a:pt x="1813" y="11182"/>
                    <a:pt x="1834" y="11285"/>
                  </a:cubicBezTo>
                  <a:cubicBezTo>
                    <a:pt x="1857" y="11381"/>
                    <a:pt x="1905" y="11464"/>
                    <a:pt x="1941" y="11559"/>
                  </a:cubicBezTo>
                  <a:cubicBezTo>
                    <a:pt x="1977" y="11678"/>
                    <a:pt x="1988" y="11762"/>
                    <a:pt x="1988" y="11869"/>
                  </a:cubicBezTo>
                  <a:cubicBezTo>
                    <a:pt x="1993" y="11830"/>
                    <a:pt x="1996" y="11815"/>
                    <a:pt x="1998" y="11815"/>
                  </a:cubicBezTo>
                  <a:cubicBezTo>
                    <a:pt x="2005" y="11815"/>
                    <a:pt x="2003" y="12009"/>
                    <a:pt x="2038" y="12009"/>
                  </a:cubicBezTo>
                  <a:cubicBezTo>
                    <a:pt x="2044" y="12009"/>
                    <a:pt x="2051" y="12003"/>
                    <a:pt x="2060" y="11988"/>
                  </a:cubicBezTo>
                  <a:cubicBezTo>
                    <a:pt x="2106" y="12081"/>
                    <a:pt x="2096" y="12445"/>
                    <a:pt x="2239" y="12485"/>
                  </a:cubicBezTo>
                  <a:lnTo>
                    <a:pt x="2239" y="12485"/>
                  </a:lnTo>
                  <a:cubicBezTo>
                    <a:pt x="2238" y="12483"/>
                    <a:pt x="2238" y="12479"/>
                    <a:pt x="2238" y="12476"/>
                  </a:cubicBezTo>
                  <a:lnTo>
                    <a:pt x="2238" y="12476"/>
                  </a:lnTo>
                  <a:cubicBezTo>
                    <a:pt x="2238" y="12479"/>
                    <a:pt x="2239" y="12482"/>
                    <a:pt x="2239" y="12486"/>
                  </a:cubicBezTo>
                  <a:lnTo>
                    <a:pt x="2239" y="12486"/>
                  </a:lnTo>
                  <a:cubicBezTo>
                    <a:pt x="2239" y="12485"/>
                    <a:pt x="2239" y="12485"/>
                    <a:pt x="2239" y="12485"/>
                  </a:cubicBezTo>
                  <a:lnTo>
                    <a:pt x="2239" y="12485"/>
                  </a:lnTo>
                  <a:cubicBezTo>
                    <a:pt x="2239" y="12487"/>
                    <a:pt x="2239" y="12488"/>
                    <a:pt x="2239" y="12489"/>
                  </a:cubicBezTo>
                  <a:lnTo>
                    <a:pt x="2239" y="12489"/>
                  </a:lnTo>
                  <a:cubicBezTo>
                    <a:pt x="2239" y="12488"/>
                    <a:pt x="2239" y="12487"/>
                    <a:pt x="2239" y="12486"/>
                  </a:cubicBezTo>
                  <a:lnTo>
                    <a:pt x="2239" y="12486"/>
                  </a:lnTo>
                  <a:cubicBezTo>
                    <a:pt x="2243" y="12487"/>
                    <a:pt x="2246" y="12487"/>
                    <a:pt x="2250" y="12488"/>
                  </a:cubicBezTo>
                  <a:cubicBezTo>
                    <a:pt x="2247" y="12491"/>
                    <a:pt x="2244" y="12493"/>
                    <a:pt x="2243" y="12493"/>
                  </a:cubicBezTo>
                  <a:cubicBezTo>
                    <a:pt x="2241" y="12493"/>
                    <a:pt x="2240" y="12492"/>
                    <a:pt x="2239" y="12489"/>
                  </a:cubicBezTo>
                  <a:lnTo>
                    <a:pt x="2239" y="12489"/>
                  </a:lnTo>
                  <a:cubicBezTo>
                    <a:pt x="2248" y="12568"/>
                    <a:pt x="2313" y="12834"/>
                    <a:pt x="2279" y="12834"/>
                  </a:cubicBezTo>
                  <a:cubicBezTo>
                    <a:pt x="2275" y="12834"/>
                    <a:pt x="2269" y="12830"/>
                    <a:pt x="2262" y="12821"/>
                  </a:cubicBezTo>
                  <a:lnTo>
                    <a:pt x="2262" y="12821"/>
                  </a:lnTo>
                  <a:cubicBezTo>
                    <a:pt x="2441" y="13119"/>
                    <a:pt x="2453" y="13429"/>
                    <a:pt x="2548" y="13810"/>
                  </a:cubicBezTo>
                  <a:cubicBezTo>
                    <a:pt x="2595" y="14042"/>
                    <a:pt x="2596" y="14457"/>
                    <a:pt x="2729" y="14632"/>
                  </a:cubicBezTo>
                  <a:lnTo>
                    <a:pt x="2729" y="14632"/>
                  </a:lnTo>
                  <a:cubicBezTo>
                    <a:pt x="2735" y="14621"/>
                    <a:pt x="2740" y="14613"/>
                    <a:pt x="2743" y="14613"/>
                  </a:cubicBezTo>
                  <a:cubicBezTo>
                    <a:pt x="2745" y="14613"/>
                    <a:pt x="2744" y="14620"/>
                    <a:pt x="2737" y="14641"/>
                  </a:cubicBezTo>
                  <a:lnTo>
                    <a:pt x="2737" y="14641"/>
                  </a:lnTo>
                  <a:cubicBezTo>
                    <a:pt x="2734" y="14638"/>
                    <a:pt x="2732" y="14635"/>
                    <a:pt x="2729" y="14632"/>
                  </a:cubicBezTo>
                  <a:lnTo>
                    <a:pt x="2729" y="14632"/>
                  </a:lnTo>
                  <a:cubicBezTo>
                    <a:pt x="2721" y="14647"/>
                    <a:pt x="2713" y="14666"/>
                    <a:pt x="2717" y="14666"/>
                  </a:cubicBezTo>
                  <a:cubicBezTo>
                    <a:pt x="2720" y="14666"/>
                    <a:pt x="2725" y="14661"/>
                    <a:pt x="2735" y="14648"/>
                  </a:cubicBezTo>
                  <a:lnTo>
                    <a:pt x="2735" y="14648"/>
                  </a:lnTo>
                  <a:cubicBezTo>
                    <a:pt x="2730" y="14661"/>
                    <a:pt x="2724" y="14679"/>
                    <a:pt x="2715" y="14703"/>
                  </a:cubicBezTo>
                  <a:cubicBezTo>
                    <a:pt x="2704" y="14703"/>
                    <a:pt x="2696" y="14700"/>
                    <a:pt x="2690" y="14695"/>
                  </a:cubicBezTo>
                  <a:lnTo>
                    <a:pt x="2690" y="14695"/>
                  </a:lnTo>
                  <a:cubicBezTo>
                    <a:pt x="2731" y="14787"/>
                    <a:pt x="2851" y="14945"/>
                    <a:pt x="2893" y="14988"/>
                  </a:cubicBezTo>
                  <a:cubicBezTo>
                    <a:pt x="2888" y="15017"/>
                    <a:pt x="2882" y="15032"/>
                    <a:pt x="2875" y="15032"/>
                  </a:cubicBezTo>
                  <a:cubicBezTo>
                    <a:pt x="2867" y="15032"/>
                    <a:pt x="2858" y="15014"/>
                    <a:pt x="2846" y="14976"/>
                  </a:cubicBezTo>
                  <a:lnTo>
                    <a:pt x="2846" y="14976"/>
                  </a:lnTo>
                  <a:cubicBezTo>
                    <a:pt x="2893" y="15215"/>
                    <a:pt x="2965" y="15429"/>
                    <a:pt x="3036" y="15655"/>
                  </a:cubicBezTo>
                  <a:cubicBezTo>
                    <a:pt x="3155" y="15750"/>
                    <a:pt x="3143" y="16238"/>
                    <a:pt x="3239" y="16453"/>
                  </a:cubicBezTo>
                  <a:cubicBezTo>
                    <a:pt x="3239" y="16429"/>
                    <a:pt x="3251" y="16417"/>
                    <a:pt x="3251" y="16393"/>
                  </a:cubicBezTo>
                  <a:lnTo>
                    <a:pt x="3251" y="16393"/>
                  </a:lnTo>
                  <a:cubicBezTo>
                    <a:pt x="3298" y="16477"/>
                    <a:pt x="3203" y="16608"/>
                    <a:pt x="3215" y="16691"/>
                  </a:cubicBezTo>
                  <a:cubicBezTo>
                    <a:pt x="3192" y="16679"/>
                    <a:pt x="3191" y="16668"/>
                    <a:pt x="3191" y="16656"/>
                  </a:cubicBezTo>
                  <a:lnTo>
                    <a:pt x="3191" y="16656"/>
                  </a:lnTo>
                  <a:cubicBezTo>
                    <a:pt x="3191" y="16731"/>
                    <a:pt x="3201" y="16740"/>
                    <a:pt x="3215" y="16740"/>
                  </a:cubicBezTo>
                  <a:cubicBezTo>
                    <a:pt x="3220" y="16740"/>
                    <a:pt x="3225" y="16739"/>
                    <a:pt x="3230" y="16739"/>
                  </a:cubicBezTo>
                  <a:cubicBezTo>
                    <a:pt x="3244" y="16739"/>
                    <a:pt x="3260" y="16746"/>
                    <a:pt x="3274" y="16798"/>
                  </a:cubicBezTo>
                  <a:cubicBezTo>
                    <a:pt x="3191" y="16953"/>
                    <a:pt x="3370" y="17060"/>
                    <a:pt x="3358" y="17262"/>
                  </a:cubicBezTo>
                  <a:cubicBezTo>
                    <a:pt x="3360" y="17257"/>
                    <a:pt x="3362" y="17254"/>
                    <a:pt x="3365" y="17254"/>
                  </a:cubicBezTo>
                  <a:cubicBezTo>
                    <a:pt x="3412" y="17254"/>
                    <a:pt x="3569" y="18049"/>
                    <a:pt x="3628" y="18049"/>
                  </a:cubicBezTo>
                  <a:cubicBezTo>
                    <a:pt x="3629" y="18049"/>
                    <a:pt x="3630" y="18049"/>
                    <a:pt x="3632" y="18048"/>
                  </a:cubicBezTo>
                  <a:cubicBezTo>
                    <a:pt x="3633" y="18049"/>
                    <a:pt x="3636" y="18049"/>
                    <a:pt x="3638" y="18049"/>
                  </a:cubicBezTo>
                  <a:cubicBezTo>
                    <a:pt x="3735" y="18049"/>
                    <a:pt x="4146" y="17570"/>
                    <a:pt x="4239" y="17489"/>
                  </a:cubicBezTo>
                  <a:cubicBezTo>
                    <a:pt x="4477" y="17286"/>
                    <a:pt x="4620" y="17072"/>
                    <a:pt x="4894" y="16893"/>
                  </a:cubicBezTo>
                  <a:cubicBezTo>
                    <a:pt x="5179" y="16703"/>
                    <a:pt x="5489" y="16488"/>
                    <a:pt x="5727" y="16179"/>
                  </a:cubicBezTo>
                  <a:lnTo>
                    <a:pt x="5727" y="16179"/>
                  </a:lnTo>
                  <a:cubicBezTo>
                    <a:pt x="5673" y="16212"/>
                    <a:pt x="5647" y="16224"/>
                    <a:pt x="5635" y="16224"/>
                  </a:cubicBezTo>
                  <a:cubicBezTo>
                    <a:pt x="5605" y="16224"/>
                    <a:pt x="5685" y="16139"/>
                    <a:pt x="5659" y="16139"/>
                  </a:cubicBezTo>
                  <a:cubicBezTo>
                    <a:pt x="5655" y="16139"/>
                    <a:pt x="5651" y="16140"/>
                    <a:pt x="5644" y="16143"/>
                  </a:cubicBezTo>
                  <a:cubicBezTo>
                    <a:pt x="5679" y="16107"/>
                    <a:pt x="5727" y="16096"/>
                    <a:pt x="5775" y="16084"/>
                  </a:cubicBezTo>
                  <a:lnTo>
                    <a:pt x="5775" y="16084"/>
                  </a:lnTo>
                  <a:cubicBezTo>
                    <a:pt x="5771" y="16090"/>
                    <a:pt x="5768" y="16096"/>
                    <a:pt x="5764" y="16101"/>
                  </a:cubicBezTo>
                  <a:lnTo>
                    <a:pt x="5764" y="16101"/>
                  </a:lnTo>
                  <a:cubicBezTo>
                    <a:pt x="5931" y="16003"/>
                    <a:pt x="6856" y="15554"/>
                    <a:pt x="6953" y="15500"/>
                  </a:cubicBezTo>
                  <a:cubicBezTo>
                    <a:pt x="6941" y="15488"/>
                    <a:pt x="6918" y="15476"/>
                    <a:pt x="6894" y="15465"/>
                  </a:cubicBezTo>
                  <a:cubicBezTo>
                    <a:pt x="6941" y="15453"/>
                    <a:pt x="6977" y="15429"/>
                    <a:pt x="7013" y="15417"/>
                  </a:cubicBezTo>
                  <a:cubicBezTo>
                    <a:pt x="7061" y="15417"/>
                    <a:pt x="7061" y="15441"/>
                    <a:pt x="6989" y="15465"/>
                  </a:cubicBezTo>
                  <a:cubicBezTo>
                    <a:pt x="6991" y="15465"/>
                    <a:pt x="6992" y="15465"/>
                    <a:pt x="6994" y="15465"/>
                  </a:cubicBezTo>
                  <a:cubicBezTo>
                    <a:pt x="7037" y="15465"/>
                    <a:pt x="7111" y="15349"/>
                    <a:pt x="7160" y="15349"/>
                  </a:cubicBezTo>
                  <a:cubicBezTo>
                    <a:pt x="7167" y="15349"/>
                    <a:pt x="7174" y="15351"/>
                    <a:pt x="7180" y="15357"/>
                  </a:cubicBezTo>
                  <a:cubicBezTo>
                    <a:pt x="7188" y="15366"/>
                    <a:pt x="7154" y="15405"/>
                    <a:pt x="7134" y="15422"/>
                  </a:cubicBezTo>
                  <a:lnTo>
                    <a:pt x="7134" y="15422"/>
                  </a:lnTo>
                  <a:cubicBezTo>
                    <a:pt x="7153" y="15412"/>
                    <a:pt x="7172" y="15403"/>
                    <a:pt x="7191" y="15393"/>
                  </a:cubicBezTo>
                  <a:cubicBezTo>
                    <a:pt x="7213" y="15343"/>
                    <a:pt x="7294" y="15306"/>
                    <a:pt x="7384" y="15274"/>
                  </a:cubicBezTo>
                  <a:lnTo>
                    <a:pt x="7358" y="15274"/>
                  </a:lnTo>
                  <a:cubicBezTo>
                    <a:pt x="7377" y="15260"/>
                    <a:pt x="7386" y="15255"/>
                    <a:pt x="7391" y="15255"/>
                  </a:cubicBezTo>
                  <a:cubicBezTo>
                    <a:pt x="7397" y="15255"/>
                    <a:pt x="7395" y="15264"/>
                    <a:pt x="7394" y="15271"/>
                  </a:cubicBezTo>
                  <a:lnTo>
                    <a:pt x="7394" y="15271"/>
                  </a:lnTo>
                  <a:cubicBezTo>
                    <a:pt x="7451" y="15251"/>
                    <a:pt x="7511" y="15233"/>
                    <a:pt x="7561" y="15215"/>
                  </a:cubicBezTo>
                  <a:cubicBezTo>
                    <a:pt x="7537" y="15215"/>
                    <a:pt x="7513" y="15203"/>
                    <a:pt x="7489" y="15203"/>
                  </a:cubicBezTo>
                  <a:cubicBezTo>
                    <a:pt x="7512" y="15191"/>
                    <a:pt x="7627" y="15145"/>
                    <a:pt x="7554" y="15132"/>
                  </a:cubicBezTo>
                  <a:lnTo>
                    <a:pt x="7554" y="15132"/>
                  </a:lnTo>
                  <a:cubicBezTo>
                    <a:pt x="7574" y="15135"/>
                    <a:pt x="7594" y="15136"/>
                    <a:pt x="7615" y="15136"/>
                  </a:cubicBezTo>
                  <a:cubicBezTo>
                    <a:pt x="7888" y="15136"/>
                    <a:pt x="8212" y="14888"/>
                    <a:pt x="8465" y="14834"/>
                  </a:cubicBezTo>
                  <a:cubicBezTo>
                    <a:pt x="8418" y="14834"/>
                    <a:pt x="8989" y="14726"/>
                    <a:pt x="8954" y="14714"/>
                  </a:cubicBezTo>
                  <a:cubicBezTo>
                    <a:pt x="9136" y="14693"/>
                    <a:pt x="9361" y="14668"/>
                    <a:pt x="9570" y="14668"/>
                  </a:cubicBezTo>
                  <a:cubicBezTo>
                    <a:pt x="9692" y="14668"/>
                    <a:pt x="9808" y="14677"/>
                    <a:pt x="9909" y="14700"/>
                  </a:cubicBezTo>
                  <a:lnTo>
                    <a:pt x="9909" y="14700"/>
                  </a:lnTo>
                  <a:cubicBezTo>
                    <a:pt x="9923" y="14686"/>
                    <a:pt x="9937" y="14678"/>
                    <a:pt x="9956" y="14678"/>
                  </a:cubicBezTo>
                  <a:cubicBezTo>
                    <a:pt x="9968" y="14678"/>
                    <a:pt x="9983" y="14682"/>
                    <a:pt x="10001" y="14691"/>
                  </a:cubicBezTo>
                  <a:cubicBezTo>
                    <a:pt x="9971" y="14691"/>
                    <a:pt x="9941" y="14699"/>
                    <a:pt x="9918" y="14702"/>
                  </a:cubicBezTo>
                  <a:lnTo>
                    <a:pt x="9918" y="14702"/>
                  </a:lnTo>
                  <a:cubicBezTo>
                    <a:pt x="9915" y="14701"/>
                    <a:pt x="9912" y="14700"/>
                    <a:pt x="9909" y="14700"/>
                  </a:cubicBezTo>
                  <a:lnTo>
                    <a:pt x="9909" y="14700"/>
                  </a:lnTo>
                  <a:cubicBezTo>
                    <a:pt x="9908" y="14701"/>
                    <a:pt x="9907" y="14702"/>
                    <a:pt x="9906" y="14703"/>
                  </a:cubicBezTo>
                  <a:cubicBezTo>
                    <a:pt x="9910" y="14703"/>
                    <a:pt x="9914" y="14702"/>
                    <a:pt x="9918" y="14702"/>
                  </a:cubicBezTo>
                  <a:lnTo>
                    <a:pt x="9918" y="14702"/>
                  </a:lnTo>
                  <a:cubicBezTo>
                    <a:pt x="9935" y="14706"/>
                    <a:pt x="9950" y="14710"/>
                    <a:pt x="9966" y="14714"/>
                  </a:cubicBezTo>
                  <a:cubicBezTo>
                    <a:pt x="9216" y="14810"/>
                    <a:pt x="8739" y="14988"/>
                    <a:pt x="8168" y="15274"/>
                  </a:cubicBezTo>
                  <a:cubicBezTo>
                    <a:pt x="8239" y="15226"/>
                    <a:pt x="8084" y="15274"/>
                    <a:pt x="8168" y="15203"/>
                  </a:cubicBezTo>
                  <a:lnTo>
                    <a:pt x="8168" y="15203"/>
                  </a:lnTo>
                  <a:cubicBezTo>
                    <a:pt x="8061" y="15215"/>
                    <a:pt x="7787" y="15405"/>
                    <a:pt x="7739" y="15405"/>
                  </a:cubicBezTo>
                  <a:cubicBezTo>
                    <a:pt x="7775" y="15405"/>
                    <a:pt x="7882" y="15369"/>
                    <a:pt x="7894" y="15357"/>
                  </a:cubicBezTo>
                  <a:cubicBezTo>
                    <a:pt x="7936" y="15357"/>
                    <a:pt x="7480" y="15508"/>
                    <a:pt x="7462" y="15508"/>
                  </a:cubicBezTo>
                  <a:cubicBezTo>
                    <a:pt x="7459" y="15508"/>
                    <a:pt x="7464" y="15506"/>
                    <a:pt x="7477" y="15500"/>
                  </a:cubicBezTo>
                  <a:lnTo>
                    <a:pt x="7477" y="15500"/>
                  </a:lnTo>
                  <a:cubicBezTo>
                    <a:pt x="7430" y="15512"/>
                    <a:pt x="7168" y="15619"/>
                    <a:pt x="7191" y="15703"/>
                  </a:cubicBezTo>
                  <a:cubicBezTo>
                    <a:pt x="7239" y="15679"/>
                    <a:pt x="7287" y="15643"/>
                    <a:pt x="7334" y="15607"/>
                  </a:cubicBezTo>
                  <a:lnTo>
                    <a:pt x="7334" y="15607"/>
                  </a:lnTo>
                  <a:cubicBezTo>
                    <a:pt x="7227" y="15691"/>
                    <a:pt x="7180" y="15786"/>
                    <a:pt x="7049" y="15822"/>
                  </a:cubicBezTo>
                  <a:cubicBezTo>
                    <a:pt x="7056" y="15801"/>
                    <a:pt x="7063" y="15786"/>
                    <a:pt x="7069" y="15774"/>
                  </a:cubicBezTo>
                  <a:lnTo>
                    <a:pt x="7069" y="15774"/>
                  </a:lnTo>
                  <a:cubicBezTo>
                    <a:pt x="7053" y="15788"/>
                    <a:pt x="7027" y="15803"/>
                    <a:pt x="6989" y="15810"/>
                  </a:cubicBezTo>
                  <a:cubicBezTo>
                    <a:pt x="6977" y="15750"/>
                    <a:pt x="7215" y="15643"/>
                    <a:pt x="7239" y="15607"/>
                  </a:cubicBezTo>
                  <a:lnTo>
                    <a:pt x="7239" y="15607"/>
                  </a:lnTo>
                  <a:cubicBezTo>
                    <a:pt x="7084" y="15619"/>
                    <a:pt x="6882" y="15834"/>
                    <a:pt x="6763" y="15893"/>
                  </a:cubicBezTo>
                  <a:cubicBezTo>
                    <a:pt x="6787" y="15869"/>
                    <a:pt x="6799" y="15846"/>
                    <a:pt x="6810" y="15822"/>
                  </a:cubicBezTo>
                  <a:lnTo>
                    <a:pt x="6810" y="15822"/>
                  </a:lnTo>
                  <a:cubicBezTo>
                    <a:pt x="6757" y="15860"/>
                    <a:pt x="6698" y="15894"/>
                    <a:pt x="6641" y="15925"/>
                  </a:cubicBezTo>
                  <a:lnTo>
                    <a:pt x="6641" y="15925"/>
                  </a:lnTo>
                  <a:cubicBezTo>
                    <a:pt x="6641" y="15925"/>
                    <a:pt x="6641" y="15925"/>
                    <a:pt x="6641" y="15925"/>
                  </a:cubicBezTo>
                  <a:cubicBezTo>
                    <a:pt x="6657" y="15925"/>
                    <a:pt x="6633" y="15959"/>
                    <a:pt x="6661" y="15959"/>
                  </a:cubicBezTo>
                  <a:cubicBezTo>
                    <a:pt x="6668" y="15959"/>
                    <a:pt x="6678" y="15957"/>
                    <a:pt x="6691" y="15953"/>
                  </a:cubicBezTo>
                  <a:lnTo>
                    <a:pt x="6691" y="15953"/>
                  </a:lnTo>
                  <a:cubicBezTo>
                    <a:pt x="6589" y="16055"/>
                    <a:pt x="6478" y="16034"/>
                    <a:pt x="6365" y="16087"/>
                  </a:cubicBezTo>
                  <a:lnTo>
                    <a:pt x="6365" y="16087"/>
                  </a:lnTo>
                  <a:cubicBezTo>
                    <a:pt x="6362" y="16085"/>
                    <a:pt x="6359" y="16084"/>
                    <a:pt x="6355" y="16084"/>
                  </a:cubicBezTo>
                  <a:cubicBezTo>
                    <a:pt x="6343" y="16084"/>
                    <a:pt x="6328" y="16096"/>
                    <a:pt x="6310" y="16119"/>
                  </a:cubicBezTo>
                  <a:cubicBezTo>
                    <a:pt x="6329" y="16106"/>
                    <a:pt x="6347" y="16096"/>
                    <a:pt x="6365" y="16087"/>
                  </a:cubicBezTo>
                  <a:lnTo>
                    <a:pt x="6365" y="16087"/>
                  </a:lnTo>
                  <a:cubicBezTo>
                    <a:pt x="6372" y="16092"/>
                    <a:pt x="6378" y="16103"/>
                    <a:pt x="6382" y="16119"/>
                  </a:cubicBezTo>
                  <a:cubicBezTo>
                    <a:pt x="6299" y="16131"/>
                    <a:pt x="6228" y="16166"/>
                    <a:pt x="6169" y="16225"/>
                  </a:cubicBezTo>
                  <a:lnTo>
                    <a:pt x="6169" y="16225"/>
                  </a:lnTo>
                  <a:cubicBezTo>
                    <a:pt x="6174" y="16223"/>
                    <a:pt x="6188" y="16221"/>
                    <a:pt x="6199" y="16221"/>
                  </a:cubicBezTo>
                  <a:cubicBezTo>
                    <a:pt x="6215" y="16221"/>
                    <a:pt x="6227" y="16227"/>
                    <a:pt x="6203" y="16250"/>
                  </a:cubicBezTo>
                  <a:cubicBezTo>
                    <a:pt x="6072" y="16250"/>
                    <a:pt x="6001" y="16465"/>
                    <a:pt x="5882" y="16536"/>
                  </a:cubicBezTo>
                  <a:cubicBezTo>
                    <a:pt x="5894" y="16500"/>
                    <a:pt x="5906" y="16477"/>
                    <a:pt x="5918" y="16441"/>
                  </a:cubicBezTo>
                  <a:lnTo>
                    <a:pt x="5918" y="16441"/>
                  </a:lnTo>
                  <a:cubicBezTo>
                    <a:pt x="5894" y="16465"/>
                    <a:pt x="5870" y="16488"/>
                    <a:pt x="5846" y="16512"/>
                  </a:cubicBezTo>
                  <a:cubicBezTo>
                    <a:pt x="5834" y="16500"/>
                    <a:pt x="5834" y="16488"/>
                    <a:pt x="5834" y="16465"/>
                  </a:cubicBezTo>
                  <a:cubicBezTo>
                    <a:pt x="5715" y="16619"/>
                    <a:pt x="5620" y="16679"/>
                    <a:pt x="5489" y="16786"/>
                  </a:cubicBezTo>
                  <a:cubicBezTo>
                    <a:pt x="5513" y="16715"/>
                    <a:pt x="5596" y="16727"/>
                    <a:pt x="5584" y="16643"/>
                  </a:cubicBezTo>
                  <a:lnTo>
                    <a:pt x="5584" y="16643"/>
                  </a:lnTo>
                  <a:cubicBezTo>
                    <a:pt x="5525" y="16679"/>
                    <a:pt x="5465" y="16727"/>
                    <a:pt x="5406" y="16786"/>
                  </a:cubicBezTo>
                  <a:cubicBezTo>
                    <a:pt x="5415" y="16780"/>
                    <a:pt x="5420" y="16777"/>
                    <a:pt x="5422" y="16777"/>
                  </a:cubicBezTo>
                  <a:cubicBezTo>
                    <a:pt x="5436" y="16777"/>
                    <a:pt x="5238" y="16966"/>
                    <a:pt x="5227" y="16977"/>
                  </a:cubicBezTo>
                  <a:cubicBezTo>
                    <a:pt x="5216" y="16934"/>
                    <a:pt x="5225" y="16902"/>
                    <a:pt x="5251" y="16870"/>
                  </a:cubicBezTo>
                  <a:lnTo>
                    <a:pt x="5251" y="16870"/>
                  </a:lnTo>
                  <a:cubicBezTo>
                    <a:pt x="5119" y="17010"/>
                    <a:pt x="4476" y="17621"/>
                    <a:pt x="4332" y="17656"/>
                  </a:cubicBezTo>
                  <a:lnTo>
                    <a:pt x="4332" y="17656"/>
                  </a:lnTo>
                  <a:cubicBezTo>
                    <a:pt x="4347" y="17657"/>
                    <a:pt x="4361" y="17663"/>
                    <a:pt x="4370" y="17679"/>
                  </a:cubicBezTo>
                  <a:cubicBezTo>
                    <a:pt x="4370" y="17715"/>
                    <a:pt x="4036" y="18001"/>
                    <a:pt x="3989" y="18024"/>
                  </a:cubicBezTo>
                  <a:cubicBezTo>
                    <a:pt x="4002" y="18006"/>
                    <a:pt x="4013" y="17990"/>
                    <a:pt x="4023" y="17978"/>
                  </a:cubicBezTo>
                  <a:lnTo>
                    <a:pt x="4023" y="17978"/>
                  </a:lnTo>
                  <a:cubicBezTo>
                    <a:pt x="4012" y="17984"/>
                    <a:pt x="4000" y="17989"/>
                    <a:pt x="3989" y="17989"/>
                  </a:cubicBezTo>
                  <a:cubicBezTo>
                    <a:pt x="4003" y="17959"/>
                    <a:pt x="4018" y="17930"/>
                    <a:pt x="4035" y="17901"/>
                  </a:cubicBezTo>
                  <a:lnTo>
                    <a:pt x="4035" y="17901"/>
                  </a:lnTo>
                  <a:cubicBezTo>
                    <a:pt x="3952" y="18004"/>
                    <a:pt x="3759" y="18207"/>
                    <a:pt x="3756" y="18218"/>
                  </a:cubicBezTo>
                  <a:lnTo>
                    <a:pt x="3756" y="18218"/>
                  </a:lnTo>
                  <a:cubicBezTo>
                    <a:pt x="3688" y="18260"/>
                    <a:pt x="3615" y="18423"/>
                    <a:pt x="3526" y="18423"/>
                  </a:cubicBezTo>
                  <a:cubicBezTo>
                    <a:pt x="3492" y="18423"/>
                    <a:pt x="3456" y="18399"/>
                    <a:pt x="3417" y="18334"/>
                  </a:cubicBezTo>
                  <a:cubicBezTo>
                    <a:pt x="3423" y="18322"/>
                    <a:pt x="3426" y="18316"/>
                    <a:pt x="3429" y="18316"/>
                  </a:cubicBezTo>
                  <a:cubicBezTo>
                    <a:pt x="3429" y="18316"/>
                    <a:pt x="3429" y="18316"/>
                    <a:pt x="3429" y="18316"/>
                  </a:cubicBezTo>
                  <a:lnTo>
                    <a:pt x="3429" y="18316"/>
                  </a:lnTo>
                  <a:cubicBezTo>
                    <a:pt x="3413" y="18290"/>
                    <a:pt x="3403" y="18270"/>
                    <a:pt x="3393" y="18251"/>
                  </a:cubicBezTo>
                  <a:cubicBezTo>
                    <a:pt x="3441" y="18251"/>
                    <a:pt x="3453" y="18274"/>
                    <a:pt x="3465" y="18322"/>
                  </a:cubicBezTo>
                  <a:cubicBezTo>
                    <a:pt x="3504" y="18263"/>
                    <a:pt x="3447" y="18173"/>
                    <a:pt x="3425" y="18089"/>
                  </a:cubicBezTo>
                  <a:lnTo>
                    <a:pt x="3425" y="18089"/>
                  </a:lnTo>
                  <a:cubicBezTo>
                    <a:pt x="3425" y="18096"/>
                    <a:pt x="3422" y="18103"/>
                    <a:pt x="3417" y="18108"/>
                  </a:cubicBezTo>
                  <a:cubicBezTo>
                    <a:pt x="3381" y="18096"/>
                    <a:pt x="3393" y="18060"/>
                    <a:pt x="3381" y="18012"/>
                  </a:cubicBezTo>
                  <a:lnTo>
                    <a:pt x="3381" y="18012"/>
                  </a:lnTo>
                  <a:cubicBezTo>
                    <a:pt x="3395" y="18026"/>
                    <a:pt x="3412" y="18046"/>
                    <a:pt x="3420" y="18066"/>
                  </a:cubicBezTo>
                  <a:lnTo>
                    <a:pt x="3420" y="18066"/>
                  </a:lnTo>
                  <a:cubicBezTo>
                    <a:pt x="3418" y="18056"/>
                    <a:pt x="3417" y="18046"/>
                    <a:pt x="3417" y="18036"/>
                  </a:cubicBezTo>
                  <a:lnTo>
                    <a:pt x="3417" y="18036"/>
                  </a:lnTo>
                  <a:cubicBezTo>
                    <a:pt x="3429" y="18072"/>
                    <a:pt x="3441" y="18108"/>
                    <a:pt x="3453" y="18143"/>
                  </a:cubicBezTo>
                  <a:cubicBezTo>
                    <a:pt x="3477" y="18048"/>
                    <a:pt x="3477" y="17953"/>
                    <a:pt x="3465" y="17858"/>
                  </a:cubicBezTo>
                  <a:lnTo>
                    <a:pt x="3465" y="17858"/>
                  </a:lnTo>
                  <a:cubicBezTo>
                    <a:pt x="3453" y="17917"/>
                    <a:pt x="3441" y="17964"/>
                    <a:pt x="3418" y="18022"/>
                  </a:cubicBezTo>
                  <a:lnTo>
                    <a:pt x="3418" y="18022"/>
                  </a:lnTo>
                  <a:cubicBezTo>
                    <a:pt x="3422" y="17996"/>
                    <a:pt x="3324" y="17772"/>
                    <a:pt x="3370" y="17715"/>
                  </a:cubicBezTo>
                  <a:cubicBezTo>
                    <a:pt x="3360" y="17679"/>
                    <a:pt x="3282" y="17525"/>
                    <a:pt x="3282" y="17443"/>
                  </a:cubicBezTo>
                  <a:lnTo>
                    <a:pt x="3282" y="17443"/>
                  </a:lnTo>
                  <a:cubicBezTo>
                    <a:pt x="3280" y="17447"/>
                    <a:pt x="3277" y="17450"/>
                    <a:pt x="3274" y="17453"/>
                  </a:cubicBezTo>
                  <a:cubicBezTo>
                    <a:pt x="3220" y="17442"/>
                    <a:pt x="3185" y="17069"/>
                    <a:pt x="3143" y="17009"/>
                  </a:cubicBezTo>
                  <a:lnTo>
                    <a:pt x="3143" y="17009"/>
                  </a:lnTo>
                  <a:cubicBezTo>
                    <a:pt x="3151" y="17012"/>
                    <a:pt x="3159" y="17012"/>
                    <a:pt x="3167" y="17012"/>
                  </a:cubicBezTo>
                  <a:cubicBezTo>
                    <a:pt x="3084" y="16893"/>
                    <a:pt x="2917" y="16584"/>
                    <a:pt x="3024" y="16488"/>
                  </a:cubicBezTo>
                  <a:cubicBezTo>
                    <a:pt x="2965" y="16358"/>
                    <a:pt x="2870" y="16238"/>
                    <a:pt x="2881" y="16084"/>
                  </a:cubicBezTo>
                  <a:lnTo>
                    <a:pt x="2881" y="16084"/>
                  </a:lnTo>
                  <a:cubicBezTo>
                    <a:pt x="2877" y="16112"/>
                    <a:pt x="2871" y="16122"/>
                    <a:pt x="2864" y="16122"/>
                  </a:cubicBezTo>
                  <a:cubicBezTo>
                    <a:pt x="2846" y="16122"/>
                    <a:pt x="2820" y="16057"/>
                    <a:pt x="2794" y="16017"/>
                  </a:cubicBezTo>
                  <a:lnTo>
                    <a:pt x="2794" y="16017"/>
                  </a:lnTo>
                  <a:cubicBezTo>
                    <a:pt x="2799" y="16021"/>
                    <a:pt x="2806" y="16024"/>
                    <a:pt x="2813" y="16024"/>
                  </a:cubicBezTo>
                  <a:cubicBezTo>
                    <a:pt x="2822" y="16024"/>
                    <a:pt x="2833" y="16020"/>
                    <a:pt x="2846" y="16012"/>
                  </a:cubicBezTo>
                  <a:cubicBezTo>
                    <a:pt x="2810" y="15977"/>
                    <a:pt x="2834" y="15905"/>
                    <a:pt x="2834" y="15881"/>
                  </a:cubicBezTo>
                  <a:cubicBezTo>
                    <a:pt x="2834" y="15596"/>
                    <a:pt x="2631" y="15441"/>
                    <a:pt x="2548" y="15179"/>
                  </a:cubicBezTo>
                  <a:lnTo>
                    <a:pt x="2548" y="15179"/>
                  </a:lnTo>
                  <a:cubicBezTo>
                    <a:pt x="2563" y="15194"/>
                    <a:pt x="2578" y="15200"/>
                    <a:pt x="2593" y="15200"/>
                  </a:cubicBezTo>
                  <a:cubicBezTo>
                    <a:pt x="2612" y="15200"/>
                    <a:pt x="2631" y="15190"/>
                    <a:pt x="2650" y="15172"/>
                  </a:cubicBezTo>
                  <a:lnTo>
                    <a:pt x="2650" y="15172"/>
                  </a:lnTo>
                  <a:cubicBezTo>
                    <a:pt x="2653" y="15186"/>
                    <a:pt x="2657" y="15200"/>
                    <a:pt x="2661" y="15214"/>
                  </a:cubicBezTo>
                  <a:lnTo>
                    <a:pt x="2661" y="15214"/>
                  </a:lnTo>
                  <a:cubicBezTo>
                    <a:pt x="2659" y="15198"/>
                    <a:pt x="2657" y="15183"/>
                    <a:pt x="2655" y="15167"/>
                  </a:cubicBezTo>
                  <a:cubicBezTo>
                    <a:pt x="2653" y="15169"/>
                    <a:pt x="2651" y="15171"/>
                    <a:pt x="2650" y="15172"/>
                  </a:cubicBezTo>
                  <a:lnTo>
                    <a:pt x="2650" y="15172"/>
                  </a:lnTo>
                  <a:cubicBezTo>
                    <a:pt x="2624" y="15077"/>
                    <a:pt x="2604" y="14981"/>
                    <a:pt x="2548" y="14881"/>
                  </a:cubicBezTo>
                  <a:cubicBezTo>
                    <a:pt x="2563" y="14881"/>
                    <a:pt x="2577" y="14884"/>
                    <a:pt x="2587" y="14888"/>
                  </a:cubicBezTo>
                  <a:lnTo>
                    <a:pt x="2587" y="14888"/>
                  </a:lnTo>
                  <a:cubicBezTo>
                    <a:pt x="2549" y="14824"/>
                    <a:pt x="2494" y="14766"/>
                    <a:pt x="2513" y="14766"/>
                  </a:cubicBezTo>
                  <a:cubicBezTo>
                    <a:pt x="2517" y="14766"/>
                    <a:pt x="2525" y="14768"/>
                    <a:pt x="2536" y="14774"/>
                  </a:cubicBezTo>
                  <a:cubicBezTo>
                    <a:pt x="2505" y="14721"/>
                    <a:pt x="2519" y="14613"/>
                    <a:pt x="2515" y="14613"/>
                  </a:cubicBezTo>
                  <a:lnTo>
                    <a:pt x="2515" y="14613"/>
                  </a:lnTo>
                  <a:cubicBezTo>
                    <a:pt x="2515" y="14613"/>
                    <a:pt x="2514" y="14615"/>
                    <a:pt x="2512" y="14619"/>
                  </a:cubicBezTo>
                  <a:cubicBezTo>
                    <a:pt x="2500" y="14524"/>
                    <a:pt x="2429" y="14095"/>
                    <a:pt x="2322" y="14072"/>
                  </a:cubicBezTo>
                  <a:cubicBezTo>
                    <a:pt x="2346" y="14072"/>
                    <a:pt x="2381" y="14083"/>
                    <a:pt x="2405" y="14083"/>
                  </a:cubicBezTo>
                  <a:cubicBezTo>
                    <a:pt x="2322" y="14000"/>
                    <a:pt x="2227" y="13917"/>
                    <a:pt x="2143" y="13833"/>
                  </a:cubicBezTo>
                  <a:lnTo>
                    <a:pt x="2143" y="13833"/>
                  </a:lnTo>
                  <a:cubicBezTo>
                    <a:pt x="2146" y="13834"/>
                    <a:pt x="2149" y="13834"/>
                    <a:pt x="2153" y="13834"/>
                  </a:cubicBezTo>
                  <a:cubicBezTo>
                    <a:pt x="2203" y="13834"/>
                    <a:pt x="2240" y="13776"/>
                    <a:pt x="2279" y="13776"/>
                  </a:cubicBezTo>
                  <a:cubicBezTo>
                    <a:pt x="2300" y="13776"/>
                    <a:pt x="2322" y="13793"/>
                    <a:pt x="2346" y="13845"/>
                  </a:cubicBezTo>
                  <a:cubicBezTo>
                    <a:pt x="2346" y="13774"/>
                    <a:pt x="2322" y="13714"/>
                    <a:pt x="2298" y="13655"/>
                  </a:cubicBezTo>
                  <a:cubicBezTo>
                    <a:pt x="2298" y="13694"/>
                    <a:pt x="2282" y="13717"/>
                    <a:pt x="2249" y="13717"/>
                  </a:cubicBezTo>
                  <a:cubicBezTo>
                    <a:pt x="2242" y="13717"/>
                    <a:pt x="2235" y="13716"/>
                    <a:pt x="2227" y="13714"/>
                  </a:cubicBezTo>
                  <a:cubicBezTo>
                    <a:pt x="2250" y="13631"/>
                    <a:pt x="2250" y="13560"/>
                    <a:pt x="2250" y="13488"/>
                  </a:cubicBezTo>
                  <a:lnTo>
                    <a:pt x="2250" y="13488"/>
                  </a:lnTo>
                  <a:cubicBezTo>
                    <a:pt x="2239" y="13500"/>
                    <a:pt x="2227" y="13505"/>
                    <a:pt x="2216" y="13505"/>
                  </a:cubicBezTo>
                  <a:cubicBezTo>
                    <a:pt x="2193" y="13505"/>
                    <a:pt x="2171" y="13481"/>
                    <a:pt x="2155" y="13440"/>
                  </a:cubicBezTo>
                  <a:cubicBezTo>
                    <a:pt x="2179" y="13429"/>
                    <a:pt x="2215" y="13429"/>
                    <a:pt x="2238" y="13429"/>
                  </a:cubicBezTo>
                  <a:cubicBezTo>
                    <a:pt x="2195" y="13396"/>
                    <a:pt x="2161" y="13343"/>
                    <a:pt x="2128" y="13297"/>
                  </a:cubicBezTo>
                  <a:lnTo>
                    <a:pt x="2128" y="13297"/>
                  </a:lnTo>
                  <a:cubicBezTo>
                    <a:pt x="2132" y="13302"/>
                    <a:pt x="2136" y="13304"/>
                    <a:pt x="2139" y="13304"/>
                  </a:cubicBezTo>
                  <a:cubicBezTo>
                    <a:pt x="2173" y="13304"/>
                    <a:pt x="2154" y="13068"/>
                    <a:pt x="2143" y="13048"/>
                  </a:cubicBezTo>
                  <a:lnTo>
                    <a:pt x="2143" y="13048"/>
                  </a:lnTo>
                  <a:cubicBezTo>
                    <a:pt x="2143" y="13071"/>
                    <a:pt x="2143" y="13095"/>
                    <a:pt x="2143" y="13119"/>
                  </a:cubicBezTo>
                  <a:cubicBezTo>
                    <a:pt x="2119" y="12964"/>
                    <a:pt x="1988" y="12929"/>
                    <a:pt x="1953" y="12774"/>
                  </a:cubicBezTo>
                  <a:lnTo>
                    <a:pt x="1953" y="12774"/>
                  </a:lnTo>
                  <a:cubicBezTo>
                    <a:pt x="1968" y="12780"/>
                    <a:pt x="1980" y="12783"/>
                    <a:pt x="1991" y="12783"/>
                  </a:cubicBezTo>
                  <a:cubicBezTo>
                    <a:pt x="2023" y="12783"/>
                    <a:pt x="2039" y="12756"/>
                    <a:pt x="2048" y="12702"/>
                  </a:cubicBezTo>
                  <a:cubicBezTo>
                    <a:pt x="1965" y="12655"/>
                    <a:pt x="1905" y="12607"/>
                    <a:pt x="1834" y="12548"/>
                  </a:cubicBezTo>
                  <a:cubicBezTo>
                    <a:pt x="1762" y="12464"/>
                    <a:pt x="1727" y="12357"/>
                    <a:pt x="1691" y="12250"/>
                  </a:cubicBezTo>
                  <a:lnTo>
                    <a:pt x="1691" y="12250"/>
                  </a:lnTo>
                  <a:cubicBezTo>
                    <a:pt x="1810" y="12345"/>
                    <a:pt x="1929" y="12476"/>
                    <a:pt x="2024" y="12607"/>
                  </a:cubicBezTo>
                  <a:cubicBezTo>
                    <a:pt x="2036" y="12559"/>
                    <a:pt x="2036" y="12512"/>
                    <a:pt x="2024" y="12476"/>
                  </a:cubicBezTo>
                  <a:cubicBezTo>
                    <a:pt x="2044" y="12476"/>
                    <a:pt x="2056" y="12483"/>
                    <a:pt x="2063" y="12498"/>
                  </a:cubicBezTo>
                  <a:lnTo>
                    <a:pt x="2063" y="12498"/>
                  </a:lnTo>
                  <a:cubicBezTo>
                    <a:pt x="2040" y="12387"/>
                    <a:pt x="1972" y="12139"/>
                    <a:pt x="1907" y="12139"/>
                  </a:cubicBezTo>
                  <a:cubicBezTo>
                    <a:pt x="1902" y="12139"/>
                    <a:pt x="1898" y="12140"/>
                    <a:pt x="1893" y="12143"/>
                  </a:cubicBezTo>
                  <a:cubicBezTo>
                    <a:pt x="1941" y="12226"/>
                    <a:pt x="1965" y="12321"/>
                    <a:pt x="2012" y="12393"/>
                  </a:cubicBezTo>
                  <a:cubicBezTo>
                    <a:pt x="2004" y="12398"/>
                    <a:pt x="1996" y="12400"/>
                    <a:pt x="1988" y="12400"/>
                  </a:cubicBezTo>
                  <a:cubicBezTo>
                    <a:pt x="1900" y="12400"/>
                    <a:pt x="1810" y="12129"/>
                    <a:pt x="1810" y="12107"/>
                  </a:cubicBezTo>
                  <a:cubicBezTo>
                    <a:pt x="1822" y="12095"/>
                    <a:pt x="1837" y="12089"/>
                    <a:pt x="1853" y="12089"/>
                  </a:cubicBezTo>
                  <a:cubicBezTo>
                    <a:pt x="1869" y="12089"/>
                    <a:pt x="1887" y="12095"/>
                    <a:pt x="1905" y="12107"/>
                  </a:cubicBezTo>
                  <a:cubicBezTo>
                    <a:pt x="1869" y="12047"/>
                    <a:pt x="1846" y="11988"/>
                    <a:pt x="1846" y="11928"/>
                  </a:cubicBezTo>
                  <a:lnTo>
                    <a:pt x="1846" y="11928"/>
                  </a:lnTo>
                  <a:cubicBezTo>
                    <a:pt x="1857" y="11952"/>
                    <a:pt x="1869" y="11976"/>
                    <a:pt x="1881" y="12000"/>
                  </a:cubicBezTo>
                  <a:cubicBezTo>
                    <a:pt x="1881" y="11979"/>
                    <a:pt x="1781" y="11676"/>
                    <a:pt x="1788" y="11600"/>
                  </a:cubicBezTo>
                  <a:lnTo>
                    <a:pt x="1788" y="11600"/>
                  </a:lnTo>
                  <a:cubicBezTo>
                    <a:pt x="1751" y="11654"/>
                    <a:pt x="1675" y="11704"/>
                    <a:pt x="1617" y="11704"/>
                  </a:cubicBezTo>
                  <a:cubicBezTo>
                    <a:pt x="1581" y="11704"/>
                    <a:pt x="1552" y="11683"/>
                    <a:pt x="1548" y="11631"/>
                  </a:cubicBezTo>
                  <a:cubicBezTo>
                    <a:pt x="1548" y="11440"/>
                    <a:pt x="1606" y="11440"/>
                    <a:pt x="1652" y="11440"/>
                  </a:cubicBezTo>
                  <a:lnTo>
                    <a:pt x="1652" y="11440"/>
                  </a:lnTo>
                  <a:cubicBezTo>
                    <a:pt x="1675" y="11440"/>
                    <a:pt x="1695" y="11440"/>
                    <a:pt x="1703" y="11416"/>
                  </a:cubicBezTo>
                  <a:lnTo>
                    <a:pt x="1703" y="11416"/>
                  </a:lnTo>
                  <a:cubicBezTo>
                    <a:pt x="1702" y="11417"/>
                    <a:pt x="1701" y="11417"/>
                    <a:pt x="1701" y="11417"/>
                  </a:cubicBezTo>
                  <a:cubicBezTo>
                    <a:pt x="1673" y="11417"/>
                    <a:pt x="1638" y="11215"/>
                    <a:pt x="1625" y="11215"/>
                  </a:cubicBezTo>
                  <a:cubicBezTo>
                    <a:pt x="1621" y="11215"/>
                    <a:pt x="1619" y="11228"/>
                    <a:pt x="1619" y="11262"/>
                  </a:cubicBezTo>
                  <a:cubicBezTo>
                    <a:pt x="1584" y="11166"/>
                    <a:pt x="1417" y="10916"/>
                    <a:pt x="1441" y="10869"/>
                  </a:cubicBezTo>
                  <a:cubicBezTo>
                    <a:pt x="1399" y="10691"/>
                    <a:pt x="1394" y="10420"/>
                    <a:pt x="1344" y="10269"/>
                  </a:cubicBezTo>
                  <a:lnTo>
                    <a:pt x="1344" y="10269"/>
                  </a:lnTo>
                  <a:cubicBezTo>
                    <a:pt x="1348" y="10270"/>
                    <a:pt x="1351" y="10271"/>
                    <a:pt x="1355" y="10271"/>
                  </a:cubicBezTo>
                  <a:cubicBezTo>
                    <a:pt x="1363" y="10271"/>
                    <a:pt x="1372" y="10268"/>
                    <a:pt x="1381" y="10262"/>
                  </a:cubicBezTo>
                  <a:cubicBezTo>
                    <a:pt x="1322" y="10202"/>
                    <a:pt x="1286" y="10131"/>
                    <a:pt x="1262" y="10059"/>
                  </a:cubicBezTo>
                  <a:lnTo>
                    <a:pt x="1262" y="10059"/>
                  </a:lnTo>
                  <a:cubicBezTo>
                    <a:pt x="1262" y="10154"/>
                    <a:pt x="1286" y="10238"/>
                    <a:pt x="1346" y="10309"/>
                  </a:cubicBezTo>
                  <a:cubicBezTo>
                    <a:pt x="1341" y="10310"/>
                    <a:pt x="1337" y="10311"/>
                    <a:pt x="1332" y="10311"/>
                  </a:cubicBezTo>
                  <a:cubicBezTo>
                    <a:pt x="1165" y="10311"/>
                    <a:pt x="918" y="9475"/>
                    <a:pt x="965" y="9464"/>
                  </a:cubicBezTo>
                  <a:cubicBezTo>
                    <a:pt x="977" y="9458"/>
                    <a:pt x="988" y="9455"/>
                    <a:pt x="997" y="9455"/>
                  </a:cubicBezTo>
                  <a:cubicBezTo>
                    <a:pt x="1079" y="9455"/>
                    <a:pt x="1061" y="9662"/>
                    <a:pt x="1072" y="9726"/>
                  </a:cubicBezTo>
                  <a:cubicBezTo>
                    <a:pt x="1072" y="9690"/>
                    <a:pt x="1072" y="9654"/>
                    <a:pt x="1072" y="9619"/>
                  </a:cubicBezTo>
                  <a:cubicBezTo>
                    <a:pt x="1095" y="9666"/>
                    <a:pt x="1119" y="9714"/>
                    <a:pt x="1119" y="9773"/>
                  </a:cubicBezTo>
                  <a:cubicBezTo>
                    <a:pt x="1153" y="9572"/>
                    <a:pt x="924" y="9235"/>
                    <a:pt x="916" y="9076"/>
                  </a:cubicBezTo>
                  <a:lnTo>
                    <a:pt x="916" y="9076"/>
                  </a:lnTo>
                  <a:cubicBezTo>
                    <a:pt x="863" y="9017"/>
                    <a:pt x="750" y="8884"/>
                    <a:pt x="781" y="8766"/>
                  </a:cubicBezTo>
                  <a:lnTo>
                    <a:pt x="781" y="8766"/>
                  </a:lnTo>
                  <a:cubicBezTo>
                    <a:pt x="783" y="8713"/>
                    <a:pt x="786" y="8658"/>
                    <a:pt x="738" y="8630"/>
                  </a:cubicBezTo>
                  <a:cubicBezTo>
                    <a:pt x="726" y="8654"/>
                    <a:pt x="726" y="8690"/>
                    <a:pt x="726" y="8726"/>
                  </a:cubicBezTo>
                  <a:cubicBezTo>
                    <a:pt x="667" y="8642"/>
                    <a:pt x="619" y="8547"/>
                    <a:pt x="595" y="8440"/>
                  </a:cubicBezTo>
                  <a:lnTo>
                    <a:pt x="595" y="8440"/>
                  </a:lnTo>
                  <a:cubicBezTo>
                    <a:pt x="549" y="8521"/>
                    <a:pt x="671" y="8702"/>
                    <a:pt x="689" y="8702"/>
                  </a:cubicBezTo>
                  <a:cubicBezTo>
                    <a:pt x="690" y="8702"/>
                    <a:pt x="690" y="8702"/>
                    <a:pt x="691" y="8702"/>
                  </a:cubicBezTo>
                  <a:lnTo>
                    <a:pt x="691" y="8702"/>
                  </a:lnTo>
                  <a:cubicBezTo>
                    <a:pt x="637" y="8853"/>
                    <a:pt x="710" y="8925"/>
                    <a:pt x="733" y="9009"/>
                  </a:cubicBezTo>
                  <a:lnTo>
                    <a:pt x="733" y="9009"/>
                  </a:lnTo>
                  <a:cubicBezTo>
                    <a:pt x="737" y="9000"/>
                    <a:pt x="743" y="8989"/>
                    <a:pt x="750" y="8976"/>
                  </a:cubicBezTo>
                  <a:cubicBezTo>
                    <a:pt x="878" y="9082"/>
                    <a:pt x="853" y="9332"/>
                    <a:pt x="830" y="9332"/>
                  </a:cubicBezTo>
                  <a:cubicBezTo>
                    <a:pt x="827" y="9332"/>
                    <a:pt x="824" y="9328"/>
                    <a:pt x="822" y="9321"/>
                  </a:cubicBezTo>
                  <a:lnTo>
                    <a:pt x="822" y="9321"/>
                  </a:lnTo>
                  <a:cubicBezTo>
                    <a:pt x="1030" y="10318"/>
                    <a:pt x="1352" y="11258"/>
                    <a:pt x="1610" y="12153"/>
                  </a:cubicBezTo>
                  <a:lnTo>
                    <a:pt x="1610" y="12153"/>
                  </a:lnTo>
                  <a:cubicBezTo>
                    <a:pt x="1606" y="12155"/>
                    <a:pt x="1611" y="12206"/>
                    <a:pt x="1631" y="12309"/>
                  </a:cubicBezTo>
                  <a:cubicBezTo>
                    <a:pt x="1667" y="12405"/>
                    <a:pt x="1703" y="12488"/>
                    <a:pt x="1738" y="12583"/>
                  </a:cubicBezTo>
                  <a:cubicBezTo>
                    <a:pt x="1774" y="12702"/>
                    <a:pt x="1786" y="12798"/>
                    <a:pt x="1786" y="12905"/>
                  </a:cubicBezTo>
                  <a:cubicBezTo>
                    <a:pt x="1791" y="12866"/>
                    <a:pt x="1793" y="12851"/>
                    <a:pt x="1795" y="12851"/>
                  </a:cubicBezTo>
                  <a:cubicBezTo>
                    <a:pt x="1803" y="12851"/>
                    <a:pt x="1801" y="13045"/>
                    <a:pt x="1835" y="13045"/>
                  </a:cubicBezTo>
                  <a:cubicBezTo>
                    <a:pt x="1841" y="13045"/>
                    <a:pt x="1849" y="13038"/>
                    <a:pt x="1857" y="13024"/>
                  </a:cubicBezTo>
                  <a:cubicBezTo>
                    <a:pt x="1905" y="13119"/>
                    <a:pt x="1893" y="13500"/>
                    <a:pt x="2048" y="13524"/>
                  </a:cubicBezTo>
                  <a:cubicBezTo>
                    <a:pt x="2042" y="13530"/>
                    <a:pt x="2039" y="13533"/>
                    <a:pt x="2038" y="13533"/>
                  </a:cubicBezTo>
                  <a:cubicBezTo>
                    <a:pt x="2037" y="13533"/>
                    <a:pt x="2037" y="13533"/>
                    <a:pt x="2037" y="13532"/>
                  </a:cubicBezTo>
                  <a:lnTo>
                    <a:pt x="2037" y="13532"/>
                  </a:lnTo>
                  <a:cubicBezTo>
                    <a:pt x="2043" y="13597"/>
                    <a:pt x="2112" y="13881"/>
                    <a:pt x="2076" y="13881"/>
                  </a:cubicBezTo>
                  <a:cubicBezTo>
                    <a:pt x="2072" y="13881"/>
                    <a:pt x="2067" y="13877"/>
                    <a:pt x="2060" y="13869"/>
                  </a:cubicBezTo>
                  <a:lnTo>
                    <a:pt x="2060" y="13869"/>
                  </a:lnTo>
                  <a:cubicBezTo>
                    <a:pt x="2238" y="14167"/>
                    <a:pt x="2250" y="14488"/>
                    <a:pt x="2346" y="14869"/>
                  </a:cubicBezTo>
                  <a:cubicBezTo>
                    <a:pt x="2392" y="15115"/>
                    <a:pt x="2382" y="15534"/>
                    <a:pt x="2529" y="15717"/>
                  </a:cubicBezTo>
                  <a:lnTo>
                    <a:pt x="2529" y="15717"/>
                  </a:lnTo>
                  <a:cubicBezTo>
                    <a:pt x="2534" y="15704"/>
                    <a:pt x="2541" y="15691"/>
                    <a:pt x="2543" y="15691"/>
                  </a:cubicBezTo>
                  <a:lnTo>
                    <a:pt x="2543" y="15691"/>
                  </a:lnTo>
                  <a:cubicBezTo>
                    <a:pt x="2544" y="15691"/>
                    <a:pt x="2542" y="15700"/>
                    <a:pt x="2534" y="15724"/>
                  </a:cubicBezTo>
                  <a:lnTo>
                    <a:pt x="2534" y="15724"/>
                  </a:lnTo>
                  <a:cubicBezTo>
                    <a:pt x="2532" y="15722"/>
                    <a:pt x="2530" y="15720"/>
                    <a:pt x="2529" y="15717"/>
                  </a:cubicBezTo>
                  <a:lnTo>
                    <a:pt x="2529" y="15717"/>
                  </a:lnTo>
                  <a:cubicBezTo>
                    <a:pt x="2522" y="15732"/>
                    <a:pt x="2517" y="15748"/>
                    <a:pt x="2520" y="15748"/>
                  </a:cubicBezTo>
                  <a:cubicBezTo>
                    <a:pt x="2521" y="15748"/>
                    <a:pt x="2524" y="15745"/>
                    <a:pt x="2531" y="15735"/>
                  </a:cubicBezTo>
                  <a:lnTo>
                    <a:pt x="2531" y="15735"/>
                  </a:lnTo>
                  <a:cubicBezTo>
                    <a:pt x="2526" y="15748"/>
                    <a:pt x="2520" y="15765"/>
                    <a:pt x="2512" y="15786"/>
                  </a:cubicBezTo>
                  <a:cubicBezTo>
                    <a:pt x="2502" y="15781"/>
                    <a:pt x="2494" y="15776"/>
                    <a:pt x="2489" y="15770"/>
                  </a:cubicBezTo>
                  <a:lnTo>
                    <a:pt x="2489" y="15770"/>
                  </a:lnTo>
                  <a:cubicBezTo>
                    <a:pt x="2531" y="15865"/>
                    <a:pt x="2649" y="16029"/>
                    <a:pt x="2691" y="16072"/>
                  </a:cubicBezTo>
                  <a:cubicBezTo>
                    <a:pt x="2685" y="16100"/>
                    <a:pt x="2680" y="16115"/>
                    <a:pt x="2673" y="16115"/>
                  </a:cubicBezTo>
                  <a:cubicBezTo>
                    <a:pt x="2665" y="16115"/>
                    <a:pt x="2656" y="16097"/>
                    <a:pt x="2643" y="16060"/>
                  </a:cubicBezTo>
                  <a:lnTo>
                    <a:pt x="2643" y="16060"/>
                  </a:lnTo>
                  <a:cubicBezTo>
                    <a:pt x="2691" y="16298"/>
                    <a:pt x="2762" y="16524"/>
                    <a:pt x="2834" y="16750"/>
                  </a:cubicBezTo>
                  <a:cubicBezTo>
                    <a:pt x="2953" y="16834"/>
                    <a:pt x="2941" y="17358"/>
                    <a:pt x="3036" y="17560"/>
                  </a:cubicBezTo>
                  <a:cubicBezTo>
                    <a:pt x="3036" y="17536"/>
                    <a:pt x="3048" y="17524"/>
                    <a:pt x="3048" y="17501"/>
                  </a:cubicBezTo>
                  <a:lnTo>
                    <a:pt x="3048" y="17501"/>
                  </a:lnTo>
                  <a:cubicBezTo>
                    <a:pt x="3096" y="17584"/>
                    <a:pt x="3000" y="17715"/>
                    <a:pt x="3000" y="17798"/>
                  </a:cubicBezTo>
                  <a:cubicBezTo>
                    <a:pt x="2989" y="17798"/>
                    <a:pt x="2989" y="17774"/>
                    <a:pt x="2977" y="17762"/>
                  </a:cubicBezTo>
                  <a:lnTo>
                    <a:pt x="2977" y="17762"/>
                  </a:lnTo>
                  <a:cubicBezTo>
                    <a:pt x="2982" y="17845"/>
                    <a:pt x="2995" y="17856"/>
                    <a:pt x="3011" y="17856"/>
                  </a:cubicBezTo>
                  <a:cubicBezTo>
                    <a:pt x="3017" y="17856"/>
                    <a:pt x="3024" y="17855"/>
                    <a:pt x="3030" y="17855"/>
                  </a:cubicBezTo>
                  <a:cubicBezTo>
                    <a:pt x="3044" y="17855"/>
                    <a:pt x="3059" y="17862"/>
                    <a:pt x="3072" y="17905"/>
                  </a:cubicBezTo>
                  <a:cubicBezTo>
                    <a:pt x="2989" y="18072"/>
                    <a:pt x="3155" y="18191"/>
                    <a:pt x="3155" y="18393"/>
                  </a:cubicBezTo>
                  <a:cubicBezTo>
                    <a:pt x="3139" y="18509"/>
                    <a:pt x="3356" y="18692"/>
                    <a:pt x="3570" y="18692"/>
                  </a:cubicBezTo>
                  <a:cubicBezTo>
                    <a:pt x="3665" y="18692"/>
                    <a:pt x="3760" y="18656"/>
                    <a:pt x="3834" y="18560"/>
                  </a:cubicBezTo>
                  <a:cubicBezTo>
                    <a:pt x="3989" y="18370"/>
                    <a:pt x="4215" y="18215"/>
                    <a:pt x="4405" y="18048"/>
                  </a:cubicBezTo>
                  <a:cubicBezTo>
                    <a:pt x="4584" y="17893"/>
                    <a:pt x="4763" y="17679"/>
                    <a:pt x="4965" y="17536"/>
                  </a:cubicBezTo>
                  <a:cubicBezTo>
                    <a:pt x="5310" y="17298"/>
                    <a:pt x="5644" y="17108"/>
                    <a:pt x="5918" y="16739"/>
                  </a:cubicBezTo>
                  <a:lnTo>
                    <a:pt x="5918" y="16739"/>
                  </a:lnTo>
                  <a:cubicBezTo>
                    <a:pt x="5866" y="16775"/>
                    <a:pt x="5841" y="16788"/>
                    <a:pt x="5832" y="16788"/>
                  </a:cubicBezTo>
                  <a:cubicBezTo>
                    <a:pt x="5807" y="16788"/>
                    <a:pt x="5885" y="16699"/>
                    <a:pt x="5851" y="16699"/>
                  </a:cubicBezTo>
                  <a:cubicBezTo>
                    <a:pt x="5847" y="16699"/>
                    <a:pt x="5842" y="16700"/>
                    <a:pt x="5834" y="16703"/>
                  </a:cubicBezTo>
                  <a:cubicBezTo>
                    <a:pt x="5870" y="16667"/>
                    <a:pt x="5918" y="16655"/>
                    <a:pt x="5965" y="16643"/>
                  </a:cubicBezTo>
                  <a:lnTo>
                    <a:pt x="5965" y="16643"/>
                  </a:lnTo>
                  <a:cubicBezTo>
                    <a:pt x="5965" y="16647"/>
                    <a:pt x="5965" y="16651"/>
                    <a:pt x="5964" y="16654"/>
                  </a:cubicBezTo>
                  <a:lnTo>
                    <a:pt x="5964" y="16654"/>
                  </a:lnTo>
                  <a:cubicBezTo>
                    <a:pt x="6153" y="16540"/>
                    <a:pt x="7049" y="16076"/>
                    <a:pt x="7156" y="16012"/>
                  </a:cubicBezTo>
                  <a:cubicBezTo>
                    <a:pt x="7132" y="16000"/>
                    <a:pt x="7120" y="16000"/>
                    <a:pt x="7096" y="15988"/>
                  </a:cubicBezTo>
                  <a:cubicBezTo>
                    <a:pt x="7132" y="15965"/>
                    <a:pt x="7168" y="15941"/>
                    <a:pt x="7203" y="15929"/>
                  </a:cubicBezTo>
                  <a:cubicBezTo>
                    <a:pt x="7263" y="15929"/>
                    <a:pt x="7251" y="15953"/>
                    <a:pt x="7191" y="15988"/>
                  </a:cubicBezTo>
                  <a:cubicBezTo>
                    <a:pt x="7233" y="15988"/>
                    <a:pt x="7303" y="15849"/>
                    <a:pt x="7352" y="15849"/>
                  </a:cubicBezTo>
                  <a:cubicBezTo>
                    <a:pt x="7358" y="15849"/>
                    <a:pt x="7364" y="15852"/>
                    <a:pt x="7370" y="15857"/>
                  </a:cubicBezTo>
                  <a:cubicBezTo>
                    <a:pt x="7382" y="15869"/>
                    <a:pt x="7311" y="15941"/>
                    <a:pt x="7322" y="15941"/>
                  </a:cubicBezTo>
                  <a:cubicBezTo>
                    <a:pt x="7346" y="15929"/>
                    <a:pt x="7358" y="15917"/>
                    <a:pt x="7382" y="15893"/>
                  </a:cubicBezTo>
                  <a:cubicBezTo>
                    <a:pt x="7408" y="15848"/>
                    <a:pt x="7480" y="15809"/>
                    <a:pt x="7562" y="15774"/>
                  </a:cubicBezTo>
                  <a:lnTo>
                    <a:pt x="7561" y="15774"/>
                  </a:lnTo>
                  <a:cubicBezTo>
                    <a:pt x="7582" y="15758"/>
                    <a:pt x="7591" y="15752"/>
                    <a:pt x="7594" y="15752"/>
                  </a:cubicBezTo>
                  <a:cubicBezTo>
                    <a:pt x="7596" y="15752"/>
                    <a:pt x="7594" y="15755"/>
                    <a:pt x="7591" y="15762"/>
                  </a:cubicBezTo>
                  <a:lnTo>
                    <a:pt x="7591" y="15762"/>
                  </a:lnTo>
                  <a:cubicBezTo>
                    <a:pt x="7650" y="15737"/>
                    <a:pt x="7712" y="15714"/>
                    <a:pt x="7763" y="15691"/>
                  </a:cubicBezTo>
                  <a:lnTo>
                    <a:pt x="7680" y="15691"/>
                  </a:lnTo>
                  <a:cubicBezTo>
                    <a:pt x="7703" y="15667"/>
                    <a:pt x="7823" y="15619"/>
                    <a:pt x="7739" y="15607"/>
                  </a:cubicBezTo>
                  <a:lnTo>
                    <a:pt x="7739" y="15607"/>
                  </a:lnTo>
                  <a:cubicBezTo>
                    <a:pt x="7754" y="15609"/>
                    <a:pt x="7769" y="15610"/>
                    <a:pt x="7785" y="15610"/>
                  </a:cubicBezTo>
                  <a:cubicBezTo>
                    <a:pt x="8054" y="15610"/>
                    <a:pt x="8408" y="15329"/>
                    <a:pt x="8656" y="15250"/>
                  </a:cubicBezTo>
                  <a:cubicBezTo>
                    <a:pt x="8608" y="15250"/>
                    <a:pt x="9180" y="15107"/>
                    <a:pt x="9144" y="15095"/>
                  </a:cubicBezTo>
                  <a:cubicBezTo>
                    <a:pt x="9486" y="15038"/>
                    <a:pt x="9926" y="14963"/>
                    <a:pt x="10368" y="14963"/>
                  </a:cubicBezTo>
                  <a:cubicBezTo>
                    <a:pt x="10836" y="14963"/>
                    <a:pt x="11307" y="15046"/>
                    <a:pt x="11668" y="15322"/>
                  </a:cubicBezTo>
                  <a:cubicBezTo>
                    <a:pt x="11645" y="15298"/>
                    <a:pt x="11677" y="15280"/>
                    <a:pt x="11712" y="15280"/>
                  </a:cubicBezTo>
                  <a:cubicBezTo>
                    <a:pt x="11731" y="15280"/>
                    <a:pt x="11751" y="15285"/>
                    <a:pt x="11763" y="15298"/>
                  </a:cubicBezTo>
                  <a:cubicBezTo>
                    <a:pt x="11918" y="15429"/>
                    <a:pt x="12049" y="15560"/>
                    <a:pt x="12228" y="15691"/>
                  </a:cubicBezTo>
                  <a:cubicBezTo>
                    <a:pt x="12573" y="15965"/>
                    <a:pt x="12859" y="16084"/>
                    <a:pt x="13299" y="16143"/>
                  </a:cubicBezTo>
                  <a:cubicBezTo>
                    <a:pt x="13417" y="16160"/>
                    <a:pt x="13531" y="16170"/>
                    <a:pt x="13642" y="16170"/>
                  </a:cubicBezTo>
                  <a:cubicBezTo>
                    <a:pt x="13924" y="16170"/>
                    <a:pt x="14186" y="16105"/>
                    <a:pt x="14442" y="15917"/>
                  </a:cubicBezTo>
                  <a:cubicBezTo>
                    <a:pt x="14645" y="15762"/>
                    <a:pt x="15157" y="15036"/>
                    <a:pt x="15026" y="14714"/>
                  </a:cubicBezTo>
                  <a:lnTo>
                    <a:pt x="15026" y="14714"/>
                  </a:lnTo>
                  <a:cubicBezTo>
                    <a:pt x="15026" y="14726"/>
                    <a:pt x="14983" y="14834"/>
                    <a:pt x="14968" y="14834"/>
                  </a:cubicBezTo>
                  <a:cubicBezTo>
                    <a:pt x="14967" y="14834"/>
                    <a:pt x="14967" y="14834"/>
                    <a:pt x="14966" y="14834"/>
                  </a:cubicBezTo>
                  <a:cubicBezTo>
                    <a:pt x="14943" y="14822"/>
                    <a:pt x="14965" y="14583"/>
                    <a:pt x="14966" y="14583"/>
                  </a:cubicBezTo>
                  <a:lnTo>
                    <a:pt x="14966" y="14583"/>
                  </a:lnTo>
                  <a:cubicBezTo>
                    <a:pt x="14966" y="14583"/>
                    <a:pt x="14966" y="14583"/>
                    <a:pt x="14966" y="14583"/>
                  </a:cubicBezTo>
                  <a:cubicBezTo>
                    <a:pt x="14977" y="14585"/>
                    <a:pt x="14989" y="14586"/>
                    <a:pt x="15001" y="14586"/>
                  </a:cubicBezTo>
                  <a:cubicBezTo>
                    <a:pt x="15168" y="14586"/>
                    <a:pt x="15403" y="14450"/>
                    <a:pt x="15506" y="14450"/>
                  </a:cubicBezTo>
                  <a:cubicBezTo>
                    <a:pt x="15513" y="14450"/>
                    <a:pt x="15520" y="14451"/>
                    <a:pt x="15526" y="14453"/>
                  </a:cubicBezTo>
                  <a:cubicBezTo>
                    <a:pt x="15633" y="14250"/>
                    <a:pt x="16133" y="14167"/>
                    <a:pt x="16347" y="14107"/>
                  </a:cubicBezTo>
                  <a:cubicBezTo>
                    <a:pt x="16347" y="14095"/>
                    <a:pt x="16335" y="14095"/>
                    <a:pt x="16324" y="14083"/>
                  </a:cubicBezTo>
                  <a:cubicBezTo>
                    <a:pt x="16300" y="14083"/>
                    <a:pt x="16466" y="14036"/>
                    <a:pt x="16431" y="14036"/>
                  </a:cubicBezTo>
                  <a:cubicBezTo>
                    <a:pt x="16431" y="14036"/>
                    <a:pt x="16354" y="14071"/>
                    <a:pt x="16317" y="14071"/>
                  </a:cubicBezTo>
                  <a:cubicBezTo>
                    <a:pt x="16301" y="14071"/>
                    <a:pt x="16293" y="14065"/>
                    <a:pt x="16300" y="14048"/>
                  </a:cubicBezTo>
                  <a:lnTo>
                    <a:pt x="16300" y="14048"/>
                  </a:lnTo>
                  <a:cubicBezTo>
                    <a:pt x="16304" y="14049"/>
                    <a:pt x="16310" y="14050"/>
                    <a:pt x="16317" y="14050"/>
                  </a:cubicBezTo>
                  <a:cubicBezTo>
                    <a:pt x="16421" y="14050"/>
                    <a:pt x="16759" y="13909"/>
                    <a:pt x="16850" y="13909"/>
                  </a:cubicBezTo>
                  <a:cubicBezTo>
                    <a:pt x="16861" y="13909"/>
                    <a:pt x="16868" y="13911"/>
                    <a:pt x="16871" y="13916"/>
                  </a:cubicBezTo>
                  <a:lnTo>
                    <a:pt x="16871" y="13916"/>
                  </a:lnTo>
                  <a:cubicBezTo>
                    <a:pt x="16853" y="13884"/>
                    <a:pt x="16937" y="13866"/>
                    <a:pt x="16991" y="13866"/>
                  </a:cubicBezTo>
                  <a:cubicBezTo>
                    <a:pt x="17036" y="13866"/>
                    <a:pt x="17060" y="13878"/>
                    <a:pt x="16990" y="13905"/>
                  </a:cubicBezTo>
                  <a:cubicBezTo>
                    <a:pt x="17072" y="13905"/>
                    <a:pt x="17145" y="13843"/>
                    <a:pt x="17217" y="13826"/>
                  </a:cubicBezTo>
                  <a:lnTo>
                    <a:pt x="17217" y="13826"/>
                  </a:lnTo>
                  <a:cubicBezTo>
                    <a:pt x="17198" y="13829"/>
                    <a:pt x="17178" y="13833"/>
                    <a:pt x="17157" y="13833"/>
                  </a:cubicBezTo>
                  <a:cubicBezTo>
                    <a:pt x="17562" y="13655"/>
                    <a:pt x="18014" y="13571"/>
                    <a:pt x="18383" y="13524"/>
                  </a:cubicBezTo>
                  <a:cubicBezTo>
                    <a:pt x="18538" y="13440"/>
                    <a:pt x="18836" y="13405"/>
                    <a:pt x="19038" y="13381"/>
                  </a:cubicBezTo>
                  <a:lnTo>
                    <a:pt x="19038" y="13381"/>
                  </a:lnTo>
                  <a:cubicBezTo>
                    <a:pt x="18955" y="13405"/>
                    <a:pt x="19122" y="13417"/>
                    <a:pt x="19014" y="13452"/>
                  </a:cubicBezTo>
                  <a:cubicBezTo>
                    <a:pt x="19020" y="13453"/>
                    <a:pt x="19027" y="13454"/>
                    <a:pt x="19037" y="13454"/>
                  </a:cubicBezTo>
                  <a:cubicBezTo>
                    <a:pt x="19137" y="13454"/>
                    <a:pt x="19435" y="13403"/>
                    <a:pt x="19493" y="13403"/>
                  </a:cubicBezTo>
                  <a:cubicBezTo>
                    <a:pt x="19497" y="13403"/>
                    <a:pt x="19501" y="13404"/>
                    <a:pt x="19502" y="13404"/>
                  </a:cubicBezTo>
                  <a:lnTo>
                    <a:pt x="19502" y="13404"/>
                  </a:lnTo>
                  <a:cubicBezTo>
                    <a:pt x="19490" y="13397"/>
                    <a:pt x="19472" y="13394"/>
                    <a:pt x="19451" y="13394"/>
                  </a:cubicBezTo>
                  <a:cubicBezTo>
                    <a:pt x="19410" y="13394"/>
                    <a:pt x="19360" y="13405"/>
                    <a:pt x="19336" y="13405"/>
                  </a:cubicBezTo>
                  <a:cubicBezTo>
                    <a:pt x="19312" y="13405"/>
                    <a:pt x="19467" y="13333"/>
                    <a:pt x="19491" y="13333"/>
                  </a:cubicBezTo>
                  <a:cubicBezTo>
                    <a:pt x="19538" y="13333"/>
                    <a:pt x="19884" y="13440"/>
                    <a:pt x="19776" y="13440"/>
                  </a:cubicBezTo>
                  <a:cubicBezTo>
                    <a:pt x="19802" y="13446"/>
                    <a:pt x="19870" y="13453"/>
                    <a:pt x="19941" y="13453"/>
                  </a:cubicBezTo>
                  <a:cubicBezTo>
                    <a:pt x="20034" y="13453"/>
                    <a:pt x="20132" y="13440"/>
                    <a:pt x="20145" y="13393"/>
                  </a:cubicBezTo>
                  <a:cubicBezTo>
                    <a:pt x="20090" y="13393"/>
                    <a:pt x="20034" y="13393"/>
                    <a:pt x="19978" y="13403"/>
                  </a:cubicBezTo>
                  <a:lnTo>
                    <a:pt x="19978" y="13403"/>
                  </a:lnTo>
                  <a:cubicBezTo>
                    <a:pt x="20079" y="13383"/>
                    <a:pt x="20159" y="13351"/>
                    <a:pt x="20252" y="13351"/>
                  </a:cubicBezTo>
                  <a:cubicBezTo>
                    <a:pt x="20275" y="13351"/>
                    <a:pt x="20299" y="13353"/>
                    <a:pt x="20324" y="13357"/>
                  </a:cubicBezTo>
                  <a:cubicBezTo>
                    <a:pt x="20307" y="13373"/>
                    <a:pt x="20293" y="13384"/>
                    <a:pt x="20282" y="13393"/>
                  </a:cubicBezTo>
                  <a:lnTo>
                    <a:pt x="20282" y="13393"/>
                  </a:lnTo>
                  <a:cubicBezTo>
                    <a:pt x="20294" y="13389"/>
                    <a:pt x="20309" y="13386"/>
                    <a:pt x="20325" y="13386"/>
                  </a:cubicBezTo>
                  <a:cubicBezTo>
                    <a:pt x="20339" y="13386"/>
                    <a:pt x="20355" y="13388"/>
                    <a:pt x="20372" y="13393"/>
                  </a:cubicBezTo>
                  <a:cubicBezTo>
                    <a:pt x="20348" y="13464"/>
                    <a:pt x="20098" y="13429"/>
                    <a:pt x="20050" y="13452"/>
                  </a:cubicBezTo>
                  <a:cubicBezTo>
                    <a:pt x="20099" y="13475"/>
                    <a:pt x="20158" y="13482"/>
                    <a:pt x="20221" y="13482"/>
                  </a:cubicBezTo>
                  <a:cubicBezTo>
                    <a:pt x="20331" y="13482"/>
                    <a:pt x="20453" y="13460"/>
                    <a:pt x="20547" y="13460"/>
                  </a:cubicBezTo>
                  <a:cubicBezTo>
                    <a:pt x="20570" y="13460"/>
                    <a:pt x="20591" y="13461"/>
                    <a:pt x="20610" y="13464"/>
                  </a:cubicBezTo>
                  <a:cubicBezTo>
                    <a:pt x="20586" y="13476"/>
                    <a:pt x="20562" y="13488"/>
                    <a:pt x="20538" y="13500"/>
                  </a:cubicBezTo>
                  <a:cubicBezTo>
                    <a:pt x="20600" y="13500"/>
                    <a:pt x="20666" y="13510"/>
                    <a:pt x="20730" y="13523"/>
                  </a:cubicBezTo>
                  <a:lnTo>
                    <a:pt x="20730" y="13523"/>
                  </a:lnTo>
                  <a:cubicBezTo>
                    <a:pt x="20716" y="13506"/>
                    <a:pt x="20776" y="13488"/>
                    <a:pt x="20705" y="13464"/>
                  </a:cubicBezTo>
                  <a:cubicBezTo>
                    <a:pt x="20713" y="13464"/>
                    <a:pt x="20721" y="13463"/>
                    <a:pt x="20728" y="13463"/>
                  </a:cubicBezTo>
                  <a:cubicBezTo>
                    <a:pt x="20860" y="13463"/>
                    <a:pt x="20940" y="13546"/>
                    <a:pt x="21055" y="13574"/>
                  </a:cubicBezTo>
                  <a:lnTo>
                    <a:pt x="21055" y="13574"/>
                  </a:lnTo>
                  <a:cubicBezTo>
                    <a:pt x="21044" y="13567"/>
                    <a:pt x="21044" y="13555"/>
                    <a:pt x="21050" y="13536"/>
                  </a:cubicBezTo>
                  <a:lnTo>
                    <a:pt x="21050" y="13536"/>
                  </a:lnTo>
                  <a:cubicBezTo>
                    <a:pt x="21112" y="13546"/>
                    <a:pt x="21191" y="13600"/>
                    <a:pt x="21257" y="13600"/>
                  </a:cubicBezTo>
                  <a:cubicBezTo>
                    <a:pt x="21268" y="13600"/>
                    <a:pt x="21278" y="13599"/>
                    <a:pt x="21288" y="13595"/>
                  </a:cubicBezTo>
                  <a:cubicBezTo>
                    <a:pt x="21300" y="13583"/>
                    <a:pt x="21217" y="13548"/>
                    <a:pt x="21277" y="13536"/>
                  </a:cubicBezTo>
                  <a:lnTo>
                    <a:pt x="21277" y="13536"/>
                  </a:lnTo>
                  <a:cubicBezTo>
                    <a:pt x="21317" y="13568"/>
                    <a:pt x="21364" y="13577"/>
                    <a:pt x="21413" y="13577"/>
                  </a:cubicBezTo>
                  <a:cubicBezTo>
                    <a:pt x="21472" y="13577"/>
                    <a:pt x="21535" y="13564"/>
                    <a:pt x="21597" y="13564"/>
                  </a:cubicBezTo>
                  <a:cubicBezTo>
                    <a:pt x="21634" y="13564"/>
                    <a:pt x="21670" y="13569"/>
                    <a:pt x="21705" y="13583"/>
                  </a:cubicBezTo>
                  <a:cubicBezTo>
                    <a:pt x="21681" y="13595"/>
                    <a:pt x="21646" y="13595"/>
                    <a:pt x="21622" y="13607"/>
                  </a:cubicBezTo>
                  <a:cubicBezTo>
                    <a:pt x="21658" y="13619"/>
                    <a:pt x="21693" y="13619"/>
                    <a:pt x="21717" y="13619"/>
                  </a:cubicBezTo>
                  <a:cubicBezTo>
                    <a:pt x="21717" y="13631"/>
                    <a:pt x="21705" y="13643"/>
                    <a:pt x="21693" y="13655"/>
                  </a:cubicBezTo>
                  <a:cubicBezTo>
                    <a:pt x="21719" y="13653"/>
                    <a:pt x="21744" y="13652"/>
                    <a:pt x="21768" y="13652"/>
                  </a:cubicBezTo>
                  <a:cubicBezTo>
                    <a:pt x="21917" y="13652"/>
                    <a:pt x="22026" y="13682"/>
                    <a:pt x="22170" y="13702"/>
                  </a:cubicBezTo>
                  <a:cubicBezTo>
                    <a:pt x="22157" y="13707"/>
                    <a:pt x="22144" y="13708"/>
                    <a:pt x="22132" y="13708"/>
                  </a:cubicBezTo>
                  <a:cubicBezTo>
                    <a:pt x="22098" y="13708"/>
                    <a:pt x="22066" y="13695"/>
                    <a:pt x="22038" y="13695"/>
                  </a:cubicBezTo>
                  <a:cubicBezTo>
                    <a:pt x="22021" y="13695"/>
                    <a:pt x="22005" y="13700"/>
                    <a:pt x="21991" y="13714"/>
                  </a:cubicBezTo>
                  <a:cubicBezTo>
                    <a:pt x="22062" y="13750"/>
                    <a:pt x="22146" y="13762"/>
                    <a:pt x="22217" y="13774"/>
                  </a:cubicBezTo>
                  <a:cubicBezTo>
                    <a:pt x="22194" y="13764"/>
                    <a:pt x="22202" y="13761"/>
                    <a:pt x="22225" y="13761"/>
                  </a:cubicBezTo>
                  <a:cubicBezTo>
                    <a:pt x="22287" y="13761"/>
                    <a:pt x="22462" y="13786"/>
                    <a:pt x="22479" y="13786"/>
                  </a:cubicBezTo>
                  <a:cubicBezTo>
                    <a:pt x="22461" y="13822"/>
                    <a:pt x="22436" y="13838"/>
                    <a:pt x="22404" y="13838"/>
                  </a:cubicBezTo>
                  <a:cubicBezTo>
                    <a:pt x="22401" y="13838"/>
                    <a:pt x="22398" y="13838"/>
                    <a:pt x="22395" y="13837"/>
                  </a:cubicBezTo>
                  <a:lnTo>
                    <a:pt x="22395" y="13837"/>
                  </a:lnTo>
                  <a:cubicBezTo>
                    <a:pt x="22596" y="13873"/>
                    <a:pt x="23438" y="14063"/>
                    <a:pt x="23540" y="14190"/>
                  </a:cubicBezTo>
                  <a:lnTo>
                    <a:pt x="23540" y="14190"/>
                  </a:lnTo>
                  <a:cubicBezTo>
                    <a:pt x="23539" y="14180"/>
                    <a:pt x="23539" y="14167"/>
                    <a:pt x="23539" y="14155"/>
                  </a:cubicBezTo>
                  <a:cubicBezTo>
                    <a:pt x="23540" y="14154"/>
                    <a:pt x="23541" y="14154"/>
                    <a:pt x="23543" y="14154"/>
                  </a:cubicBezTo>
                  <a:cubicBezTo>
                    <a:pt x="23599" y="14154"/>
                    <a:pt x="23980" y="14334"/>
                    <a:pt x="24015" y="14357"/>
                  </a:cubicBezTo>
                  <a:cubicBezTo>
                    <a:pt x="23992" y="14354"/>
                    <a:pt x="23973" y="14351"/>
                    <a:pt x="23957" y="14348"/>
                  </a:cubicBezTo>
                  <a:lnTo>
                    <a:pt x="23957" y="14348"/>
                  </a:lnTo>
                  <a:cubicBezTo>
                    <a:pt x="23971" y="14356"/>
                    <a:pt x="23984" y="14367"/>
                    <a:pt x="23991" y="14381"/>
                  </a:cubicBezTo>
                  <a:cubicBezTo>
                    <a:pt x="23948" y="14381"/>
                    <a:pt x="23912" y="14375"/>
                    <a:pt x="23872" y="14371"/>
                  </a:cubicBezTo>
                  <a:lnTo>
                    <a:pt x="23872" y="14371"/>
                  </a:lnTo>
                  <a:cubicBezTo>
                    <a:pt x="23989" y="14394"/>
                    <a:pt x="24264" y="14498"/>
                    <a:pt x="24293" y="14504"/>
                  </a:cubicBezTo>
                  <a:lnTo>
                    <a:pt x="24293" y="14504"/>
                  </a:lnTo>
                  <a:cubicBezTo>
                    <a:pt x="24366" y="14565"/>
                    <a:pt x="24729" y="14679"/>
                    <a:pt x="24729" y="14679"/>
                  </a:cubicBezTo>
                  <a:cubicBezTo>
                    <a:pt x="24785" y="14723"/>
                    <a:pt x="24997" y="14799"/>
                    <a:pt x="25024" y="14799"/>
                  </a:cubicBezTo>
                  <a:cubicBezTo>
                    <a:pt x="25026" y="14799"/>
                    <a:pt x="25027" y="14799"/>
                    <a:pt x="25027" y="14798"/>
                  </a:cubicBezTo>
                  <a:cubicBezTo>
                    <a:pt x="25063" y="14810"/>
                    <a:pt x="25098" y="14822"/>
                    <a:pt x="25134" y="14834"/>
                  </a:cubicBezTo>
                  <a:cubicBezTo>
                    <a:pt x="25123" y="14856"/>
                    <a:pt x="25109" y="14868"/>
                    <a:pt x="25091" y="14868"/>
                  </a:cubicBezTo>
                  <a:cubicBezTo>
                    <a:pt x="25071" y="14868"/>
                    <a:pt x="25047" y="14853"/>
                    <a:pt x="25015" y="14822"/>
                  </a:cubicBezTo>
                  <a:lnTo>
                    <a:pt x="25015" y="14822"/>
                  </a:lnTo>
                  <a:cubicBezTo>
                    <a:pt x="25075" y="14929"/>
                    <a:pt x="25218" y="14929"/>
                    <a:pt x="25313" y="15012"/>
                  </a:cubicBezTo>
                  <a:cubicBezTo>
                    <a:pt x="25277" y="15000"/>
                    <a:pt x="25253" y="14988"/>
                    <a:pt x="25218" y="14976"/>
                  </a:cubicBezTo>
                  <a:lnTo>
                    <a:pt x="25218" y="14976"/>
                  </a:lnTo>
                  <a:cubicBezTo>
                    <a:pt x="25289" y="15060"/>
                    <a:pt x="25384" y="15131"/>
                    <a:pt x="25479" y="15191"/>
                  </a:cubicBezTo>
                  <a:cubicBezTo>
                    <a:pt x="25432" y="15143"/>
                    <a:pt x="25337" y="15084"/>
                    <a:pt x="25325" y="15012"/>
                  </a:cubicBezTo>
                  <a:lnTo>
                    <a:pt x="25325" y="15012"/>
                  </a:lnTo>
                  <a:cubicBezTo>
                    <a:pt x="25329" y="15025"/>
                    <a:pt x="25634" y="15108"/>
                    <a:pt x="25634" y="15191"/>
                  </a:cubicBezTo>
                  <a:cubicBezTo>
                    <a:pt x="25634" y="15214"/>
                    <a:pt x="25696" y="15221"/>
                    <a:pt x="25772" y="15221"/>
                  </a:cubicBezTo>
                  <a:cubicBezTo>
                    <a:pt x="25893" y="15221"/>
                    <a:pt x="26051" y="15203"/>
                    <a:pt x="26051" y="15203"/>
                  </a:cubicBezTo>
                  <a:lnTo>
                    <a:pt x="25980" y="15203"/>
                  </a:lnTo>
                  <a:cubicBezTo>
                    <a:pt x="26003" y="15179"/>
                    <a:pt x="26015" y="15155"/>
                    <a:pt x="26039" y="15131"/>
                  </a:cubicBezTo>
                  <a:cubicBezTo>
                    <a:pt x="26114" y="15056"/>
                    <a:pt x="26141" y="14760"/>
                    <a:pt x="26068" y="14666"/>
                  </a:cubicBezTo>
                  <a:lnTo>
                    <a:pt x="26068" y="14666"/>
                  </a:lnTo>
                  <a:cubicBezTo>
                    <a:pt x="26070" y="14667"/>
                    <a:pt x="26072" y="14667"/>
                    <a:pt x="26075" y="14667"/>
                  </a:cubicBezTo>
                  <a:cubicBezTo>
                    <a:pt x="25956" y="14512"/>
                    <a:pt x="25944" y="14274"/>
                    <a:pt x="25825" y="14107"/>
                  </a:cubicBezTo>
                  <a:cubicBezTo>
                    <a:pt x="25832" y="14104"/>
                    <a:pt x="25838" y="14102"/>
                    <a:pt x="25843" y="14102"/>
                  </a:cubicBezTo>
                  <a:cubicBezTo>
                    <a:pt x="25856" y="14102"/>
                    <a:pt x="25864" y="14111"/>
                    <a:pt x="25872" y="14119"/>
                  </a:cubicBezTo>
                  <a:cubicBezTo>
                    <a:pt x="25741" y="13869"/>
                    <a:pt x="25658" y="13738"/>
                    <a:pt x="25527" y="13524"/>
                  </a:cubicBezTo>
                  <a:cubicBezTo>
                    <a:pt x="25517" y="13564"/>
                    <a:pt x="25508" y="13580"/>
                    <a:pt x="25499" y="13580"/>
                  </a:cubicBezTo>
                  <a:cubicBezTo>
                    <a:pt x="25480" y="13580"/>
                    <a:pt x="25463" y="13505"/>
                    <a:pt x="25442" y="13452"/>
                  </a:cubicBezTo>
                  <a:lnTo>
                    <a:pt x="25442" y="13452"/>
                  </a:lnTo>
                  <a:cubicBezTo>
                    <a:pt x="25442" y="13452"/>
                    <a:pt x="25443" y="13452"/>
                    <a:pt x="25443" y="13452"/>
                  </a:cubicBezTo>
                  <a:cubicBezTo>
                    <a:pt x="25464" y="13452"/>
                    <a:pt x="25506" y="13416"/>
                    <a:pt x="25493" y="13406"/>
                  </a:cubicBezTo>
                  <a:lnTo>
                    <a:pt x="25493" y="13406"/>
                  </a:lnTo>
                  <a:cubicBezTo>
                    <a:pt x="25549" y="13442"/>
                    <a:pt x="25530" y="13596"/>
                    <a:pt x="25634" y="13596"/>
                  </a:cubicBezTo>
                  <a:cubicBezTo>
                    <a:pt x="25638" y="13596"/>
                    <a:pt x="25642" y="13596"/>
                    <a:pt x="25646" y="13595"/>
                  </a:cubicBezTo>
                  <a:cubicBezTo>
                    <a:pt x="25599" y="13548"/>
                    <a:pt x="25622" y="13512"/>
                    <a:pt x="25622" y="13464"/>
                  </a:cubicBezTo>
                  <a:cubicBezTo>
                    <a:pt x="25587" y="13167"/>
                    <a:pt x="25372" y="12964"/>
                    <a:pt x="25253" y="12690"/>
                  </a:cubicBezTo>
                  <a:lnTo>
                    <a:pt x="25253" y="12690"/>
                  </a:lnTo>
                  <a:cubicBezTo>
                    <a:pt x="25347" y="12807"/>
                    <a:pt x="25429" y="12832"/>
                    <a:pt x="25477" y="13037"/>
                  </a:cubicBezTo>
                  <a:lnTo>
                    <a:pt x="25477" y="13037"/>
                  </a:lnTo>
                  <a:cubicBezTo>
                    <a:pt x="25473" y="13017"/>
                    <a:pt x="25475" y="13008"/>
                    <a:pt x="25481" y="13008"/>
                  </a:cubicBezTo>
                  <a:cubicBezTo>
                    <a:pt x="25486" y="13008"/>
                    <a:pt x="25493" y="13014"/>
                    <a:pt x="25503" y="13024"/>
                  </a:cubicBezTo>
                  <a:cubicBezTo>
                    <a:pt x="25372" y="12833"/>
                    <a:pt x="25360" y="12631"/>
                    <a:pt x="25241" y="12417"/>
                  </a:cubicBezTo>
                  <a:lnTo>
                    <a:pt x="25241" y="12417"/>
                  </a:lnTo>
                  <a:cubicBezTo>
                    <a:pt x="25265" y="12428"/>
                    <a:pt x="25285" y="12445"/>
                    <a:pt x="25300" y="12467"/>
                  </a:cubicBezTo>
                  <a:lnTo>
                    <a:pt x="25300" y="12467"/>
                  </a:lnTo>
                  <a:cubicBezTo>
                    <a:pt x="25258" y="12390"/>
                    <a:pt x="25181" y="12299"/>
                    <a:pt x="25189" y="12299"/>
                  </a:cubicBezTo>
                  <a:cubicBezTo>
                    <a:pt x="25192" y="12299"/>
                    <a:pt x="25200" y="12306"/>
                    <a:pt x="25218" y="12321"/>
                  </a:cubicBezTo>
                  <a:cubicBezTo>
                    <a:pt x="25187" y="12260"/>
                    <a:pt x="25191" y="12156"/>
                    <a:pt x="25186" y="12156"/>
                  </a:cubicBezTo>
                  <a:cubicBezTo>
                    <a:pt x="25185" y="12156"/>
                    <a:pt x="25184" y="12159"/>
                    <a:pt x="25182" y="12167"/>
                  </a:cubicBezTo>
                  <a:cubicBezTo>
                    <a:pt x="25146" y="12024"/>
                    <a:pt x="25075" y="11643"/>
                    <a:pt x="24932" y="11571"/>
                  </a:cubicBezTo>
                  <a:lnTo>
                    <a:pt x="24932" y="11571"/>
                  </a:lnTo>
                  <a:cubicBezTo>
                    <a:pt x="24968" y="11583"/>
                    <a:pt x="25003" y="11607"/>
                    <a:pt x="25027" y="11619"/>
                  </a:cubicBezTo>
                  <a:cubicBezTo>
                    <a:pt x="24920" y="11500"/>
                    <a:pt x="24813" y="11393"/>
                    <a:pt x="24706" y="11274"/>
                  </a:cubicBezTo>
                  <a:lnTo>
                    <a:pt x="24706" y="11274"/>
                  </a:lnTo>
                  <a:cubicBezTo>
                    <a:pt x="24729" y="11284"/>
                    <a:pt x="24750" y="11287"/>
                    <a:pt x="24769" y="11287"/>
                  </a:cubicBezTo>
                  <a:cubicBezTo>
                    <a:pt x="24797" y="11287"/>
                    <a:pt x="24821" y="11281"/>
                    <a:pt x="24844" y="11281"/>
                  </a:cubicBezTo>
                  <a:cubicBezTo>
                    <a:pt x="24879" y="11281"/>
                    <a:pt x="24910" y="11295"/>
                    <a:pt x="24944" y="11369"/>
                  </a:cubicBezTo>
                  <a:cubicBezTo>
                    <a:pt x="24944" y="11297"/>
                    <a:pt x="24920" y="11238"/>
                    <a:pt x="24884" y="11178"/>
                  </a:cubicBezTo>
                  <a:cubicBezTo>
                    <a:pt x="24877" y="11206"/>
                    <a:pt x="24866" y="11218"/>
                    <a:pt x="24851" y="11218"/>
                  </a:cubicBezTo>
                  <a:cubicBezTo>
                    <a:pt x="24840" y="11218"/>
                    <a:pt x="24828" y="11212"/>
                    <a:pt x="24813" y="11202"/>
                  </a:cubicBezTo>
                  <a:cubicBezTo>
                    <a:pt x="24860" y="10976"/>
                    <a:pt x="24753" y="11071"/>
                    <a:pt x="24706" y="10916"/>
                  </a:cubicBezTo>
                  <a:cubicBezTo>
                    <a:pt x="24741" y="10916"/>
                    <a:pt x="24777" y="10928"/>
                    <a:pt x="24801" y="10940"/>
                  </a:cubicBezTo>
                  <a:cubicBezTo>
                    <a:pt x="24763" y="10902"/>
                    <a:pt x="24732" y="10841"/>
                    <a:pt x="24697" y="10794"/>
                  </a:cubicBezTo>
                  <a:lnTo>
                    <a:pt x="24697" y="10794"/>
                  </a:lnTo>
                  <a:cubicBezTo>
                    <a:pt x="24726" y="10793"/>
                    <a:pt x="24692" y="10575"/>
                    <a:pt x="24682" y="10535"/>
                  </a:cubicBezTo>
                  <a:cubicBezTo>
                    <a:pt x="24682" y="10559"/>
                    <a:pt x="24682" y="10595"/>
                    <a:pt x="24682" y="10619"/>
                  </a:cubicBezTo>
                  <a:cubicBezTo>
                    <a:pt x="24634" y="10452"/>
                    <a:pt x="24491" y="10381"/>
                    <a:pt x="24444" y="10214"/>
                  </a:cubicBezTo>
                  <a:lnTo>
                    <a:pt x="24444" y="10214"/>
                  </a:lnTo>
                  <a:cubicBezTo>
                    <a:pt x="24461" y="10231"/>
                    <a:pt x="24485" y="10242"/>
                    <a:pt x="24506" y="10242"/>
                  </a:cubicBezTo>
                  <a:cubicBezTo>
                    <a:pt x="24513" y="10242"/>
                    <a:pt x="24520" y="10241"/>
                    <a:pt x="24527" y="10238"/>
                  </a:cubicBezTo>
                  <a:lnTo>
                    <a:pt x="24527" y="10238"/>
                  </a:lnTo>
                  <a:cubicBezTo>
                    <a:pt x="24527" y="10238"/>
                    <a:pt x="24526" y="10238"/>
                    <a:pt x="24526" y="10238"/>
                  </a:cubicBezTo>
                  <a:cubicBezTo>
                    <a:pt x="24507" y="10238"/>
                    <a:pt x="24169" y="9736"/>
                    <a:pt x="24122" y="9630"/>
                  </a:cubicBezTo>
                  <a:lnTo>
                    <a:pt x="24122" y="9630"/>
                  </a:lnTo>
                  <a:cubicBezTo>
                    <a:pt x="24277" y="9761"/>
                    <a:pt x="24408" y="9928"/>
                    <a:pt x="24515" y="10083"/>
                  </a:cubicBezTo>
                  <a:cubicBezTo>
                    <a:pt x="24515" y="10023"/>
                    <a:pt x="24527" y="10023"/>
                    <a:pt x="24503" y="9952"/>
                  </a:cubicBezTo>
                  <a:lnTo>
                    <a:pt x="24503" y="9952"/>
                  </a:lnTo>
                  <a:cubicBezTo>
                    <a:pt x="24530" y="9970"/>
                    <a:pt x="24550" y="9988"/>
                    <a:pt x="24559" y="10016"/>
                  </a:cubicBezTo>
                  <a:lnTo>
                    <a:pt x="24559" y="10016"/>
                  </a:lnTo>
                  <a:cubicBezTo>
                    <a:pt x="24538" y="9907"/>
                    <a:pt x="24440" y="9606"/>
                    <a:pt x="24357" y="9606"/>
                  </a:cubicBezTo>
                  <a:cubicBezTo>
                    <a:pt x="24354" y="9606"/>
                    <a:pt x="24351" y="9606"/>
                    <a:pt x="24348" y="9607"/>
                  </a:cubicBezTo>
                  <a:cubicBezTo>
                    <a:pt x="24396" y="9690"/>
                    <a:pt x="24444" y="9785"/>
                    <a:pt x="24491" y="9881"/>
                  </a:cubicBezTo>
                  <a:cubicBezTo>
                    <a:pt x="24487" y="9881"/>
                    <a:pt x="24483" y="9882"/>
                    <a:pt x="24479" y="9882"/>
                  </a:cubicBezTo>
                  <a:cubicBezTo>
                    <a:pt x="24375" y="9882"/>
                    <a:pt x="24265" y="9593"/>
                    <a:pt x="24253" y="9535"/>
                  </a:cubicBezTo>
                  <a:cubicBezTo>
                    <a:pt x="24262" y="9532"/>
                    <a:pt x="24271" y="9531"/>
                    <a:pt x="24280" y="9531"/>
                  </a:cubicBezTo>
                  <a:cubicBezTo>
                    <a:pt x="24307" y="9531"/>
                    <a:pt x="24333" y="9544"/>
                    <a:pt x="24360" y="9571"/>
                  </a:cubicBezTo>
                  <a:cubicBezTo>
                    <a:pt x="24325" y="9511"/>
                    <a:pt x="24289" y="9452"/>
                    <a:pt x="24277" y="9380"/>
                  </a:cubicBezTo>
                  <a:lnTo>
                    <a:pt x="24277" y="9380"/>
                  </a:lnTo>
                  <a:cubicBezTo>
                    <a:pt x="24289" y="9404"/>
                    <a:pt x="24313" y="9428"/>
                    <a:pt x="24325" y="9452"/>
                  </a:cubicBezTo>
                  <a:cubicBezTo>
                    <a:pt x="24325" y="9452"/>
                    <a:pt x="24201" y="9093"/>
                    <a:pt x="24203" y="9041"/>
                  </a:cubicBezTo>
                  <a:lnTo>
                    <a:pt x="24203" y="9041"/>
                  </a:lnTo>
                  <a:cubicBezTo>
                    <a:pt x="24175" y="9104"/>
                    <a:pt x="24140" y="9129"/>
                    <a:pt x="24105" y="9129"/>
                  </a:cubicBezTo>
                  <a:cubicBezTo>
                    <a:pt x="24008" y="9129"/>
                    <a:pt x="23909" y="8931"/>
                    <a:pt x="23944" y="8809"/>
                  </a:cubicBezTo>
                  <a:cubicBezTo>
                    <a:pt x="23948" y="8798"/>
                    <a:pt x="23955" y="8794"/>
                    <a:pt x="23964" y="8794"/>
                  </a:cubicBezTo>
                  <a:cubicBezTo>
                    <a:pt x="23999" y="8794"/>
                    <a:pt x="24060" y="8855"/>
                    <a:pt x="24087" y="8855"/>
                  </a:cubicBezTo>
                  <a:cubicBezTo>
                    <a:pt x="24093" y="8855"/>
                    <a:pt x="24097" y="8852"/>
                    <a:pt x="24098" y="8845"/>
                  </a:cubicBezTo>
                  <a:cubicBezTo>
                    <a:pt x="24069" y="8845"/>
                    <a:pt x="24016" y="8629"/>
                    <a:pt x="24004" y="8629"/>
                  </a:cubicBezTo>
                  <a:cubicBezTo>
                    <a:pt x="24002" y="8629"/>
                    <a:pt x="24001" y="8640"/>
                    <a:pt x="24003" y="8666"/>
                  </a:cubicBezTo>
                  <a:cubicBezTo>
                    <a:pt x="23955" y="8583"/>
                    <a:pt x="23765" y="8285"/>
                    <a:pt x="23777" y="8249"/>
                  </a:cubicBezTo>
                  <a:cubicBezTo>
                    <a:pt x="23725" y="8064"/>
                    <a:pt x="23709" y="7798"/>
                    <a:pt x="23660" y="7645"/>
                  </a:cubicBezTo>
                  <a:lnTo>
                    <a:pt x="23660" y="7645"/>
                  </a:lnTo>
                  <a:cubicBezTo>
                    <a:pt x="23661" y="7645"/>
                    <a:pt x="23663" y="7645"/>
                    <a:pt x="23665" y="7645"/>
                  </a:cubicBezTo>
                  <a:cubicBezTo>
                    <a:pt x="23670" y="7645"/>
                    <a:pt x="23676" y="7644"/>
                    <a:pt x="23682" y="7642"/>
                  </a:cubicBezTo>
                  <a:cubicBezTo>
                    <a:pt x="23634" y="7571"/>
                    <a:pt x="23586" y="7499"/>
                    <a:pt x="23551" y="7416"/>
                  </a:cubicBezTo>
                  <a:lnTo>
                    <a:pt x="23551" y="7416"/>
                  </a:lnTo>
                  <a:cubicBezTo>
                    <a:pt x="23503" y="7464"/>
                    <a:pt x="23634" y="7654"/>
                    <a:pt x="23646" y="7678"/>
                  </a:cubicBezTo>
                  <a:cubicBezTo>
                    <a:pt x="23643" y="7678"/>
                    <a:pt x="23640" y="7678"/>
                    <a:pt x="23637" y="7678"/>
                  </a:cubicBezTo>
                  <a:cubicBezTo>
                    <a:pt x="23419" y="7678"/>
                    <a:pt x="23407" y="7247"/>
                    <a:pt x="23336" y="7118"/>
                  </a:cubicBezTo>
                  <a:cubicBezTo>
                    <a:pt x="23237" y="6948"/>
                    <a:pt x="23201" y="6799"/>
                    <a:pt x="23221" y="6799"/>
                  </a:cubicBezTo>
                  <a:cubicBezTo>
                    <a:pt x="23234" y="6799"/>
                    <a:pt x="23274" y="6868"/>
                    <a:pt x="23336" y="7047"/>
                  </a:cubicBezTo>
                  <a:cubicBezTo>
                    <a:pt x="23336" y="7011"/>
                    <a:pt x="23324" y="6975"/>
                    <a:pt x="23324" y="6952"/>
                  </a:cubicBezTo>
                  <a:lnTo>
                    <a:pt x="23324" y="6952"/>
                  </a:lnTo>
                  <a:cubicBezTo>
                    <a:pt x="23360" y="6999"/>
                    <a:pt x="23384" y="7047"/>
                    <a:pt x="23396" y="7106"/>
                  </a:cubicBezTo>
                  <a:cubicBezTo>
                    <a:pt x="23419" y="6884"/>
                    <a:pt x="23121" y="6536"/>
                    <a:pt x="23133" y="6366"/>
                  </a:cubicBezTo>
                  <a:lnTo>
                    <a:pt x="23133" y="6366"/>
                  </a:lnTo>
                  <a:cubicBezTo>
                    <a:pt x="23077" y="6298"/>
                    <a:pt x="22976" y="6177"/>
                    <a:pt x="22985" y="6076"/>
                  </a:cubicBezTo>
                  <a:lnTo>
                    <a:pt x="22985" y="6076"/>
                  </a:lnTo>
                  <a:cubicBezTo>
                    <a:pt x="22979" y="6013"/>
                    <a:pt x="22986" y="5943"/>
                    <a:pt x="22932" y="5904"/>
                  </a:cubicBezTo>
                  <a:cubicBezTo>
                    <a:pt x="22932" y="5940"/>
                    <a:pt x="22932" y="5975"/>
                    <a:pt x="22932" y="5999"/>
                  </a:cubicBezTo>
                  <a:cubicBezTo>
                    <a:pt x="22860" y="5904"/>
                    <a:pt x="22812" y="5809"/>
                    <a:pt x="22777" y="5690"/>
                  </a:cubicBezTo>
                  <a:lnTo>
                    <a:pt x="22777" y="5690"/>
                  </a:lnTo>
                  <a:cubicBezTo>
                    <a:pt x="22729" y="5785"/>
                    <a:pt x="22884" y="5975"/>
                    <a:pt x="22884" y="5975"/>
                  </a:cubicBezTo>
                  <a:cubicBezTo>
                    <a:pt x="22824" y="6130"/>
                    <a:pt x="22932" y="6201"/>
                    <a:pt x="22955" y="6309"/>
                  </a:cubicBezTo>
                  <a:cubicBezTo>
                    <a:pt x="22955" y="6309"/>
                    <a:pt x="22955" y="6309"/>
                    <a:pt x="22956" y="6309"/>
                  </a:cubicBezTo>
                  <a:cubicBezTo>
                    <a:pt x="22957" y="6309"/>
                    <a:pt x="22966" y="6291"/>
                    <a:pt x="22974" y="6271"/>
                  </a:cubicBezTo>
                  <a:lnTo>
                    <a:pt x="22974" y="6271"/>
                  </a:lnTo>
                  <a:cubicBezTo>
                    <a:pt x="23033" y="6350"/>
                    <a:pt x="23063" y="6489"/>
                    <a:pt x="23063" y="6511"/>
                  </a:cubicBezTo>
                  <a:cubicBezTo>
                    <a:pt x="23071" y="6538"/>
                    <a:pt x="23093" y="6657"/>
                    <a:pt x="23075" y="6657"/>
                  </a:cubicBezTo>
                  <a:cubicBezTo>
                    <a:pt x="23068" y="6657"/>
                    <a:pt x="23057" y="6643"/>
                    <a:pt x="23039" y="6606"/>
                  </a:cubicBezTo>
                  <a:lnTo>
                    <a:pt x="23039" y="6606"/>
                  </a:lnTo>
                  <a:cubicBezTo>
                    <a:pt x="23313" y="7618"/>
                    <a:pt x="23717" y="8630"/>
                    <a:pt x="24063" y="9595"/>
                  </a:cubicBezTo>
                  <a:cubicBezTo>
                    <a:pt x="24046" y="9583"/>
                    <a:pt x="24034" y="9578"/>
                    <a:pt x="24026" y="9578"/>
                  </a:cubicBezTo>
                  <a:cubicBezTo>
                    <a:pt x="23971" y="9578"/>
                    <a:pt x="24152" y="9859"/>
                    <a:pt x="24194" y="9964"/>
                  </a:cubicBezTo>
                  <a:cubicBezTo>
                    <a:pt x="24241" y="10083"/>
                    <a:pt x="24265" y="10178"/>
                    <a:pt x="24265" y="10273"/>
                  </a:cubicBezTo>
                  <a:cubicBezTo>
                    <a:pt x="24270" y="10237"/>
                    <a:pt x="24273" y="10223"/>
                    <a:pt x="24276" y="10223"/>
                  </a:cubicBezTo>
                  <a:cubicBezTo>
                    <a:pt x="24286" y="10223"/>
                    <a:pt x="24290" y="10427"/>
                    <a:pt x="24331" y="10427"/>
                  </a:cubicBezTo>
                  <a:cubicBezTo>
                    <a:pt x="24336" y="10427"/>
                    <a:pt x="24342" y="10424"/>
                    <a:pt x="24348" y="10416"/>
                  </a:cubicBezTo>
                  <a:cubicBezTo>
                    <a:pt x="24432" y="10559"/>
                    <a:pt x="24408" y="10869"/>
                    <a:pt x="24598" y="10952"/>
                  </a:cubicBezTo>
                  <a:cubicBezTo>
                    <a:pt x="24593" y="10957"/>
                    <a:pt x="24589" y="10960"/>
                    <a:pt x="24584" y="10960"/>
                  </a:cubicBezTo>
                  <a:cubicBezTo>
                    <a:pt x="24582" y="10960"/>
                    <a:pt x="24580" y="10959"/>
                    <a:pt x="24579" y="10957"/>
                  </a:cubicBezTo>
                  <a:lnTo>
                    <a:pt x="24579" y="10957"/>
                  </a:lnTo>
                  <a:cubicBezTo>
                    <a:pt x="24601" y="11039"/>
                    <a:pt x="24689" y="11299"/>
                    <a:pt x="24653" y="11299"/>
                  </a:cubicBezTo>
                  <a:cubicBezTo>
                    <a:pt x="24647" y="11299"/>
                    <a:pt x="24637" y="11292"/>
                    <a:pt x="24622" y="11274"/>
                  </a:cubicBezTo>
                  <a:lnTo>
                    <a:pt x="24622" y="11274"/>
                  </a:lnTo>
                  <a:cubicBezTo>
                    <a:pt x="24860" y="11643"/>
                    <a:pt x="24956" y="12571"/>
                    <a:pt x="25122" y="12821"/>
                  </a:cubicBezTo>
                  <a:cubicBezTo>
                    <a:pt x="25170" y="12940"/>
                    <a:pt x="25170" y="13071"/>
                    <a:pt x="25253" y="13179"/>
                  </a:cubicBezTo>
                  <a:cubicBezTo>
                    <a:pt x="25241" y="13167"/>
                    <a:pt x="25218" y="13155"/>
                    <a:pt x="25206" y="13143"/>
                  </a:cubicBezTo>
                  <a:lnTo>
                    <a:pt x="25206" y="13143"/>
                  </a:lnTo>
                  <a:cubicBezTo>
                    <a:pt x="25218" y="13167"/>
                    <a:pt x="25229" y="13190"/>
                    <a:pt x="25229" y="13214"/>
                  </a:cubicBezTo>
                  <a:cubicBezTo>
                    <a:pt x="25222" y="13207"/>
                    <a:pt x="25211" y="13196"/>
                    <a:pt x="25203" y="13182"/>
                  </a:cubicBezTo>
                  <a:lnTo>
                    <a:pt x="25203" y="13182"/>
                  </a:lnTo>
                  <a:cubicBezTo>
                    <a:pt x="25239" y="13285"/>
                    <a:pt x="25297" y="13348"/>
                    <a:pt x="25384" y="13381"/>
                  </a:cubicBezTo>
                  <a:cubicBezTo>
                    <a:pt x="25384" y="13408"/>
                    <a:pt x="25447" y="13602"/>
                    <a:pt x="25439" y="13602"/>
                  </a:cubicBezTo>
                  <a:cubicBezTo>
                    <a:pt x="25437" y="13602"/>
                    <a:pt x="25428" y="13584"/>
                    <a:pt x="25408" y="13536"/>
                  </a:cubicBezTo>
                  <a:lnTo>
                    <a:pt x="25408" y="13536"/>
                  </a:lnTo>
                  <a:cubicBezTo>
                    <a:pt x="25479" y="13774"/>
                    <a:pt x="25575" y="14012"/>
                    <a:pt x="25658" y="14250"/>
                  </a:cubicBezTo>
                  <a:cubicBezTo>
                    <a:pt x="25718" y="14298"/>
                    <a:pt x="25980" y="14857"/>
                    <a:pt x="25765" y="14929"/>
                  </a:cubicBezTo>
                  <a:cubicBezTo>
                    <a:pt x="25789" y="14941"/>
                    <a:pt x="25801" y="14941"/>
                    <a:pt x="25825" y="14953"/>
                  </a:cubicBezTo>
                  <a:cubicBezTo>
                    <a:pt x="25817" y="14967"/>
                    <a:pt x="25807" y="14973"/>
                    <a:pt x="25797" y="14973"/>
                  </a:cubicBezTo>
                  <a:cubicBezTo>
                    <a:pt x="25733" y="14973"/>
                    <a:pt x="25634" y="14748"/>
                    <a:pt x="25623" y="14748"/>
                  </a:cubicBezTo>
                  <a:cubicBezTo>
                    <a:pt x="25623" y="14748"/>
                    <a:pt x="25622" y="14748"/>
                    <a:pt x="25622" y="14750"/>
                  </a:cubicBezTo>
                  <a:cubicBezTo>
                    <a:pt x="25539" y="14679"/>
                    <a:pt x="25265" y="14667"/>
                    <a:pt x="25110" y="14512"/>
                  </a:cubicBezTo>
                  <a:lnTo>
                    <a:pt x="25110" y="14512"/>
                  </a:lnTo>
                  <a:cubicBezTo>
                    <a:pt x="25126" y="14534"/>
                    <a:pt x="25127" y="14543"/>
                    <a:pt x="25117" y="14543"/>
                  </a:cubicBezTo>
                  <a:cubicBezTo>
                    <a:pt x="25076" y="14543"/>
                    <a:pt x="24850" y="14381"/>
                    <a:pt x="24793" y="14381"/>
                  </a:cubicBezTo>
                  <a:cubicBezTo>
                    <a:pt x="24792" y="14381"/>
                    <a:pt x="24790" y="14381"/>
                    <a:pt x="24789" y="14381"/>
                  </a:cubicBezTo>
                  <a:cubicBezTo>
                    <a:pt x="24717" y="14298"/>
                    <a:pt x="24551" y="14286"/>
                    <a:pt x="24456" y="14226"/>
                  </a:cubicBezTo>
                  <a:cubicBezTo>
                    <a:pt x="24301" y="14107"/>
                    <a:pt x="24003" y="14012"/>
                    <a:pt x="23848" y="13952"/>
                  </a:cubicBezTo>
                  <a:cubicBezTo>
                    <a:pt x="23563" y="13810"/>
                    <a:pt x="23265" y="13774"/>
                    <a:pt x="22967" y="13643"/>
                  </a:cubicBezTo>
                  <a:cubicBezTo>
                    <a:pt x="22653" y="13507"/>
                    <a:pt x="22330" y="13398"/>
                    <a:pt x="21974" y="13398"/>
                  </a:cubicBezTo>
                  <a:cubicBezTo>
                    <a:pt x="21924" y="13398"/>
                    <a:pt x="21875" y="13400"/>
                    <a:pt x="21824" y="13405"/>
                  </a:cubicBezTo>
                  <a:cubicBezTo>
                    <a:pt x="21934" y="13428"/>
                    <a:pt x="21883" y="13478"/>
                    <a:pt x="21815" y="13478"/>
                  </a:cubicBezTo>
                  <a:cubicBezTo>
                    <a:pt x="21781" y="13478"/>
                    <a:pt x="21741" y="13465"/>
                    <a:pt x="21717" y="13429"/>
                  </a:cubicBezTo>
                  <a:cubicBezTo>
                    <a:pt x="21725" y="13425"/>
                    <a:pt x="21733" y="13422"/>
                    <a:pt x="21740" y="13421"/>
                  </a:cubicBezTo>
                  <a:lnTo>
                    <a:pt x="21740" y="13421"/>
                  </a:lnTo>
                  <a:cubicBezTo>
                    <a:pt x="21528" y="13375"/>
                    <a:pt x="20453" y="13143"/>
                    <a:pt x="20324" y="13143"/>
                  </a:cubicBezTo>
                  <a:cubicBezTo>
                    <a:pt x="20336" y="13155"/>
                    <a:pt x="20348" y="13179"/>
                    <a:pt x="20372" y="13190"/>
                  </a:cubicBezTo>
                  <a:cubicBezTo>
                    <a:pt x="20340" y="13190"/>
                    <a:pt x="20139" y="13153"/>
                    <a:pt x="20228" y="13153"/>
                  </a:cubicBezTo>
                  <a:cubicBezTo>
                    <a:pt x="20240" y="13153"/>
                    <a:pt x="20255" y="13153"/>
                    <a:pt x="20276" y="13155"/>
                  </a:cubicBezTo>
                  <a:cubicBezTo>
                    <a:pt x="20269" y="13149"/>
                    <a:pt x="20260" y="13147"/>
                    <a:pt x="20249" y="13147"/>
                  </a:cubicBezTo>
                  <a:cubicBezTo>
                    <a:pt x="20202" y="13147"/>
                    <a:pt x="20127" y="13185"/>
                    <a:pt x="20078" y="13185"/>
                  </a:cubicBezTo>
                  <a:cubicBezTo>
                    <a:pt x="20061" y="13185"/>
                    <a:pt x="20046" y="13180"/>
                    <a:pt x="20038" y="13167"/>
                  </a:cubicBezTo>
                  <a:cubicBezTo>
                    <a:pt x="20038" y="13155"/>
                    <a:pt x="20145" y="13119"/>
                    <a:pt x="20134" y="13119"/>
                  </a:cubicBezTo>
                  <a:cubicBezTo>
                    <a:pt x="20110" y="13119"/>
                    <a:pt x="20074" y="13119"/>
                    <a:pt x="20050" y="13131"/>
                  </a:cubicBezTo>
                  <a:cubicBezTo>
                    <a:pt x="20030" y="13155"/>
                    <a:pt x="19995" y="13163"/>
                    <a:pt x="19953" y="13163"/>
                  </a:cubicBezTo>
                  <a:cubicBezTo>
                    <a:pt x="19864" y="13163"/>
                    <a:pt x="19742" y="13127"/>
                    <a:pt x="19645" y="13127"/>
                  </a:cubicBezTo>
                  <a:cubicBezTo>
                    <a:pt x="19629" y="13127"/>
                    <a:pt x="19613" y="13128"/>
                    <a:pt x="19598" y="13131"/>
                  </a:cubicBezTo>
                  <a:cubicBezTo>
                    <a:pt x="19622" y="13143"/>
                    <a:pt x="19645" y="13155"/>
                    <a:pt x="19669" y="13167"/>
                  </a:cubicBezTo>
                  <a:cubicBezTo>
                    <a:pt x="19646" y="13178"/>
                    <a:pt x="19507" y="13167"/>
                    <a:pt x="19582" y="13212"/>
                  </a:cubicBezTo>
                  <a:lnTo>
                    <a:pt x="19582" y="13212"/>
                  </a:lnTo>
                  <a:cubicBezTo>
                    <a:pt x="19537" y="13187"/>
                    <a:pt x="19443" y="13177"/>
                    <a:pt x="19328" y="13177"/>
                  </a:cubicBezTo>
                  <a:cubicBezTo>
                    <a:pt x="19024" y="13177"/>
                    <a:pt x="18579" y="13249"/>
                    <a:pt x="18562" y="13310"/>
                  </a:cubicBezTo>
                  <a:cubicBezTo>
                    <a:pt x="18568" y="13290"/>
                    <a:pt x="18535" y="13282"/>
                    <a:pt x="18482" y="13282"/>
                  </a:cubicBezTo>
                  <a:cubicBezTo>
                    <a:pt x="18312" y="13282"/>
                    <a:pt x="17936" y="13363"/>
                    <a:pt x="17990" y="13381"/>
                  </a:cubicBezTo>
                  <a:cubicBezTo>
                    <a:pt x="17050" y="13452"/>
                    <a:pt x="16371" y="13893"/>
                    <a:pt x="15371" y="14214"/>
                  </a:cubicBezTo>
                  <a:cubicBezTo>
                    <a:pt x="15402" y="14191"/>
                    <a:pt x="15428" y="14171"/>
                    <a:pt x="15449" y="14155"/>
                  </a:cubicBezTo>
                  <a:lnTo>
                    <a:pt x="15449" y="14155"/>
                  </a:lnTo>
                  <a:cubicBezTo>
                    <a:pt x="15451" y="14155"/>
                    <a:pt x="15452" y="14155"/>
                    <a:pt x="15454" y="14155"/>
                  </a:cubicBezTo>
                  <a:cubicBezTo>
                    <a:pt x="15455" y="14153"/>
                    <a:pt x="15456" y="14150"/>
                    <a:pt x="15457" y="14148"/>
                  </a:cubicBezTo>
                  <a:lnTo>
                    <a:pt x="15457" y="14148"/>
                  </a:lnTo>
                  <a:cubicBezTo>
                    <a:pt x="15531" y="14090"/>
                    <a:pt x="15547" y="14070"/>
                    <a:pt x="15539" y="14070"/>
                  </a:cubicBezTo>
                  <a:cubicBezTo>
                    <a:pt x="15534" y="14070"/>
                    <a:pt x="15519" y="14077"/>
                    <a:pt x="15503" y="14087"/>
                  </a:cubicBezTo>
                  <a:lnTo>
                    <a:pt x="15503" y="14087"/>
                  </a:lnTo>
                  <a:cubicBezTo>
                    <a:pt x="15640" y="13948"/>
                    <a:pt x="16000" y="13775"/>
                    <a:pt x="16178" y="13701"/>
                  </a:cubicBezTo>
                  <a:lnTo>
                    <a:pt x="16178" y="13701"/>
                  </a:lnTo>
                  <a:cubicBezTo>
                    <a:pt x="16175" y="13702"/>
                    <a:pt x="16172" y="13702"/>
                    <a:pt x="16169" y="13702"/>
                  </a:cubicBezTo>
                  <a:cubicBezTo>
                    <a:pt x="16156" y="13702"/>
                    <a:pt x="16150" y="13696"/>
                    <a:pt x="16157" y="13679"/>
                  </a:cubicBezTo>
                  <a:lnTo>
                    <a:pt x="16157" y="13679"/>
                  </a:lnTo>
                  <a:cubicBezTo>
                    <a:pt x="16158" y="13679"/>
                    <a:pt x="16160" y="13679"/>
                    <a:pt x="16162" y="13679"/>
                  </a:cubicBezTo>
                  <a:cubicBezTo>
                    <a:pt x="16231" y="13679"/>
                    <a:pt x="16579" y="13505"/>
                    <a:pt x="16663" y="13505"/>
                  </a:cubicBezTo>
                  <a:cubicBezTo>
                    <a:pt x="16672" y="13505"/>
                    <a:pt x="16678" y="13507"/>
                    <a:pt x="16680" y="13511"/>
                  </a:cubicBezTo>
                  <a:lnTo>
                    <a:pt x="16680" y="13511"/>
                  </a:lnTo>
                  <a:cubicBezTo>
                    <a:pt x="16660" y="13474"/>
                    <a:pt x="16760" y="13438"/>
                    <a:pt x="16809" y="13438"/>
                  </a:cubicBezTo>
                  <a:cubicBezTo>
                    <a:pt x="16839" y="13438"/>
                    <a:pt x="16850" y="13452"/>
                    <a:pt x="16800" y="13488"/>
                  </a:cubicBezTo>
                  <a:cubicBezTo>
                    <a:pt x="16883" y="13464"/>
                    <a:pt x="16967" y="13429"/>
                    <a:pt x="17038" y="13393"/>
                  </a:cubicBezTo>
                  <a:cubicBezTo>
                    <a:pt x="17018" y="13393"/>
                    <a:pt x="16991" y="13401"/>
                    <a:pt x="16968" y="13410"/>
                  </a:cubicBezTo>
                  <a:lnTo>
                    <a:pt x="16968" y="13410"/>
                  </a:lnTo>
                  <a:cubicBezTo>
                    <a:pt x="17404" y="13211"/>
                    <a:pt x="17828" y="13047"/>
                    <a:pt x="18252" y="12988"/>
                  </a:cubicBezTo>
                  <a:cubicBezTo>
                    <a:pt x="18264" y="12976"/>
                    <a:pt x="18610" y="12893"/>
                    <a:pt x="18717" y="12869"/>
                  </a:cubicBezTo>
                  <a:lnTo>
                    <a:pt x="18717" y="12869"/>
                  </a:lnTo>
                  <a:cubicBezTo>
                    <a:pt x="18633" y="12905"/>
                    <a:pt x="18788" y="12893"/>
                    <a:pt x="18693" y="12940"/>
                  </a:cubicBezTo>
                  <a:cubicBezTo>
                    <a:pt x="18701" y="12941"/>
                    <a:pt x="18711" y="12942"/>
                    <a:pt x="18721" y="12942"/>
                  </a:cubicBezTo>
                  <a:cubicBezTo>
                    <a:pt x="18836" y="12942"/>
                    <a:pt x="19069" y="12891"/>
                    <a:pt x="19132" y="12891"/>
                  </a:cubicBezTo>
                  <a:cubicBezTo>
                    <a:pt x="19138" y="12891"/>
                    <a:pt x="19143" y="12892"/>
                    <a:pt x="19145" y="12893"/>
                  </a:cubicBezTo>
                  <a:cubicBezTo>
                    <a:pt x="19138" y="12889"/>
                    <a:pt x="19122" y="12886"/>
                    <a:pt x="19103" y="12885"/>
                  </a:cubicBezTo>
                  <a:lnTo>
                    <a:pt x="19103" y="12885"/>
                  </a:lnTo>
                  <a:cubicBezTo>
                    <a:pt x="19259" y="12888"/>
                    <a:pt x="19513" y="12905"/>
                    <a:pt x="19431" y="12905"/>
                  </a:cubicBezTo>
                  <a:cubicBezTo>
                    <a:pt x="19447" y="12910"/>
                    <a:pt x="19509" y="12917"/>
                    <a:pt x="19575" y="12917"/>
                  </a:cubicBezTo>
                  <a:cubicBezTo>
                    <a:pt x="19662" y="12917"/>
                    <a:pt x="19758" y="12904"/>
                    <a:pt x="19764" y="12857"/>
                  </a:cubicBezTo>
                  <a:lnTo>
                    <a:pt x="19764" y="12857"/>
                  </a:lnTo>
                  <a:cubicBezTo>
                    <a:pt x="19705" y="12869"/>
                    <a:pt x="19657" y="12869"/>
                    <a:pt x="19598" y="12869"/>
                  </a:cubicBezTo>
                  <a:cubicBezTo>
                    <a:pt x="19690" y="12860"/>
                    <a:pt x="19768" y="12822"/>
                    <a:pt x="19859" y="12822"/>
                  </a:cubicBezTo>
                  <a:cubicBezTo>
                    <a:pt x="19886" y="12822"/>
                    <a:pt x="19914" y="12825"/>
                    <a:pt x="19943" y="12833"/>
                  </a:cubicBezTo>
                  <a:cubicBezTo>
                    <a:pt x="19930" y="12844"/>
                    <a:pt x="19918" y="12853"/>
                    <a:pt x="19909" y="12859"/>
                  </a:cubicBezTo>
                  <a:lnTo>
                    <a:pt x="19909" y="12859"/>
                  </a:lnTo>
                  <a:cubicBezTo>
                    <a:pt x="19916" y="12858"/>
                    <a:pt x="19924" y="12857"/>
                    <a:pt x="19932" y="12857"/>
                  </a:cubicBezTo>
                  <a:cubicBezTo>
                    <a:pt x="19949" y="12857"/>
                    <a:pt x="19969" y="12860"/>
                    <a:pt x="19991" y="12869"/>
                  </a:cubicBezTo>
                  <a:cubicBezTo>
                    <a:pt x="19967" y="12929"/>
                    <a:pt x="19717" y="12905"/>
                    <a:pt x="19681" y="12917"/>
                  </a:cubicBezTo>
                  <a:cubicBezTo>
                    <a:pt x="19725" y="12940"/>
                    <a:pt x="19786" y="12948"/>
                    <a:pt x="19852" y="12948"/>
                  </a:cubicBezTo>
                  <a:cubicBezTo>
                    <a:pt x="19984" y="12948"/>
                    <a:pt x="20138" y="12917"/>
                    <a:pt x="20217" y="12917"/>
                  </a:cubicBezTo>
                  <a:cubicBezTo>
                    <a:pt x="20193" y="12940"/>
                    <a:pt x="20169" y="12952"/>
                    <a:pt x="20145" y="12964"/>
                  </a:cubicBezTo>
                  <a:cubicBezTo>
                    <a:pt x="20211" y="12964"/>
                    <a:pt x="20276" y="12970"/>
                    <a:pt x="20342" y="12977"/>
                  </a:cubicBezTo>
                  <a:lnTo>
                    <a:pt x="20342" y="12977"/>
                  </a:lnTo>
                  <a:cubicBezTo>
                    <a:pt x="20300" y="12964"/>
                    <a:pt x="20384" y="12944"/>
                    <a:pt x="20312" y="12917"/>
                  </a:cubicBezTo>
                  <a:cubicBezTo>
                    <a:pt x="20326" y="12915"/>
                    <a:pt x="20339" y="12914"/>
                    <a:pt x="20352" y="12914"/>
                  </a:cubicBezTo>
                  <a:cubicBezTo>
                    <a:pt x="20470" y="12914"/>
                    <a:pt x="20533" y="12995"/>
                    <a:pt x="20644" y="13025"/>
                  </a:cubicBezTo>
                  <a:lnTo>
                    <a:pt x="20644" y="13025"/>
                  </a:lnTo>
                  <a:cubicBezTo>
                    <a:pt x="20634" y="13018"/>
                    <a:pt x="20634" y="13006"/>
                    <a:pt x="20646" y="12988"/>
                  </a:cubicBezTo>
                  <a:lnTo>
                    <a:pt x="20646" y="12988"/>
                  </a:lnTo>
                  <a:cubicBezTo>
                    <a:pt x="20705" y="13028"/>
                    <a:pt x="20764" y="13051"/>
                    <a:pt x="20830" y="13051"/>
                  </a:cubicBezTo>
                  <a:cubicBezTo>
                    <a:pt x="20844" y="13051"/>
                    <a:pt x="20857" y="13050"/>
                    <a:pt x="20872" y="13048"/>
                  </a:cubicBezTo>
                  <a:cubicBezTo>
                    <a:pt x="20872" y="13048"/>
                    <a:pt x="20800" y="13000"/>
                    <a:pt x="20848" y="13000"/>
                  </a:cubicBezTo>
                  <a:cubicBezTo>
                    <a:pt x="20880" y="13025"/>
                    <a:pt x="20917" y="13033"/>
                    <a:pt x="20958" y="13033"/>
                  </a:cubicBezTo>
                  <a:cubicBezTo>
                    <a:pt x="21035" y="13033"/>
                    <a:pt x="21123" y="13004"/>
                    <a:pt x="21202" y="13004"/>
                  </a:cubicBezTo>
                  <a:cubicBezTo>
                    <a:pt x="21224" y="13004"/>
                    <a:pt x="21245" y="13006"/>
                    <a:pt x="21265" y="13012"/>
                  </a:cubicBezTo>
                  <a:cubicBezTo>
                    <a:pt x="21241" y="13024"/>
                    <a:pt x="21205" y="13036"/>
                    <a:pt x="21181" y="13048"/>
                  </a:cubicBezTo>
                  <a:lnTo>
                    <a:pt x="21277" y="13048"/>
                  </a:lnTo>
                  <a:cubicBezTo>
                    <a:pt x="21277" y="13059"/>
                    <a:pt x="21265" y="13071"/>
                    <a:pt x="21253" y="13083"/>
                  </a:cubicBezTo>
                  <a:cubicBezTo>
                    <a:pt x="21287" y="13079"/>
                    <a:pt x="21319" y="13077"/>
                    <a:pt x="21349" y="13077"/>
                  </a:cubicBezTo>
                  <a:cubicBezTo>
                    <a:pt x="21478" y="13077"/>
                    <a:pt x="21580" y="13112"/>
                    <a:pt x="21705" y="13131"/>
                  </a:cubicBezTo>
                  <a:cubicBezTo>
                    <a:pt x="21694" y="13135"/>
                    <a:pt x="21684" y="13137"/>
                    <a:pt x="21673" y="13137"/>
                  </a:cubicBezTo>
                  <a:cubicBezTo>
                    <a:pt x="21643" y="13137"/>
                    <a:pt x="21613" y="13124"/>
                    <a:pt x="21585" y="13124"/>
                  </a:cubicBezTo>
                  <a:cubicBezTo>
                    <a:pt x="21569" y="13124"/>
                    <a:pt x="21553" y="13128"/>
                    <a:pt x="21539" y="13143"/>
                  </a:cubicBezTo>
                  <a:cubicBezTo>
                    <a:pt x="21610" y="13179"/>
                    <a:pt x="21681" y="13190"/>
                    <a:pt x="21753" y="13202"/>
                  </a:cubicBezTo>
                  <a:cubicBezTo>
                    <a:pt x="21732" y="13196"/>
                    <a:pt x="21736" y="13194"/>
                    <a:pt x="21755" y="13194"/>
                  </a:cubicBezTo>
                  <a:cubicBezTo>
                    <a:pt x="21811" y="13194"/>
                    <a:pt x="21994" y="13214"/>
                    <a:pt x="22003" y="13214"/>
                  </a:cubicBezTo>
                  <a:cubicBezTo>
                    <a:pt x="21984" y="13242"/>
                    <a:pt x="21958" y="13263"/>
                    <a:pt x="21925" y="13265"/>
                  </a:cubicBezTo>
                  <a:lnTo>
                    <a:pt x="21925" y="13265"/>
                  </a:lnTo>
                  <a:cubicBezTo>
                    <a:pt x="21914" y="13263"/>
                    <a:pt x="21904" y="13262"/>
                    <a:pt x="21896" y="13262"/>
                  </a:cubicBezTo>
                  <a:lnTo>
                    <a:pt x="21896" y="13262"/>
                  </a:lnTo>
                  <a:cubicBezTo>
                    <a:pt x="21904" y="13264"/>
                    <a:pt x="21912" y="13265"/>
                    <a:pt x="21920" y="13265"/>
                  </a:cubicBezTo>
                  <a:cubicBezTo>
                    <a:pt x="21922" y="13265"/>
                    <a:pt x="21923" y="13265"/>
                    <a:pt x="21925" y="13265"/>
                  </a:cubicBezTo>
                  <a:lnTo>
                    <a:pt x="21925" y="13265"/>
                  </a:lnTo>
                  <a:cubicBezTo>
                    <a:pt x="22139" y="13290"/>
                    <a:pt x="22928" y="13448"/>
                    <a:pt x="23028" y="13571"/>
                  </a:cubicBezTo>
                  <a:lnTo>
                    <a:pt x="23028" y="13571"/>
                  </a:lnTo>
                  <a:cubicBezTo>
                    <a:pt x="23027" y="13562"/>
                    <a:pt x="23027" y="13553"/>
                    <a:pt x="23027" y="13548"/>
                  </a:cubicBezTo>
                  <a:cubicBezTo>
                    <a:pt x="23029" y="13546"/>
                    <a:pt x="23033" y="13545"/>
                    <a:pt x="23039" y="13545"/>
                  </a:cubicBezTo>
                  <a:cubicBezTo>
                    <a:pt x="23116" y="13545"/>
                    <a:pt x="23481" y="13691"/>
                    <a:pt x="23503" y="13702"/>
                  </a:cubicBezTo>
                  <a:cubicBezTo>
                    <a:pt x="23463" y="13693"/>
                    <a:pt x="23435" y="13686"/>
                    <a:pt x="23414" y="13681"/>
                  </a:cubicBezTo>
                  <a:lnTo>
                    <a:pt x="23414" y="13681"/>
                  </a:lnTo>
                  <a:cubicBezTo>
                    <a:pt x="23438" y="13691"/>
                    <a:pt x="23463" y="13707"/>
                    <a:pt x="23467" y="13726"/>
                  </a:cubicBezTo>
                  <a:lnTo>
                    <a:pt x="23374" y="13726"/>
                  </a:lnTo>
                  <a:cubicBezTo>
                    <a:pt x="23499" y="13749"/>
                    <a:pt x="23762" y="13850"/>
                    <a:pt x="23781" y="13850"/>
                  </a:cubicBezTo>
                  <a:cubicBezTo>
                    <a:pt x="23781" y="13850"/>
                    <a:pt x="23782" y="13850"/>
                    <a:pt x="23782" y="13850"/>
                  </a:cubicBezTo>
                  <a:lnTo>
                    <a:pt x="23782" y="13850"/>
                  </a:lnTo>
                  <a:cubicBezTo>
                    <a:pt x="23854" y="13909"/>
                    <a:pt x="24205" y="14000"/>
                    <a:pt x="24194" y="14000"/>
                  </a:cubicBezTo>
                  <a:cubicBezTo>
                    <a:pt x="24259" y="14033"/>
                    <a:pt x="24443" y="14085"/>
                    <a:pt x="24475" y="14085"/>
                  </a:cubicBezTo>
                  <a:cubicBezTo>
                    <a:pt x="24478" y="14085"/>
                    <a:pt x="24479" y="14084"/>
                    <a:pt x="24479" y="14083"/>
                  </a:cubicBezTo>
                  <a:cubicBezTo>
                    <a:pt x="24515" y="14095"/>
                    <a:pt x="24551" y="14095"/>
                    <a:pt x="24587" y="14107"/>
                  </a:cubicBezTo>
                  <a:cubicBezTo>
                    <a:pt x="24575" y="14131"/>
                    <a:pt x="24560" y="14143"/>
                    <a:pt x="24540" y="14143"/>
                  </a:cubicBezTo>
                  <a:cubicBezTo>
                    <a:pt x="24521" y="14143"/>
                    <a:pt x="24497" y="14131"/>
                    <a:pt x="24467" y="14107"/>
                  </a:cubicBezTo>
                  <a:lnTo>
                    <a:pt x="24467" y="14107"/>
                  </a:lnTo>
                  <a:cubicBezTo>
                    <a:pt x="24527" y="14202"/>
                    <a:pt x="24706" y="14226"/>
                    <a:pt x="24801" y="14262"/>
                  </a:cubicBezTo>
                  <a:cubicBezTo>
                    <a:pt x="24760" y="14262"/>
                    <a:pt x="24719" y="14236"/>
                    <a:pt x="24678" y="14236"/>
                  </a:cubicBezTo>
                  <a:cubicBezTo>
                    <a:pt x="24672" y="14236"/>
                    <a:pt x="24665" y="14236"/>
                    <a:pt x="24658" y="14238"/>
                  </a:cubicBezTo>
                  <a:cubicBezTo>
                    <a:pt x="24705" y="14305"/>
                    <a:pt x="24793" y="14327"/>
                    <a:pt x="24880" y="14327"/>
                  </a:cubicBezTo>
                  <a:cubicBezTo>
                    <a:pt x="24948" y="14327"/>
                    <a:pt x="25016" y="14313"/>
                    <a:pt x="25063" y="14298"/>
                  </a:cubicBezTo>
                  <a:cubicBezTo>
                    <a:pt x="25033" y="14298"/>
                    <a:pt x="24982" y="14307"/>
                    <a:pt x="24933" y="14307"/>
                  </a:cubicBezTo>
                  <a:cubicBezTo>
                    <a:pt x="24885" y="14307"/>
                    <a:pt x="24838" y="14298"/>
                    <a:pt x="24814" y="14264"/>
                  </a:cubicBezTo>
                  <a:lnTo>
                    <a:pt x="24814" y="14264"/>
                  </a:lnTo>
                  <a:cubicBezTo>
                    <a:pt x="24818" y="14269"/>
                    <a:pt x="24824" y="14271"/>
                    <a:pt x="24833" y="14271"/>
                  </a:cubicBezTo>
                  <a:cubicBezTo>
                    <a:pt x="24918" y="14271"/>
                    <a:pt x="25201" y="14071"/>
                    <a:pt x="25195" y="14071"/>
                  </a:cubicBezTo>
                  <a:lnTo>
                    <a:pt x="25195" y="14071"/>
                  </a:lnTo>
                  <a:cubicBezTo>
                    <a:pt x="25195" y="14071"/>
                    <a:pt x="25194" y="14071"/>
                    <a:pt x="25194" y="14072"/>
                  </a:cubicBezTo>
                  <a:cubicBezTo>
                    <a:pt x="25205" y="14015"/>
                    <a:pt x="25163" y="13683"/>
                    <a:pt x="25178" y="13646"/>
                  </a:cubicBezTo>
                  <a:lnTo>
                    <a:pt x="25178" y="13646"/>
                  </a:lnTo>
                  <a:cubicBezTo>
                    <a:pt x="25168" y="13657"/>
                    <a:pt x="25157" y="13668"/>
                    <a:pt x="25146" y="13679"/>
                  </a:cubicBezTo>
                  <a:cubicBezTo>
                    <a:pt x="25062" y="13647"/>
                    <a:pt x="25052" y="13334"/>
                    <a:pt x="24993" y="13247"/>
                  </a:cubicBezTo>
                  <a:lnTo>
                    <a:pt x="24993" y="13247"/>
                  </a:lnTo>
                  <a:cubicBezTo>
                    <a:pt x="24996" y="13249"/>
                    <a:pt x="25000" y="13250"/>
                    <a:pt x="25003" y="13250"/>
                  </a:cubicBezTo>
                  <a:cubicBezTo>
                    <a:pt x="24920" y="13131"/>
                    <a:pt x="24717" y="12798"/>
                    <a:pt x="24825" y="12726"/>
                  </a:cubicBezTo>
                  <a:cubicBezTo>
                    <a:pt x="24753" y="12595"/>
                    <a:pt x="24646" y="12476"/>
                    <a:pt x="24646" y="12309"/>
                  </a:cubicBezTo>
                  <a:cubicBezTo>
                    <a:pt x="24644" y="12331"/>
                    <a:pt x="24640" y="12339"/>
                    <a:pt x="24634" y="12339"/>
                  </a:cubicBezTo>
                  <a:cubicBezTo>
                    <a:pt x="24617" y="12339"/>
                    <a:pt x="24588" y="12281"/>
                    <a:pt x="24559" y="12237"/>
                  </a:cubicBezTo>
                  <a:lnTo>
                    <a:pt x="24559" y="12237"/>
                  </a:lnTo>
                  <a:cubicBezTo>
                    <a:pt x="24566" y="12240"/>
                    <a:pt x="24574" y="12243"/>
                    <a:pt x="24584" y="12243"/>
                  </a:cubicBezTo>
                  <a:cubicBezTo>
                    <a:pt x="24592" y="12243"/>
                    <a:pt x="24601" y="12241"/>
                    <a:pt x="24610" y="12238"/>
                  </a:cubicBezTo>
                  <a:cubicBezTo>
                    <a:pt x="24563" y="12190"/>
                    <a:pt x="24587" y="12143"/>
                    <a:pt x="24587" y="12107"/>
                  </a:cubicBezTo>
                  <a:cubicBezTo>
                    <a:pt x="24563" y="11821"/>
                    <a:pt x="24348" y="11655"/>
                    <a:pt x="24241" y="11393"/>
                  </a:cubicBezTo>
                  <a:lnTo>
                    <a:pt x="24241" y="11393"/>
                  </a:lnTo>
                  <a:cubicBezTo>
                    <a:pt x="24348" y="11499"/>
                    <a:pt x="24395" y="11464"/>
                    <a:pt x="24454" y="11709"/>
                  </a:cubicBezTo>
                  <a:lnTo>
                    <a:pt x="24454" y="11709"/>
                  </a:lnTo>
                  <a:cubicBezTo>
                    <a:pt x="24448" y="11681"/>
                    <a:pt x="24451" y="11666"/>
                    <a:pt x="24460" y="11666"/>
                  </a:cubicBezTo>
                  <a:cubicBezTo>
                    <a:pt x="24465" y="11666"/>
                    <a:pt x="24471" y="11670"/>
                    <a:pt x="24479" y="11678"/>
                  </a:cubicBezTo>
                  <a:cubicBezTo>
                    <a:pt x="24348" y="11500"/>
                    <a:pt x="24336" y="11309"/>
                    <a:pt x="24229" y="11107"/>
                  </a:cubicBezTo>
                  <a:lnTo>
                    <a:pt x="24229" y="11107"/>
                  </a:lnTo>
                  <a:cubicBezTo>
                    <a:pt x="24250" y="11112"/>
                    <a:pt x="24268" y="11124"/>
                    <a:pt x="24282" y="11140"/>
                  </a:cubicBezTo>
                  <a:lnTo>
                    <a:pt x="24282" y="11140"/>
                  </a:lnTo>
                  <a:cubicBezTo>
                    <a:pt x="24239" y="11072"/>
                    <a:pt x="24169" y="11000"/>
                    <a:pt x="24183" y="11000"/>
                  </a:cubicBezTo>
                  <a:cubicBezTo>
                    <a:pt x="24186" y="11000"/>
                    <a:pt x="24193" y="11004"/>
                    <a:pt x="24206" y="11012"/>
                  </a:cubicBezTo>
                  <a:cubicBezTo>
                    <a:pt x="24179" y="10968"/>
                    <a:pt x="24179" y="10886"/>
                    <a:pt x="24180" y="10864"/>
                  </a:cubicBezTo>
                  <a:lnTo>
                    <a:pt x="24180" y="10864"/>
                  </a:lnTo>
                  <a:cubicBezTo>
                    <a:pt x="24181" y="10866"/>
                    <a:pt x="24181" y="10867"/>
                    <a:pt x="24182" y="10869"/>
                  </a:cubicBezTo>
                  <a:cubicBezTo>
                    <a:pt x="24182" y="10862"/>
                    <a:pt x="24181" y="10859"/>
                    <a:pt x="24181" y="10859"/>
                  </a:cubicBezTo>
                  <a:lnTo>
                    <a:pt x="24181" y="10859"/>
                  </a:lnTo>
                  <a:cubicBezTo>
                    <a:pt x="24181" y="10859"/>
                    <a:pt x="24181" y="10860"/>
                    <a:pt x="24180" y="10864"/>
                  </a:cubicBezTo>
                  <a:lnTo>
                    <a:pt x="24180" y="10864"/>
                  </a:lnTo>
                  <a:cubicBezTo>
                    <a:pt x="24144" y="10740"/>
                    <a:pt x="24073" y="10356"/>
                    <a:pt x="23944" y="10309"/>
                  </a:cubicBezTo>
                  <a:lnTo>
                    <a:pt x="23944" y="10309"/>
                  </a:lnTo>
                  <a:cubicBezTo>
                    <a:pt x="23979" y="10321"/>
                    <a:pt x="24003" y="10321"/>
                    <a:pt x="24039" y="10345"/>
                  </a:cubicBezTo>
                  <a:cubicBezTo>
                    <a:pt x="23932" y="10238"/>
                    <a:pt x="23836" y="10142"/>
                    <a:pt x="23729" y="10047"/>
                  </a:cubicBezTo>
                  <a:lnTo>
                    <a:pt x="23729" y="10047"/>
                  </a:lnTo>
                  <a:cubicBezTo>
                    <a:pt x="23743" y="10052"/>
                    <a:pt x="23756" y="10054"/>
                    <a:pt x="23768" y="10054"/>
                  </a:cubicBezTo>
                  <a:cubicBezTo>
                    <a:pt x="23814" y="10054"/>
                    <a:pt x="23849" y="10026"/>
                    <a:pt x="23881" y="10026"/>
                  </a:cubicBezTo>
                  <a:cubicBezTo>
                    <a:pt x="23906" y="10026"/>
                    <a:pt x="23929" y="10042"/>
                    <a:pt x="23955" y="10095"/>
                  </a:cubicBezTo>
                  <a:cubicBezTo>
                    <a:pt x="23955" y="10035"/>
                    <a:pt x="23932" y="9976"/>
                    <a:pt x="23896" y="9916"/>
                  </a:cubicBezTo>
                  <a:cubicBezTo>
                    <a:pt x="23896" y="9948"/>
                    <a:pt x="23885" y="9964"/>
                    <a:pt x="23868" y="9964"/>
                  </a:cubicBezTo>
                  <a:cubicBezTo>
                    <a:pt x="23859" y="9964"/>
                    <a:pt x="23848" y="9960"/>
                    <a:pt x="23836" y="9952"/>
                  </a:cubicBezTo>
                  <a:cubicBezTo>
                    <a:pt x="23872" y="9738"/>
                    <a:pt x="23777" y="9821"/>
                    <a:pt x="23729" y="9678"/>
                  </a:cubicBezTo>
                  <a:cubicBezTo>
                    <a:pt x="23765" y="9678"/>
                    <a:pt x="23801" y="9678"/>
                    <a:pt x="23825" y="9690"/>
                  </a:cubicBezTo>
                  <a:cubicBezTo>
                    <a:pt x="23785" y="9661"/>
                    <a:pt x="23754" y="9598"/>
                    <a:pt x="23717" y="9558"/>
                  </a:cubicBezTo>
                  <a:lnTo>
                    <a:pt x="23717" y="9558"/>
                  </a:lnTo>
                  <a:cubicBezTo>
                    <a:pt x="23718" y="9558"/>
                    <a:pt x="23718" y="9558"/>
                    <a:pt x="23718" y="9558"/>
                  </a:cubicBezTo>
                  <a:cubicBezTo>
                    <a:pt x="23755" y="9558"/>
                    <a:pt x="23726" y="9329"/>
                    <a:pt x="23705" y="9309"/>
                  </a:cubicBezTo>
                  <a:lnTo>
                    <a:pt x="23705" y="9309"/>
                  </a:lnTo>
                  <a:cubicBezTo>
                    <a:pt x="23705" y="9325"/>
                    <a:pt x="23705" y="9341"/>
                    <a:pt x="23709" y="9356"/>
                  </a:cubicBezTo>
                  <a:lnTo>
                    <a:pt x="23709" y="9356"/>
                  </a:lnTo>
                  <a:cubicBezTo>
                    <a:pt x="23655" y="9219"/>
                    <a:pt x="23525" y="9158"/>
                    <a:pt x="23491" y="9011"/>
                  </a:cubicBezTo>
                  <a:lnTo>
                    <a:pt x="23491" y="9011"/>
                  </a:lnTo>
                  <a:cubicBezTo>
                    <a:pt x="23505" y="9025"/>
                    <a:pt x="23519" y="9031"/>
                    <a:pt x="23535" y="9031"/>
                  </a:cubicBezTo>
                  <a:cubicBezTo>
                    <a:pt x="23547" y="9031"/>
                    <a:pt x="23560" y="9028"/>
                    <a:pt x="23574" y="9023"/>
                  </a:cubicBezTo>
                  <a:cubicBezTo>
                    <a:pt x="23574" y="9023"/>
                    <a:pt x="23229" y="8583"/>
                    <a:pt x="23193" y="8476"/>
                  </a:cubicBezTo>
                  <a:lnTo>
                    <a:pt x="23193" y="8476"/>
                  </a:lnTo>
                  <a:cubicBezTo>
                    <a:pt x="23324" y="8583"/>
                    <a:pt x="23455" y="8726"/>
                    <a:pt x="23563" y="8868"/>
                  </a:cubicBezTo>
                  <a:cubicBezTo>
                    <a:pt x="23574" y="8821"/>
                    <a:pt x="23563" y="8785"/>
                    <a:pt x="23551" y="8738"/>
                  </a:cubicBezTo>
                  <a:lnTo>
                    <a:pt x="23551" y="8738"/>
                  </a:lnTo>
                  <a:cubicBezTo>
                    <a:pt x="23576" y="8746"/>
                    <a:pt x="23595" y="8760"/>
                    <a:pt x="23604" y="8784"/>
                  </a:cubicBezTo>
                  <a:lnTo>
                    <a:pt x="23604" y="8784"/>
                  </a:lnTo>
                  <a:cubicBezTo>
                    <a:pt x="23580" y="8678"/>
                    <a:pt x="23489" y="8402"/>
                    <a:pt x="23419" y="8402"/>
                  </a:cubicBezTo>
                  <a:cubicBezTo>
                    <a:pt x="23415" y="8402"/>
                    <a:pt x="23411" y="8403"/>
                    <a:pt x="23408" y="8404"/>
                  </a:cubicBezTo>
                  <a:cubicBezTo>
                    <a:pt x="23455" y="8487"/>
                    <a:pt x="23491" y="8583"/>
                    <a:pt x="23539" y="8666"/>
                  </a:cubicBezTo>
                  <a:cubicBezTo>
                    <a:pt x="23533" y="8668"/>
                    <a:pt x="23528" y="8669"/>
                    <a:pt x="23522" y="8669"/>
                  </a:cubicBezTo>
                  <a:cubicBezTo>
                    <a:pt x="23430" y="8669"/>
                    <a:pt x="23324" y="8401"/>
                    <a:pt x="23313" y="8357"/>
                  </a:cubicBezTo>
                  <a:cubicBezTo>
                    <a:pt x="23327" y="8352"/>
                    <a:pt x="23342" y="8349"/>
                    <a:pt x="23357" y="8349"/>
                  </a:cubicBezTo>
                  <a:cubicBezTo>
                    <a:pt x="23378" y="8349"/>
                    <a:pt x="23399" y="8354"/>
                    <a:pt x="23420" y="8368"/>
                  </a:cubicBezTo>
                  <a:cubicBezTo>
                    <a:pt x="23372" y="8321"/>
                    <a:pt x="23348" y="8261"/>
                    <a:pt x="23336" y="8190"/>
                  </a:cubicBezTo>
                  <a:lnTo>
                    <a:pt x="23336" y="8190"/>
                  </a:lnTo>
                  <a:cubicBezTo>
                    <a:pt x="23348" y="8214"/>
                    <a:pt x="23372" y="8237"/>
                    <a:pt x="23384" y="8261"/>
                  </a:cubicBezTo>
                  <a:cubicBezTo>
                    <a:pt x="23384" y="8261"/>
                    <a:pt x="23268" y="7933"/>
                    <a:pt x="23271" y="7868"/>
                  </a:cubicBezTo>
                  <a:lnTo>
                    <a:pt x="23271" y="7868"/>
                  </a:lnTo>
                  <a:cubicBezTo>
                    <a:pt x="23241" y="7920"/>
                    <a:pt x="23174" y="7953"/>
                    <a:pt x="23118" y="7953"/>
                  </a:cubicBezTo>
                  <a:cubicBezTo>
                    <a:pt x="23068" y="7953"/>
                    <a:pt x="23027" y="7927"/>
                    <a:pt x="23027" y="7868"/>
                  </a:cubicBezTo>
                  <a:cubicBezTo>
                    <a:pt x="23015" y="7720"/>
                    <a:pt x="23048" y="7690"/>
                    <a:pt x="23085" y="7690"/>
                  </a:cubicBezTo>
                  <a:cubicBezTo>
                    <a:pt x="23110" y="7690"/>
                    <a:pt x="23136" y="7703"/>
                    <a:pt x="23153" y="7703"/>
                  </a:cubicBezTo>
                  <a:cubicBezTo>
                    <a:pt x="23162" y="7703"/>
                    <a:pt x="23168" y="7700"/>
                    <a:pt x="23170" y="7690"/>
                  </a:cubicBezTo>
                  <a:cubicBezTo>
                    <a:pt x="23141" y="7690"/>
                    <a:pt x="23097" y="7481"/>
                    <a:pt x="23081" y="7481"/>
                  </a:cubicBezTo>
                  <a:cubicBezTo>
                    <a:pt x="23077" y="7481"/>
                    <a:pt x="23074" y="7493"/>
                    <a:pt x="23074" y="7523"/>
                  </a:cubicBezTo>
                  <a:cubicBezTo>
                    <a:pt x="23039" y="7440"/>
                    <a:pt x="22860" y="7166"/>
                    <a:pt x="22872" y="7130"/>
                  </a:cubicBezTo>
                  <a:cubicBezTo>
                    <a:pt x="22820" y="6954"/>
                    <a:pt x="22804" y="6688"/>
                    <a:pt x="22754" y="6535"/>
                  </a:cubicBezTo>
                  <a:lnTo>
                    <a:pt x="22754" y="6535"/>
                  </a:lnTo>
                  <a:cubicBezTo>
                    <a:pt x="22758" y="6538"/>
                    <a:pt x="22763" y="6539"/>
                    <a:pt x="22768" y="6539"/>
                  </a:cubicBezTo>
                  <a:cubicBezTo>
                    <a:pt x="22774" y="6539"/>
                    <a:pt x="22781" y="6538"/>
                    <a:pt x="22789" y="6535"/>
                  </a:cubicBezTo>
                  <a:cubicBezTo>
                    <a:pt x="22729" y="6475"/>
                    <a:pt x="22693" y="6404"/>
                    <a:pt x="22670" y="6332"/>
                  </a:cubicBezTo>
                  <a:lnTo>
                    <a:pt x="22670" y="6332"/>
                  </a:lnTo>
                  <a:cubicBezTo>
                    <a:pt x="22670" y="6416"/>
                    <a:pt x="22693" y="6499"/>
                    <a:pt x="22753" y="6571"/>
                  </a:cubicBezTo>
                  <a:cubicBezTo>
                    <a:pt x="22749" y="6571"/>
                    <a:pt x="22746" y="6572"/>
                    <a:pt x="22742" y="6572"/>
                  </a:cubicBezTo>
                  <a:cubicBezTo>
                    <a:pt x="22564" y="6572"/>
                    <a:pt x="22313" y="5725"/>
                    <a:pt x="22336" y="5725"/>
                  </a:cubicBezTo>
                  <a:cubicBezTo>
                    <a:pt x="22347" y="5721"/>
                    <a:pt x="22357" y="5719"/>
                    <a:pt x="22366" y="5719"/>
                  </a:cubicBezTo>
                  <a:cubicBezTo>
                    <a:pt x="22451" y="5719"/>
                    <a:pt x="22434" y="5912"/>
                    <a:pt x="22455" y="5987"/>
                  </a:cubicBezTo>
                  <a:cubicBezTo>
                    <a:pt x="22455" y="5951"/>
                    <a:pt x="22455" y="5916"/>
                    <a:pt x="22443" y="5880"/>
                  </a:cubicBezTo>
                  <a:lnTo>
                    <a:pt x="22443" y="5880"/>
                  </a:lnTo>
                  <a:cubicBezTo>
                    <a:pt x="22479" y="5928"/>
                    <a:pt x="22503" y="5975"/>
                    <a:pt x="22503" y="6035"/>
                  </a:cubicBezTo>
                  <a:cubicBezTo>
                    <a:pt x="22536" y="5836"/>
                    <a:pt x="22293" y="5515"/>
                    <a:pt x="22276" y="5346"/>
                  </a:cubicBezTo>
                  <a:lnTo>
                    <a:pt x="22276" y="5346"/>
                  </a:lnTo>
                  <a:cubicBezTo>
                    <a:pt x="22221" y="5281"/>
                    <a:pt x="22093" y="5141"/>
                    <a:pt x="22131" y="5020"/>
                  </a:cubicBezTo>
                  <a:lnTo>
                    <a:pt x="22131" y="5020"/>
                  </a:lnTo>
                  <a:cubicBezTo>
                    <a:pt x="22126" y="4969"/>
                    <a:pt x="22120" y="4918"/>
                    <a:pt x="22074" y="4892"/>
                  </a:cubicBezTo>
                  <a:cubicBezTo>
                    <a:pt x="22074" y="4916"/>
                    <a:pt x="22074" y="4951"/>
                    <a:pt x="22074" y="4987"/>
                  </a:cubicBezTo>
                  <a:cubicBezTo>
                    <a:pt x="22015" y="4892"/>
                    <a:pt x="21955" y="4797"/>
                    <a:pt x="21931" y="4689"/>
                  </a:cubicBezTo>
                  <a:lnTo>
                    <a:pt x="21931" y="4689"/>
                  </a:lnTo>
                  <a:cubicBezTo>
                    <a:pt x="21884" y="4785"/>
                    <a:pt x="22027" y="4963"/>
                    <a:pt x="22027" y="4963"/>
                  </a:cubicBezTo>
                  <a:cubicBezTo>
                    <a:pt x="21984" y="5101"/>
                    <a:pt x="22055" y="5173"/>
                    <a:pt x="22088" y="5254"/>
                  </a:cubicBezTo>
                  <a:lnTo>
                    <a:pt x="22088" y="5254"/>
                  </a:lnTo>
                  <a:cubicBezTo>
                    <a:pt x="22089" y="5249"/>
                    <a:pt x="22092" y="5243"/>
                    <a:pt x="22098" y="5237"/>
                  </a:cubicBezTo>
                  <a:cubicBezTo>
                    <a:pt x="22226" y="5333"/>
                    <a:pt x="22220" y="5581"/>
                    <a:pt x="22192" y="5581"/>
                  </a:cubicBezTo>
                  <a:cubicBezTo>
                    <a:pt x="22189" y="5581"/>
                    <a:pt x="22185" y="5578"/>
                    <a:pt x="22181" y="5570"/>
                  </a:cubicBezTo>
                  <a:lnTo>
                    <a:pt x="22181" y="5570"/>
                  </a:lnTo>
                  <a:cubicBezTo>
                    <a:pt x="22431" y="6582"/>
                    <a:pt x="22812" y="7535"/>
                    <a:pt x="23134" y="8452"/>
                  </a:cubicBezTo>
                  <a:cubicBezTo>
                    <a:pt x="23114" y="8396"/>
                    <a:pt x="23102" y="8369"/>
                    <a:pt x="23098" y="8369"/>
                  </a:cubicBezTo>
                  <a:lnTo>
                    <a:pt x="23098" y="8369"/>
                  </a:lnTo>
                  <a:cubicBezTo>
                    <a:pt x="23093" y="8369"/>
                    <a:pt x="23101" y="8420"/>
                    <a:pt x="23122" y="8523"/>
                  </a:cubicBezTo>
                  <a:cubicBezTo>
                    <a:pt x="23170" y="8618"/>
                    <a:pt x="23205" y="8714"/>
                    <a:pt x="23253" y="8809"/>
                  </a:cubicBezTo>
                  <a:cubicBezTo>
                    <a:pt x="23301" y="8916"/>
                    <a:pt x="23313" y="9011"/>
                    <a:pt x="23324" y="9107"/>
                  </a:cubicBezTo>
                  <a:cubicBezTo>
                    <a:pt x="23327" y="9070"/>
                    <a:pt x="23329" y="9056"/>
                    <a:pt x="23330" y="9056"/>
                  </a:cubicBezTo>
                  <a:cubicBezTo>
                    <a:pt x="23337" y="9056"/>
                    <a:pt x="23345" y="9252"/>
                    <a:pt x="23379" y="9252"/>
                  </a:cubicBezTo>
                  <a:cubicBezTo>
                    <a:pt x="23384" y="9252"/>
                    <a:pt x="23390" y="9248"/>
                    <a:pt x="23396" y="9238"/>
                  </a:cubicBezTo>
                  <a:cubicBezTo>
                    <a:pt x="23467" y="9357"/>
                    <a:pt x="23455" y="9690"/>
                    <a:pt x="23622" y="9738"/>
                  </a:cubicBezTo>
                  <a:cubicBezTo>
                    <a:pt x="23591" y="9748"/>
                    <a:pt x="23713" y="10083"/>
                    <a:pt x="23683" y="10083"/>
                  </a:cubicBezTo>
                  <a:cubicBezTo>
                    <a:pt x="23678" y="10083"/>
                    <a:pt x="23670" y="10076"/>
                    <a:pt x="23658" y="10059"/>
                  </a:cubicBezTo>
                  <a:lnTo>
                    <a:pt x="23658" y="10059"/>
                  </a:lnTo>
                  <a:cubicBezTo>
                    <a:pt x="23884" y="10428"/>
                    <a:pt x="23944" y="11309"/>
                    <a:pt x="24110" y="11559"/>
                  </a:cubicBezTo>
                  <a:cubicBezTo>
                    <a:pt x="24156" y="11662"/>
                    <a:pt x="24169" y="11786"/>
                    <a:pt x="24232" y="11880"/>
                  </a:cubicBezTo>
                  <a:lnTo>
                    <a:pt x="24232" y="11880"/>
                  </a:lnTo>
                  <a:cubicBezTo>
                    <a:pt x="24242" y="11863"/>
                    <a:pt x="24254" y="11845"/>
                    <a:pt x="24258" y="11845"/>
                  </a:cubicBezTo>
                  <a:cubicBezTo>
                    <a:pt x="24263" y="11845"/>
                    <a:pt x="24258" y="11868"/>
                    <a:pt x="24229" y="11940"/>
                  </a:cubicBezTo>
                  <a:cubicBezTo>
                    <a:pt x="24206" y="11928"/>
                    <a:pt x="24194" y="11916"/>
                    <a:pt x="24182" y="11893"/>
                  </a:cubicBezTo>
                  <a:lnTo>
                    <a:pt x="24182" y="11893"/>
                  </a:lnTo>
                  <a:cubicBezTo>
                    <a:pt x="24217" y="11988"/>
                    <a:pt x="24372" y="12190"/>
                    <a:pt x="24444" y="12250"/>
                  </a:cubicBezTo>
                  <a:cubicBezTo>
                    <a:pt x="24433" y="12276"/>
                    <a:pt x="24425" y="12288"/>
                    <a:pt x="24418" y="12288"/>
                  </a:cubicBezTo>
                  <a:cubicBezTo>
                    <a:pt x="24407" y="12288"/>
                    <a:pt x="24398" y="12267"/>
                    <a:pt x="24384" y="12226"/>
                  </a:cubicBezTo>
                  <a:lnTo>
                    <a:pt x="24384" y="12226"/>
                  </a:lnTo>
                  <a:cubicBezTo>
                    <a:pt x="24444" y="12464"/>
                    <a:pt x="24539" y="12690"/>
                    <a:pt x="24622" y="12917"/>
                  </a:cubicBezTo>
                  <a:cubicBezTo>
                    <a:pt x="24753" y="13012"/>
                    <a:pt x="24777" y="13488"/>
                    <a:pt x="24884" y="13702"/>
                  </a:cubicBezTo>
                  <a:cubicBezTo>
                    <a:pt x="24896" y="13691"/>
                    <a:pt x="24896" y="13679"/>
                    <a:pt x="24896" y="13667"/>
                  </a:cubicBezTo>
                  <a:lnTo>
                    <a:pt x="24896" y="13667"/>
                  </a:lnTo>
                  <a:cubicBezTo>
                    <a:pt x="24933" y="13713"/>
                    <a:pt x="24883" y="13796"/>
                    <a:pt x="24837" y="13796"/>
                  </a:cubicBezTo>
                  <a:cubicBezTo>
                    <a:pt x="24824" y="13796"/>
                    <a:pt x="24811" y="13789"/>
                    <a:pt x="24801" y="13774"/>
                  </a:cubicBezTo>
                  <a:lnTo>
                    <a:pt x="24801" y="13774"/>
                  </a:lnTo>
                  <a:cubicBezTo>
                    <a:pt x="24777" y="13798"/>
                    <a:pt x="24848" y="13857"/>
                    <a:pt x="24837" y="13893"/>
                  </a:cubicBezTo>
                  <a:cubicBezTo>
                    <a:pt x="24729" y="13810"/>
                    <a:pt x="24658" y="13893"/>
                    <a:pt x="24551" y="13786"/>
                  </a:cubicBezTo>
                  <a:lnTo>
                    <a:pt x="24551" y="13786"/>
                  </a:lnTo>
                  <a:cubicBezTo>
                    <a:pt x="24568" y="13810"/>
                    <a:pt x="24566" y="13819"/>
                    <a:pt x="24553" y="13819"/>
                  </a:cubicBezTo>
                  <a:cubicBezTo>
                    <a:pt x="24505" y="13819"/>
                    <a:pt x="24293" y="13689"/>
                    <a:pt x="24228" y="13689"/>
                  </a:cubicBezTo>
                  <a:cubicBezTo>
                    <a:pt x="24224" y="13689"/>
                    <a:pt x="24220" y="13689"/>
                    <a:pt x="24217" y="13691"/>
                  </a:cubicBezTo>
                  <a:cubicBezTo>
                    <a:pt x="24146" y="13607"/>
                    <a:pt x="23991" y="13619"/>
                    <a:pt x="23896" y="13548"/>
                  </a:cubicBezTo>
                  <a:cubicBezTo>
                    <a:pt x="23729" y="13429"/>
                    <a:pt x="23348" y="13286"/>
                    <a:pt x="23170" y="13262"/>
                  </a:cubicBezTo>
                  <a:cubicBezTo>
                    <a:pt x="23052" y="13251"/>
                    <a:pt x="21684" y="12804"/>
                    <a:pt x="21417" y="12804"/>
                  </a:cubicBezTo>
                  <a:cubicBezTo>
                    <a:pt x="21388" y="12804"/>
                    <a:pt x="21372" y="12810"/>
                    <a:pt x="21372" y="12821"/>
                  </a:cubicBezTo>
                  <a:cubicBezTo>
                    <a:pt x="21483" y="12853"/>
                    <a:pt x="21435" y="12901"/>
                    <a:pt x="21370" y="12901"/>
                  </a:cubicBezTo>
                  <a:cubicBezTo>
                    <a:pt x="21337" y="12901"/>
                    <a:pt x="21300" y="12889"/>
                    <a:pt x="21277" y="12857"/>
                  </a:cubicBezTo>
                  <a:cubicBezTo>
                    <a:pt x="21285" y="12853"/>
                    <a:pt x="21292" y="12850"/>
                    <a:pt x="21298" y="12849"/>
                  </a:cubicBezTo>
                  <a:lnTo>
                    <a:pt x="21298" y="12849"/>
                  </a:lnTo>
                  <a:cubicBezTo>
                    <a:pt x="21311" y="12852"/>
                    <a:pt x="21320" y="12854"/>
                    <a:pt x="21323" y="12856"/>
                  </a:cubicBezTo>
                  <a:lnTo>
                    <a:pt x="21323" y="12856"/>
                  </a:lnTo>
                  <a:cubicBezTo>
                    <a:pt x="21317" y="12851"/>
                    <a:pt x="21312" y="12848"/>
                    <a:pt x="21305" y="12848"/>
                  </a:cubicBezTo>
                  <a:cubicBezTo>
                    <a:pt x="21303" y="12848"/>
                    <a:pt x="21300" y="12848"/>
                    <a:pt x="21298" y="12849"/>
                  </a:cubicBezTo>
                  <a:lnTo>
                    <a:pt x="21298" y="12849"/>
                  </a:lnTo>
                  <a:cubicBezTo>
                    <a:pt x="21117" y="12806"/>
                    <a:pt x="20061" y="12618"/>
                    <a:pt x="19931" y="12607"/>
                  </a:cubicBezTo>
                  <a:lnTo>
                    <a:pt x="19931" y="12607"/>
                  </a:lnTo>
                  <a:cubicBezTo>
                    <a:pt x="19955" y="12631"/>
                    <a:pt x="19967" y="12643"/>
                    <a:pt x="19979" y="12667"/>
                  </a:cubicBezTo>
                  <a:cubicBezTo>
                    <a:pt x="19952" y="12667"/>
                    <a:pt x="19811" y="12633"/>
                    <a:pt x="19823" y="12621"/>
                  </a:cubicBezTo>
                  <a:lnTo>
                    <a:pt x="19823" y="12621"/>
                  </a:lnTo>
                  <a:cubicBezTo>
                    <a:pt x="19783" y="12634"/>
                    <a:pt x="19737" y="12654"/>
                    <a:pt x="19706" y="12654"/>
                  </a:cubicBezTo>
                  <a:cubicBezTo>
                    <a:pt x="19688" y="12654"/>
                    <a:pt x="19675" y="12648"/>
                    <a:pt x="19669" y="12631"/>
                  </a:cubicBezTo>
                  <a:cubicBezTo>
                    <a:pt x="19657" y="12619"/>
                    <a:pt x="19764" y="12583"/>
                    <a:pt x="19753" y="12583"/>
                  </a:cubicBezTo>
                  <a:cubicBezTo>
                    <a:pt x="19729" y="12583"/>
                    <a:pt x="19693" y="12595"/>
                    <a:pt x="19669" y="12595"/>
                  </a:cubicBezTo>
                  <a:cubicBezTo>
                    <a:pt x="19641" y="12614"/>
                    <a:pt x="19589" y="12620"/>
                    <a:pt x="19529" y="12620"/>
                  </a:cubicBezTo>
                  <a:cubicBezTo>
                    <a:pt x="19438" y="12620"/>
                    <a:pt x="19326" y="12607"/>
                    <a:pt x="19241" y="12607"/>
                  </a:cubicBezTo>
                  <a:cubicBezTo>
                    <a:pt x="19264" y="12619"/>
                    <a:pt x="19288" y="12643"/>
                    <a:pt x="19300" y="12655"/>
                  </a:cubicBezTo>
                  <a:cubicBezTo>
                    <a:pt x="19288" y="12655"/>
                    <a:pt x="19145" y="12655"/>
                    <a:pt x="19229" y="12702"/>
                  </a:cubicBezTo>
                  <a:cubicBezTo>
                    <a:pt x="19183" y="12676"/>
                    <a:pt x="19092" y="12665"/>
                    <a:pt x="18983" y="12665"/>
                  </a:cubicBezTo>
                  <a:cubicBezTo>
                    <a:pt x="18690" y="12665"/>
                    <a:pt x="18270" y="12743"/>
                    <a:pt x="18252" y="12821"/>
                  </a:cubicBezTo>
                  <a:cubicBezTo>
                    <a:pt x="18258" y="12797"/>
                    <a:pt x="18229" y="12787"/>
                    <a:pt x="18181" y="12787"/>
                  </a:cubicBezTo>
                  <a:cubicBezTo>
                    <a:pt x="18021" y="12787"/>
                    <a:pt x="17649" y="12898"/>
                    <a:pt x="17705" y="12917"/>
                  </a:cubicBezTo>
                  <a:cubicBezTo>
                    <a:pt x="16812" y="13071"/>
                    <a:pt x="16240" y="13464"/>
                    <a:pt x="15300" y="13929"/>
                  </a:cubicBezTo>
                  <a:cubicBezTo>
                    <a:pt x="15300" y="13919"/>
                    <a:pt x="15301" y="13909"/>
                    <a:pt x="15303" y="13898"/>
                  </a:cubicBezTo>
                  <a:lnTo>
                    <a:pt x="15303" y="13898"/>
                  </a:lnTo>
                  <a:cubicBezTo>
                    <a:pt x="15272" y="13931"/>
                    <a:pt x="15241" y="13958"/>
                    <a:pt x="15210" y="13974"/>
                  </a:cubicBezTo>
                  <a:lnTo>
                    <a:pt x="15210" y="13974"/>
                  </a:lnTo>
                  <a:cubicBezTo>
                    <a:pt x="15213" y="13972"/>
                    <a:pt x="15216" y="13972"/>
                    <a:pt x="15217" y="13972"/>
                  </a:cubicBezTo>
                  <a:cubicBezTo>
                    <a:pt x="15232" y="13972"/>
                    <a:pt x="15177" y="14029"/>
                    <a:pt x="15228" y="14060"/>
                  </a:cubicBezTo>
                  <a:cubicBezTo>
                    <a:pt x="15177" y="14080"/>
                    <a:pt x="15038" y="14162"/>
                    <a:pt x="15007" y="14162"/>
                  </a:cubicBezTo>
                  <a:cubicBezTo>
                    <a:pt x="15002" y="14162"/>
                    <a:pt x="15000" y="14160"/>
                    <a:pt x="15002" y="14155"/>
                  </a:cubicBezTo>
                  <a:cubicBezTo>
                    <a:pt x="15133" y="13929"/>
                    <a:pt x="15312" y="13738"/>
                    <a:pt x="15514" y="13583"/>
                  </a:cubicBezTo>
                  <a:lnTo>
                    <a:pt x="15514" y="13583"/>
                  </a:lnTo>
                  <a:cubicBezTo>
                    <a:pt x="15431" y="13667"/>
                    <a:pt x="15347" y="13750"/>
                    <a:pt x="15264" y="13833"/>
                  </a:cubicBezTo>
                  <a:cubicBezTo>
                    <a:pt x="15316" y="13796"/>
                    <a:pt x="15363" y="13759"/>
                    <a:pt x="15409" y="13719"/>
                  </a:cubicBezTo>
                  <a:lnTo>
                    <a:pt x="15409" y="13719"/>
                  </a:lnTo>
                  <a:cubicBezTo>
                    <a:pt x="15354" y="13780"/>
                    <a:pt x="15314" y="13841"/>
                    <a:pt x="15303" y="13898"/>
                  </a:cubicBezTo>
                  <a:lnTo>
                    <a:pt x="15303" y="13898"/>
                  </a:lnTo>
                  <a:cubicBezTo>
                    <a:pt x="15374" y="13820"/>
                    <a:pt x="15441" y="13709"/>
                    <a:pt x="15490" y="13643"/>
                  </a:cubicBezTo>
                  <a:lnTo>
                    <a:pt x="15490" y="13643"/>
                  </a:lnTo>
                  <a:cubicBezTo>
                    <a:pt x="15463" y="13670"/>
                    <a:pt x="15436" y="13695"/>
                    <a:pt x="15409" y="13719"/>
                  </a:cubicBezTo>
                  <a:lnTo>
                    <a:pt x="15409" y="13719"/>
                  </a:lnTo>
                  <a:cubicBezTo>
                    <a:pt x="15545" y="13568"/>
                    <a:pt x="15770" y="13422"/>
                    <a:pt x="15859" y="13357"/>
                  </a:cubicBezTo>
                  <a:cubicBezTo>
                    <a:pt x="15851" y="13357"/>
                    <a:pt x="16096" y="13160"/>
                    <a:pt x="16229" y="13059"/>
                  </a:cubicBezTo>
                  <a:lnTo>
                    <a:pt x="16229" y="13059"/>
                  </a:lnTo>
                  <a:cubicBezTo>
                    <a:pt x="16381" y="12976"/>
                    <a:pt x="16474" y="12864"/>
                    <a:pt x="16609" y="12774"/>
                  </a:cubicBezTo>
                  <a:cubicBezTo>
                    <a:pt x="16684" y="12721"/>
                    <a:pt x="16994" y="12601"/>
                    <a:pt x="17019" y="12601"/>
                  </a:cubicBezTo>
                  <a:cubicBezTo>
                    <a:pt x="17022" y="12601"/>
                    <a:pt x="17021" y="12603"/>
                    <a:pt x="17014" y="12607"/>
                  </a:cubicBezTo>
                  <a:cubicBezTo>
                    <a:pt x="17084" y="12567"/>
                    <a:pt x="17417" y="12451"/>
                    <a:pt x="17398" y="12451"/>
                  </a:cubicBezTo>
                  <a:cubicBezTo>
                    <a:pt x="17395" y="12451"/>
                    <a:pt x="17382" y="12454"/>
                    <a:pt x="17355" y="12462"/>
                  </a:cubicBezTo>
                  <a:lnTo>
                    <a:pt x="17355" y="12462"/>
                  </a:lnTo>
                  <a:cubicBezTo>
                    <a:pt x="17439" y="12435"/>
                    <a:pt x="18169" y="12164"/>
                    <a:pt x="18266" y="12164"/>
                  </a:cubicBezTo>
                  <a:cubicBezTo>
                    <a:pt x="18272" y="12164"/>
                    <a:pt x="18275" y="12165"/>
                    <a:pt x="18276" y="12167"/>
                  </a:cubicBezTo>
                  <a:cubicBezTo>
                    <a:pt x="18275" y="12165"/>
                    <a:pt x="18273" y="12165"/>
                    <a:pt x="18270" y="12165"/>
                  </a:cubicBezTo>
                  <a:cubicBezTo>
                    <a:pt x="18249" y="12165"/>
                    <a:pt x="18193" y="12202"/>
                    <a:pt x="18193" y="12202"/>
                  </a:cubicBezTo>
                  <a:cubicBezTo>
                    <a:pt x="18258" y="12169"/>
                    <a:pt x="18454" y="12167"/>
                    <a:pt x="18514" y="12139"/>
                  </a:cubicBezTo>
                  <a:lnTo>
                    <a:pt x="18514" y="12139"/>
                  </a:lnTo>
                  <a:cubicBezTo>
                    <a:pt x="18425" y="12191"/>
                    <a:pt x="18248" y="12203"/>
                    <a:pt x="18157" y="12226"/>
                  </a:cubicBezTo>
                  <a:cubicBezTo>
                    <a:pt x="18187" y="12228"/>
                    <a:pt x="18216" y="12229"/>
                    <a:pt x="18246" y="12229"/>
                  </a:cubicBezTo>
                  <a:cubicBezTo>
                    <a:pt x="18514" y="12229"/>
                    <a:pt x="18782" y="12142"/>
                    <a:pt x="19050" y="12131"/>
                  </a:cubicBezTo>
                  <a:lnTo>
                    <a:pt x="19050" y="12131"/>
                  </a:lnTo>
                  <a:cubicBezTo>
                    <a:pt x="18955" y="12155"/>
                    <a:pt x="18860" y="12167"/>
                    <a:pt x="18752" y="12178"/>
                  </a:cubicBezTo>
                  <a:cubicBezTo>
                    <a:pt x="18836" y="12194"/>
                    <a:pt x="18920" y="12198"/>
                    <a:pt x="19006" y="12198"/>
                  </a:cubicBezTo>
                  <a:cubicBezTo>
                    <a:pt x="19091" y="12198"/>
                    <a:pt x="19176" y="12194"/>
                    <a:pt x="19261" y="12194"/>
                  </a:cubicBezTo>
                  <a:cubicBezTo>
                    <a:pt x="19344" y="12194"/>
                    <a:pt x="19426" y="12198"/>
                    <a:pt x="19507" y="12213"/>
                  </a:cubicBezTo>
                  <a:lnTo>
                    <a:pt x="19507" y="12213"/>
                  </a:lnTo>
                  <a:cubicBezTo>
                    <a:pt x="19433" y="12198"/>
                    <a:pt x="19180" y="12115"/>
                    <a:pt x="19104" y="12115"/>
                  </a:cubicBezTo>
                  <a:cubicBezTo>
                    <a:pt x="19096" y="12115"/>
                    <a:pt x="19089" y="12117"/>
                    <a:pt x="19086" y="12119"/>
                  </a:cubicBezTo>
                  <a:cubicBezTo>
                    <a:pt x="19091" y="12115"/>
                    <a:pt x="19097" y="12112"/>
                    <a:pt x="19103" y="12109"/>
                  </a:cubicBezTo>
                  <a:lnTo>
                    <a:pt x="19103" y="12109"/>
                  </a:lnTo>
                  <a:cubicBezTo>
                    <a:pt x="19038" y="12121"/>
                    <a:pt x="18965" y="12137"/>
                    <a:pt x="18910" y="12137"/>
                  </a:cubicBezTo>
                  <a:cubicBezTo>
                    <a:pt x="18891" y="12137"/>
                    <a:pt x="18874" y="12135"/>
                    <a:pt x="18860" y="12131"/>
                  </a:cubicBezTo>
                  <a:cubicBezTo>
                    <a:pt x="18923" y="12099"/>
                    <a:pt x="18976" y="12094"/>
                    <a:pt x="19050" y="12094"/>
                  </a:cubicBezTo>
                  <a:cubicBezTo>
                    <a:pt x="19075" y="12094"/>
                    <a:pt x="19102" y="12094"/>
                    <a:pt x="19132" y="12095"/>
                  </a:cubicBezTo>
                  <a:lnTo>
                    <a:pt x="19132" y="12095"/>
                  </a:lnTo>
                  <a:cubicBezTo>
                    <a:pt x="19188" y="12072"/>
                    <a:pt x="19258" y="12064"/>
                    <a:pt x="19333" y="12064"/>
                  </a:cubicBezTo>
                  <a:cubicBezTo>
                    <a:pt x="19582" y="12064"/>
                    <a:pt x="19893" y="12158"/>
                    <a:pt x="19979" y="12167"/>
                  </a:cubicBezTo>
                  <a:cubicBezTo>
                    <a:pt x="20088" y="12167"/>
                    <a:pt x="20189" y="12159"/>
                    <a:pt x="20289" y="12159"/>
                  </a:cubicBezTo>
                  <a:cubicBezTo>
                    <a:pt x="20364" y="12159"/>
                    <a:pt x="20438" y="12163"/>
                    <a:pt x="20515" y="12178"/>
                  </a:cubicBezTo>
                  <a:cubicBezTo>
                    <a:pt x="20626" y="12212"/>
                    <a:pt x="20727" y="12287"/>
                    <a:pt x="20846" y="12287"/>
                  </a:cubicBezTo>
                  <a:cubicBezTo>
                    <a:pt x="20855" y="12287"/>
                    <a:pt x="20863" y="12286"/>
                    <a:pt x="20872" y="12286"/>
                  </a:cubicBezTo>
                  <a:cubicBezTo>
                    <a:pt x="20872" y="12286"/>
                    <a:pt x="20765" y="12238"/>
                    <a:pt x="20765" y="12226"/>
                  </a:cubicBezTo>
                  <a:cubicBezTo>
                    <a:pt x="20765" y="12225"/>
                    <a:pt x="20766" y="12225"/>
                    <a:pt x="20769" y="12225"/>
                  </a:cubicBezTo>
                  <a:cubicBezTo>
                    <a:pt x="20820" y="12225"/>
                    <a:pt x="21255" y="12310"/>
                    <a:pt x="21288" y="12321"/>
                  </a:cubicBezTo>
                  <a:cubicBezTo>
                    <a:pt x="21503" y="12369"/>
                    <a:pt x="21920" y="12357"/>
                    <a:pt x="22086" y="12500"/>
                  </a:cubicBezTo>
                  <a:cubicBezTo>
                    <a:pt x="22086" y="12500"/>
                    <a:pt x="22062" y="12497"/>
                    <a:pt x="22043" y="12497"/>
                  </a:cubicBezTo>
                  <a:cubicBezTo>
                    <a:pt x="22024" y="12497"/>
                    <a:pt x="22009" y="12500"/>
                    <a:pt x="22027" y="12512"/>
                  </a:cubicBezTo>
                  <a:cubicBezTo>
                    <a:pt x="22205" y="12536"/>
                    <a:pt x="22301" y="12559"/>
                    <a:pt x="22455" y="12595"/>
                  </a:cubicBezTo>
                  <a:cubicBezTo>
                    <a:pt x="22712" y="12640"/>
                    <a:pt x="23260" y="13049"/>
                    <a:pt x="23495" y="13053"/>
                  </a:cubicBezTo>
                  <a:lnTo>
                    <a:pt x="23495" y="13053"/>
                  </a:lnTo>
                  <a:cubicBezTo>
                    <a:pt x="23494" y="13055"/>
                    <a:pt x="23492" y="13057"/>
                    <a:pt x="23491" y="13059"/>
                  </a:cubicBezTo>
                  <a:cubicBezTo>
                    <a:pt x="23585" y="13095"/>
                    <a:pt x="24509" y="13430"/>
                    <a:pt x="24527" y="13452"/>
                  </a:cubicBezTo>
                  <a:lnTo>
                    <a:pt x="24527" y="13452"/>
                  </a:lnTo>
                  <a:cubicBezTo>
                    <a:pt x="24503" y="13321"/>
                    <a:pt x="24467" y="13178"/>
                    <a:pt x="24432" y="13048"/>
                  </a:cubicBezTo>
                  <a:lnTo>
                    <a:pt x="24432" y="13048"/>
                  </a:lnTo>
                  <a:cubicBezTo>
                    <a:pt x="24442" y="13094"/>
                    <a:pt x="24442" y="13114"/>
                    <a:pt x="24434" y="13114"/>
                  </a:cubicBezTo>
                  <a:cubicBezTo>
                    <a:pt x="24397" y="13114"/>
                    <a:pt x="24190" y="12654"/>
                    <a:pt x="24170" y="12595"/>
                  </a:cubicBezTo>
                  <a:lnTo>
                    <a:pt x="24170" y="12595"/>
                  </a:lnTo>
                  <a:cubicBezTo>
                    <a:pt x="24182" y="12667"/>
                    <a:pt x="24194" y="12738"/>
                    <a:pt x="24206" y="12821"/>
                  </a:cubicBezTo>
                  <a:cubicBezTo>
                    <a:pt x="24176" y="12761"/>
                    <a:pt x="24020" y="12367"/>
                    <a:pt x="24048" y="12367"/>
                  </a:cubicBezTo>
                  <a:cubicBezTo>
                    <a:pt x="24052" y="12367"/>
                    <a:pt x="24059" y="12375"/>
                    <a:pt x="24070" y="12391"/>
                  </a:cubicBezTo>
                  <a:lnTo>
                    <a:pt x="24070" y="12391"/>
                  </a:lnTo>
                  <a:cubicBezTo>
                    <a:pt x="24048" y="12350"/>
                    <a:pt x="24039" y="12301"/>
                    <a:pt x="24039" y="12244"/>
                  </a:cubicBezTo>
                  <a:lnTo>
                    <a:pt x="24039" y="12244"/>
                  </a:lnTo>
                  <a:cubicBezTo>
                    <a:pt x="24050" y="12303"/>
                    <a:pt x="24295" y="12738"/>
                    <a:pt x="24312" y="12738"/>
                  </a:cubicBezTo>
                  <a:cubicBezTo>
                    <a:pt x="24312" y="12738"/>
                    <a:pt x="24313" y="12738"/>
                    <a:pt x="24313" y="12738"/>
                  </a:cubicBezTo>
                  <a:cubicBezTo>
                    <a:pt x="24217" y="12500"/>
                    <a:pt x="24170" y="12214"/>
                    <a:pt x="24063" y="11869"/>
                  </a:cubicBezTo>
                  <a:cubicBezTo>
                    <a:pt x="23908" y="11285"/>
                    <a:pt x="23574" y="10750"/>
                    <a:pt x="23372" y="10178"/>
                  </a:cubicBezTo>
                  <a:lnTo>
                    <a:pt x="23372" y="10178"/>
                  </a:lnTo>
                  <a:cubicBezTo>
                    <a:pt x="23411" y="10247"/>
                    <a:pt x="23426" y="10269"/>
                    <a:pt x="23433" y="10269"/>
                  </a:cubicBezTo>
                  <a:cubicBezTo>
                    <a:pt x="23446" y="10269"/>
                    <a:pt x="23433" y="10198"/>
                    <a:pt x="23479" y="10190"/>
                  </a:cubicBezTo>
                  <a:cubicBezTo>
                    <a:pt x="23515" y="10500"/>
                    <a:pt x="23705" y="10797"/>
                    <a:pt x="23789" y="11095"/>
                  </a:cubicBezTo>
                  <a:cubicBezTo>
                    <a:pt x="23794" y="11109"/>
                    <a:pt x="23796" y="11115"/>
                    <a:pt x="23796" y="11115"/>
                  </a:cubicBezTo>
                  <a:cubicBezTo>
                    <a:pt x="23798" y="11115"/>
                    <a:pt x="23752" y="10954"/>
                    <a:pt x="23766" y="10954"/>
                  </a:cubicBezTo>
                  <a:cubicBezTo>
                    <a:pt x="23770" y="10954"/>
                    <a:pt x="23777" y="10963"/>
                    <a:pt x="23789" y="10988"/>
                  </a:cubicBezTo>
                  <a:cubicBezTo>
                    <a:pt x="23551" y="10369"/>
                    <a:pt x="23420" y="9904"/>
                    <a:pt x="23158" y="9297"/>
                  </a:cubicBezTo>
                  <a:cubicBezTo>
                    <a:pt x="23160" y="9294"/>
                    <a:pt x="23162" y="9293"/>
                    <a:pt x="23165" y="9293"/>
                  </a:cubicBezTo>
                  <a:cubicBezTo>
                    <a:pt x="23208" y="9293"/>
                    <a:pt x="23324" y="9654"/>
                    <a:pt x="23324" y="9654"/>
                  </a:cubicBezTo>
                  <a:cubicBezTo>
                    <a:pt x="23289" y="9476"/>
                    <a:pt x="23217" y="9333"/>
                    <a:pt x="23134" y="9178"/>
                  </a:cubicBezTo>
                  <a:cubicBezTo>
                    <a:pt x="23099" y="9109"/>
                    <a:pt x="22964" y="8888"/>
                    <a:pt x="22980" y="8888"/>
                  </a:cubicBezTo>
                  <a:cubicBezTo>
                    <a:pt x="22986" y="8888"/>
                    <a:pt x="23013" y="8919"/>
                    <a:pt x="23074" y="8999"/>
                  </a:cubicBezTo>
                  <a:cubicBezTo>
                    <a:pt x="23015" y="8845"/>
                    <a:pt x="22908" y="8630"/>
                    <a:pt x="22908" y="8452"/>
                  </a:cubicBezTo>
                  <a:lnTo>
                    <a:pt x="22908" y="8452"/>
                  </a:lnTo>
                  <a:cubicBezTo>
                    <a:pt x="22908" y="8452"/>
                    <a:pt x="22943" y="8535"/>
                    <a:pt x="22943" y="8535"/>
                  </a:cubicBezTo>
                  <a:cubicBezTo>
                    <a:pt x="22836" y="8202"/>
                    <a:pt x="22729" y="7868"/>
                    <a:pt x="22610" y="7535"/>
                  </a:cubicBezTo>
                  <a:cubicBezTo>
                    <a:pt x="22551" y="7380"/>
                    <a:pt x="22479" y="6975"/>
                    <a:pt x="22336" y="6880"/>
                  </a:cubicBezTo>
                  <a:lnTo>
                    <a:pt x="22336" y="6880"/>
                  </a:lnTo>
                  <a:cubicBezTo>
                    <a:pt x="22384" y="6892"/>
                    <a:pt x="22420" y="6916"/>
                    <a:pt x="22455" y="6952"/>
                  </a:cubicBezTo>
                  <a:cubicBezTo>
                    <a:pt x="22289" y="6666"/>
                    <a:pt x="22122" y="6368"/>
                    <a:pt x="21955" y="6082"/>
                  </a:cubicBezTo>
                  <a:lnTo>
                    <a:pt x="21955" y="6082"/>
                  </a:lnTo>
                  <a:cubicBezTo>
                    <a:pt x="21969" y="6094"/>
                    <a:pt x="21980" y="6099"/>
                    <a:pt x="21991" y="6099"/>
                  </a:cubicBezTo>
                  <a:cubicBezTo>
                    <a:pt x="22032" y="6099"/>
                    <a:pt x="22052" y="6024"/>
                    <a:pt x="22087" y="6024"/>
                  </a:cubicBezTo>
                  <a:cubicBezTo>
                    <a:pt x="22113" y="6024"/>
                    <a:pt x="22147" y="6066"/>
                    <a:pt x="22205" y="6213"/>
                  </a:cubicBezTo>
                  <a:cubicBezTo>
                    <a:pt x="22158" y="6023"/>
                    <a:pt x="22098" y="5844"/>
                    <a:pt x="22027" y="5666"/>
                  </a:cubicBezTo>
                  <a:lnTo>
                    <a:pt x="22027" y="5666"/>
                  </a:lnTo>
                  <a:cubicBezTo>
                    <a:pt x="22038" y="5725"/>
                    <a:pt x="22039" y="5772"/>
                    <a:pt x="22015" y="5831"/>
                  </a:cubicBezTo>
                  <a:lnTo>
                    <a:pt x="22015" y="5831"/>
                  </a:lnTo>
                  <a:cubicBezTo>
                    <a:pt x="22021" y="5799"/>
                    <a:pt x="21872" y="5189"/>
                    <a:pt x="21860" y="5142"/>
                  </a:cubicBezTo>
                  <a:lnTo>
                    <a:pt x="21860" y="5142"/>
                  </a:lnTo>
                  <a:cubicBezTo>
                    <a:pt x="21869" y="5181"/>
                    <a:pt x="21868" y="5197"/>
                    <a:pt x="21861" y="5197"/>
                  </a:cubicBezTo>
                  <a:cubicBezTo>
                    <a:pt x="21837" y="5197"/>
                    <a:pt x="21739" y="5010"/>
                    <a:pt x="21710" y="4962"/>
                  </a:cubicBezTo>
                  <a:lnTo>
                    <a:pt x="21710" y="4962"/>
                  </a:lnTo>
                  <a:cubicBezTo>
                    <a:pt x="21718" y="4960"/>
                    <a:pt x="21726" y="4959"/>
                    <a:pt x="21734" y="4959"/>
                  </a:cubicBezTo>
                  <a:cubicBezTo>
                    <a:pt x="21759" y="4959"/>
                    <a:pt x="21783" y="4970"/>
                    <a:pt x="21800" y="4987"/>
                  </a:cubicBezTo>
                  <a:cubicBezTo>
                    <a:pt x="21731" y="4838"/>
                    <a:pt x="21651" y="4677"/>
                    <a:pt x="21571" y="4527"/>
                  </a:cubicBezTo>
                  <a:lnTo>
                    <a:pt x="21571" y="4527"/>
                  </a:lnTo>
                  <a:cubicBezTo>
                    <a:pt x="21581" y="4544"/>
                    <a:pt x="21589" y="4552"/>
                    <a:pt x="21595" y="4552"/>
                  </a:cubicBezTo>
                  <a:cubicBezTo>
                    <a:pt x="21624" y="4552"/>
                    <a:pt x="21605" y="4368"/>
                    <a:pt x="21586" y="4320"/>
                  </a:cubicBezTo>
                  <a:cubicBezTo>
                    <a:pt x="21539" y="4154"/>
                    <a:pt x="21491" y="3987"/>
                    <a:pt x="21419" y="3820"/>
                  </a:cubicBezTo>
                  <a:lnTo>
                    <a:pt x="21419" y="3820"/>
                  </a:lnTo>
                  <a:cubicBezTo>
                    <a:pt x="21441" y="3885"/>
                    <a:pt x="21453" y="3949"/>
                    <a:pt x="21472" y="4014"/>
                  </a:cubicBezTo>
                  <a:lnTo>
                    <a:pt x="21472" y="4014"/>
                  </a:lnTo>
                  <a:cubicBezTo>
                    <a:pt x="21352" y="3642"/>
                    <a:pt x="21131" y="3325"/>
                    <a:pt x="21003" y="2951"/>
                  </a:cubicBezTo>
                  <a:lnTo>
                    <a:pt x="21003" y="2951"/>
                  </a:lnTo>
                  <a:cubicBezTo>
                    <a:pt x="21027" y="2987"/>
                    <a:pt x="21050" y="2999"/>
                    <a:pt x="21086" y="2999"/>
                  </a:cubicBezTo>
                  <a:cubicBezTo>
                    <a:pt x="21098" y="2999"/>
                    <a:pt x="20443" y="1558"/>
                    <a:pt x="20348" y="1308"/>
                  </a:cubicBezTo>
                  <a:lnTo>
                    <a:pt x="20348" y="1308"/>
                  </a:lnTo>
                  <a:cubicBezTo>
                    <a:pt x="20586" y="1689"/>
                    <a:pt x="20788" y="2094"/>
                    <a:pt x="20991" y="2499"/>
                  </a:cubicBezTo>
                  <a:cubicBezTo>
                    <a:pt x="20961" y="2420"/>
                    <a:pt x="20948" y="2246"/>
                    <a:pt x="20918" y="2146"/>
                  </a:cubicBezTo>
                  <a:lnTo>
                    <a:pt x="20918" y="2146"/>
                  </a:lnTo>
                  <a:cubicBezTo>
                    <a:pt x="20964" y="2265"/>
                    <a:pt x="20997" y="2350"/>
                    <a:pt x="21003" y="2368"/>
                  </a:cubicBezTo>
                  <a:cubicBezTo>
                    <a:pt x="20980" y="2287"/>
                    <a:pt x="20946" y="2174"/>
                    <a:pt x="20901" y="2102"/>
                  </a:cubicBezTo>
                  <a:lnTo>
                    <a:pt x="20901" y="2102"/>
                  </a:lnTo>
                  <a:cubicBezTo>
                    <a:pt x="20901" y="2102"/>
                    <a:pt x="20901" y="2103"/>
                    <a:pt x="20902" y="2104"/>
                  </a:cubicBezTo>
                  <a:lnTo>
                    <a:pt x="20902" y="2104"/>
                  </a:lnTo>
                  <a:cubicBezTo>
                    <a:pt x="20900" y="2100"/>
                    <a:pt x="20898" y="2097"/>
                    <a:pt x="20896" y="2094"/>
                  </a:cubicBezTo>
                  <a:lnTo>
                    <a:pt x="20896" y="2094"/>
                  </a:lnTo>
                  <a:cubicBezTo>
                    <a:pt x="20897" y="2096"/>
                    <a:pt x="20899" y="2099"/>
                    <a:pt x="20901" y="2102"/>
                  </a:cubicBezTo>
                  <a:lnTo>
                    <a:pt x="20901" y="2102"/>
                  </a:lnTo>
                  <a:cubicBezTo>
                    <a:pt x="20877" y="2041"/>
                    <a:pt x="20851" y="1974"/>
                    <a:pt x="20823" y="1904"/>
                  </a:cubicBezTo>
                  <a:lnTo>
                    <a:pt x="20823" y="1904"/>
                  </a:lnTo>
                  <a:cubicBezTo>
                    <a:pt x="20823" y="1904"/>
                    <a:pt x="20823" y="1904"/>
                    <a:pt x="20823" y="1904"/>
                  </a:cubicBezTo>
                  <a:cubicBezTo>
                    <a:pt x="20784" y="1904"/>
                    <a:pt x="20302" y="903"/>
                    <a:pt x="20396" y="903"/>
                  </a:cubicBezTo>
                  <a:cubicBezTo>
                    <a:pt x="20407" y="903"/>
                    <a:pt x="20503" y="1010"/>
                    <a:pt x="20503" y="1010"/>
                  </a:cubicBezTo>
                  <a:cubicBezTo>
                    <a:pt x="20455" y="903"/>
                    <a:pt x="20419" y="796"/>
                    <a:pt x="20372" y="689"/>
                  </a:cubicBezTo>
                  <a:cubicBezTo>
                    <a:pt x="20288" y="629"/>
                    <a:pt x="20169" y="594"/>
                    <a:pt x="20086" y="534"/>
                  </a:cubicBezTo>
                  <a:lnTo>
                    <a:pt x="20086" y="534"/>
                  </a:lnTo>
                  <a:cubicBezTo>
                    <a:pt x="20169" y="570"/>
                    <a:pt x="20253" y="594"/>
                    <a:pt x="20336" y="629"/>
                  </a:cubicBezTo>
                  <a:cubicBezTo>
                    <a:pt x="20236" y="574"/>
                    <a:pt x="19353" y="158"/>
                    <a:pt x="19164" y="158"/>
                  </a:cubicBezTo>
                  <a:cubicBezTo>
                    <a:pt x="19150" y="158"/>
                    <a:pt x="19139" y="160"/>
                    <a:pt x="19133" y="165"/>
                  </a:cubicBezTo>
                  <a:cubicBezTo>
                    <a:pt x="19326" y="276"/>
                    <a:pt x="19303" y="431"/>
                    <a:pt x="19153" y="431"/>
                  </a:cubicBezTo>
                  <a:cubicBezTo>
                    <a:pt x="19126" y="431"/>
                    <a:pt x="19096" y="426"/>
                    <a:pt x="19062" y="415"/>
                  </a:cubicBezTo>
                  <a:cubicBezTo>
                    <a:pt x="18955" y="379"/>
                    <a:pt x="18431" y="296"/>
                    <a:pt x="18395" y="189"/>
                  </a:cubicBezTo>
                  <a:cubicBezTo>
                    <a:pt x="18383" y="153"/>
                    <a:pt x="18621" y="153"/>
                    <a:pt x="18621" y="117"/>
                  </a:cubicBezTo>
                  <a:cubicBezTo>
                    <a:pt x="18621" y="62"/>
                    <a:pt x="18205" y="64"/>
                    <a:pt x="18002" y="45"/>
                  </a:cubicBezTo>
                  <a:lnTo>
                    <a:pt x="18002" y="45"/>
                  </a:lnTo>
                  <a:cubicBezTo>
                    <a:pt x="18021" y="49"/>
                    <a:pt x="18041" y="54"/>
                    <a:pt x="18062" y="58"/>
                  </a:cubicBezTo>
                  <a:cubicBezTo>
                    <a:pt x="17947" y="49"/>
                    <a:pt x="17728" y="1"/>
                    <a:pt x="17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873;p43">
              <a:extLst>
                <a:ext uri="{FF2B5EF4-FFF2-40B4-BE49-F238E27FC236}">
                  <a16:creationId xmlns:a16="http://schemas.microsoft.com/office/drawing/2014/main" id="{C3B8B2CC-3FD0-4DA8-B1C4-0E3013DF7369}"/>
                </a:ext>
              </a:extLst>
            </p:cNvPr>
            <p:cNvSpPr/>
            <p:nvPr/>
          </p:nvSpPr>
          <p:spPr>
            <a:xfrm>
              <a:off x="2936375" y="3331200"/>
              <a:ext cx="325" cy="475"/>
            </a:xfrm>
            <a:custGeom>
              <a:avLst/>
              <a:gdLst/>
              <a:ahLst/>
              <a:cxnLst/>
              <a:rect l="l" t="t" r="r" b="b"/>
              <a:pathLst>
                <a:path w="13" h="19" extrusionOk="0">
                  <a:moveTo>
                    <a:pt x="0" y="0"/>
                  </a:moveTo>
                  <a:cubicBezTo>
                    <a:pt x="6" y="12"/>
                    <a:pt x="9" y="18"/>
                    <a:pt x="11" y="18"/>
                  </a:cubicBezTo>
                  <a:cubicBezTo>
                    <a:pt x="12" y="18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874;p43">
              <a:extLst>
                <a:ext uri="{FF2B5EF4-FFF2-40B4-BE49-F238E27FC236}">
                  <a16:creationId xmlns:a16="http://schemas.microsoft.com/office/drawing/2014/main" id="{55EC38AE-7D2E-42C6-AC83-B24DC467E710}"/>
                </a:ext>
              </a:extLst>
            </p:cNvPr>
            <p:cNvSpPr/>
            <p:nvPr/>
          </p:nvSpPr>
          <p:spPr>
            <a:xfrm>
              <a:off x="2870000" y="33416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1"/>
                  </a:moveTo>
                  <a:cubicBezTo>
                    <a:pt x="2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875;p43">
              <a:extLst>
                <a:ext uri="{FF2B5EF4-FFF2-40B4-BE49-F238E27FC236}">
                  <a16:creationId xmlns:a16="http://schemas.microsoft.com/office/drawing/2014/main" id="{DF512A7C-441D-4C7B-A965-7E3391D79951}"/>
                </a:ext>
              </a:extLst>
            </p:cNvPr>
            <p:cNvSpPr/>
            <p:nvPr/>
          </p:nvSpPr>
          <p:spPr>
            <a:xfrm>
              <a:off x="2897675" y="32112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0" y="0"/>
                  </a:moveTo>
                  <a:cubicBezTo>
                    <a:pt x="0" y="24"/>
                    <a:pt x="0" y="36"/>
                    <a:pt x="0" y="48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876;p43">
              <a:extLst>
                <a:ext uri="{FF2B5EF4-FFF2-40B4-BE49-F238E27FC236}">
                  <a16:creationId xmlns:a16="http://schemas.microsoft.com/office/drawing/2014/main" id="{72D2BB9A-2FD3-43E7-8F82-A5883516CA4E}"/>
                </a:ext>
              </a:extLst>
            </p:cNvPr>
            <p:cNvSpPr/>
            <p:nvPr/>
          </p:nvSpPr>
          <p:spPr>
            <a:xfrm>
              <a:off x="2865225" y="3140250"/>
              <a:ext cx="1225" cy="2250"/>
            </a:xfrm>
            <a:custGeom>
              <a:avLst/>
              <a:gdLst/>
              <a:ahLst/>
              <a:cxnLst/>
              <a:rect l="l" t="t" r="r" b="b"/>
              <a:pathLst>
                <a:path w="49" h="90" extrusionOk="0">
                  <a:moveTo>
                    <a:pt x="1" y="6"/>
                  </a:moveTo>
                  <a:lnTo>
                    <a:pt x="1" y="6"/>
                  </a:lnTo>
                  <a:cubicBezTo>
                    <a:pt x="4" y="16"/>
                    <a:pt x="6" y="20"/>
                    <a:pt x="7" y="21"/>
                  </a:cubicBezTo>
                  <a:lnTo>
                    <a:pt x="7" y="21"/>
                  </a:lnTo>
                  <a:cubicBezTo>
                    <a:pt x="5" y="16"/>
                    <a:pt x="3" y="11"/>
                    <a:pt x="1" y="6"/>
                  </a:cubicBezTo>
                  <a:close/>
                  <a:moveTo>
                    <a:pt x="7" y="0"/>
                  </a:moveTo>
                  <a:lnTo>
                    <a:pt x="7" y="0"/>
                  </a:lnTo>
                  <a:cubicBezTo>
                    <a:pt x="5" y="0"/>
                    <a:pt x="9" y="21"/>
                    <a:pt x="8" y="21"/>
                  </a:cubicBezTo>
                  <a:cubicBezTo>
                    <a:pt x="8" y="21"/>
                    <a:pt x="7" y="21"/>
                    <a:pt x="7" y="21"/>
                  </a:cubicBezTo>
                  <a:lnTo>
                    <a:pt x="7" y="21"/>
                  </a:lnTo>
                  <a:cubicBezTo>
                    <a:pt x="17" y="43"/>
                    <a:pt x="29" y="70"/>
                    <a:pt x="48" y="90"/>
                  </a:cubicBezTo>
                  <a:cubicBezTo>
                    <a:pt x="20" y="19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877;p43">
              <a:extLst>
                <a:ext uri="{FF2B5EF4-FFF2-40B4-BE49-F238E27FC236}">
                  <a16:creationId xmlns:a16="http://schemas.microsoft.com/office/drawing/2014/main" id="{E0696A33-401A-4A9C-ACA3-7109C7B3180E}"/>
                </a:ext>
              </a:extLst>
            </p:cNvPr>
            <p:cNvSpPr/>
            <p:nvPr/>
          </p:nvSpPr>
          <p:spPr>
            <a:xfrm>
              <a:off x="2863300" y="3119500"/>
              <a:ext cx="1150" cy="1575"/>
            </a:xfrm>
            <a:custGeom>
              <a:avLst/>
              <a:gdLst/>
              <a:ahLst/>
              <a:cxnLst/>
              <a:rect l="l" t="t" r="r" b="b"/>
              <a:pathLst>
                <a:path w="46" h="63" extrusionOk="0">
                  <a:moveTo>
                    <a:pt x="9" y="0"/>
                  </a:moveTo>
                  <a:cubicBezTo>
                    <a:pt x="1" y="0"/>
                    <a:pt x="29" y="59"/>
                    <a:pt x="40" y="59"/>
                  </a:cubicBezTo>
                  <a:cubicBezTo>
                    <a:pt x="41" y="59"/>
                    <a:pt x="41" y="59"/>
                    <a:pt x="42" y="57"/>
                  </a:cubicBezTo>
                  <a:lnTo>
                    <a:pt x="42" y="57"/>
                  </a:lnTo>
                  <a:cubicBezTo>
                    <a:pt x="43" y="60"/>
                    <a:pt x="44" y="63"/>
                    <a:pt x="45" y="63"/>
                  </a:cubicBezTo>
                  <a:cubicBezTo>
                    <a:pt x="46" y="63"/>
                    <a:pt x="45" y="57"/>
                    <a:pt x="42" y="39"/>
                  </a:cubicBezTo>
                  <a:cubicBezTo>
                    <a:pt x="22" y="10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878;p43">
              <a:extLst>
                <a:ext uri="{FF2B5EF4-FFF2-40B4-BE49-F238E27FC236}">
                  <a16:creationId xmlns:a16="http://schemas.microsoft.com/office/drawing/2014/main" id="{E6507FE4-B7FC-4150-BCFD-11422631F317}"/>
                </a:ext>
              </a:extLst>
            </p:cNvPr>
            <p:cNvSpPr/>
            <p:nvPr/>
          </p:nvSpPr>
          <p:spPr>
            <a:xfrm>
              <a:off x="2866225" y="3134750"/>
              <a:ext cx="1700" cy="3300"/>
            </a:xfrm>
            <a:custGeom>
              <a:avLst/>
              <a:gdLst/>
              <a:ahLst/>
              <a:cxnLst/>
              <a:rect l="l" t="t" r="r" b="b"/>
              <a:pathLst>
                <a:path w="68" h="132" extrusionOk="0">
                  <a:moveTo>
                    <a:pt x="20" y="0"/>
                  </a:moveTo>
                  <a:lnTo>
                    <a:pt x="20" y="0"/>
                  </a:lnTo>
                  <a:cubicBezTo>
                    <a:pt x="27" y="26"/>
                    <a:pt x="24" y="32"/>
                    <a:pt x="20" y="32"/>
                  </a:cubicBezTo>
                  <a:cubicBezTo>
                    <a:pt x="15" y="32"/>
                    <a:pt x="7" y="25"/>
                    <a:pt x="5" y="25"/>
                  </a:cubicBezTo>
                  <a:cubicBezTo>
                    <a:pt x="1" y="25"/>
                    <a:pt x="9" y="42"/>
                    <a:pt x="56" y="131"/>
                  </a:cubicBezTo>
                  <a:cubicBezTo>
                    <a:pt x="68" y="83"/>
                    <a:pt x="56" y="36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879;p43">
              <a:extLst>
                <a:ext uri="{FF2B5EF4-FFF2-40B4-BE49-F238E27FC236}">
                  <a16:creationId xmlns:a16="http://schemas.microsoft.com/office/drawing/2014/main" id="{16EE22F9-4251-46B9-A564-EFFB1E78BC80}"/>
                </a:ext>
              </a:extLst>
            </p:cNvPr>
            <p:cNvSpPr/>
            <p:nvPr/>
          </p:nvSpPr>
          <p:spPr>
            <a:xfrm>
              <a:off x="2865825" y="3132950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12" y="1"/>
                  </a:moveTo>
                  <a:cubicBezTo>
                    <a:pt x="0" y="1"/>
                    <a:pt x="12" y="25"/>
                    <a:pt x="36" y="60"/>
                  </a:cubicBezTo>
                  <a:cubicBezTo>
                    <a:pt x="24" y="36"/>
                    <a:pt x="24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880;p43">
              <a:extLst>
                <a:ext uri="{FF2B5EF4-FFF2-40B4-BE49-F238E27FC236}">
                  <a16:creationId xmlns:a16="http://schemas.microsoft.com/office/drawing/2014/main" id="{919E1DBD-F6DF-4AE7-8D23-01FCB2DEFEFD}"/>
                </a:ext>
              </a:extLst>
            </p:cNvPr>
            <p:cNvSpPr/>
            <p:nvPr/>
          </p:nvSpPr>
          <p:spPr>
            <a:xfrm>
              <a:off x="2869375" y="3153150"/>
              <a:ext cx="2075" cy="2375"/>
            </a:xfrm>
            <a:custGeom>
              <a:avLst/>
              <a:gdLst/>
              <a:ahLst/>
              <a:cxnLst/>
              <a:rect l="l" t="t" r="r" b="b"/>
              <a:pathLst>
                <a:path w="83" h="95" extrusionOk="0">
                  <a:moveTo>
                    <a:pt x="19" y="0"/>
                  </a:moveTo>
                  <a:cubicBezTo>
                    <a:pt x="1" y="0"/>
                    <a:pt x="65" y="95"/>
                    <a:pt x="78" y="95"/>
                  </a:cubicBezTo>
                  <a:cubicBezTo>
                    <a:pt x="83" y="95"/>
                    <a:pt x="80" y="80"/>
                    <a:pt x="61" y="38"/>
                  </a:cubicBezTo>
                  <a:cubicBezTo>
                    <a:pt x="61" y="2"/>
                    <a:pt x="13" y="14"/>
                    <a:pt x="25" y="2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881;p43">
              <a:extLst>
                <a:ext uri="{FF2B5EF4-FFF2-40B4-BE49-F238E27FC236}">
                  <a16:creationId xmlns:a16="http://schemas.microsoft.com/office/drawing/2014/main" id="{B9FE969C-1B11-45A9-B015-59D3BEE6A6EE}"/>
                </a:ext>
              </a:extLst>
            </p:cNvPr>
            <p:cNvSpPr/>
            <p:nvPr/>
          </p:nvSpPr>
          <p:spPr>
            <a:xfrm>
              <a:off x="2869250" y="3136225"/>
              <a:ext cx="175" cy="1275"/>
            </a:xfrm>
            <a:custGeom>
              <a:avLst/>
              <a:gdLst/>
              <a:ahLst/>
              <a:cxnLst/>
              <a:rect l="l" t="t" r="r" b="b"/>
              <a:pathLst>
                <a:path w="7" h="51" extrusionOk="0">
                  <a:moveTo>
                    <a:pt x="6" y="1"/>
                  </a:moveTo>
                  <a:cubicBezTo>
                    <a:pt x="1" y="37"/>
                    <a:pt x="0" y="51"/>
                    <a:pt x="1" y="51"/>
                  </a:cubicBezTo>
                  <a:cubicBezTo>
                    <a:pt x="2" y="51"/>
                    <a:pt x="6" y="2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882;p43">
              <a:extLst>
                <a:ext uri="{FF2B5EF4-FFF2-40B4-BE49-F238E27FC236}">
                  <a16:creationId xmlns:a16="http://schemas.microsoft.com/office/drawing/2014/main" id="{4FD20D14-566B-4A57-BDB1-B76680E7A252}"/>
                </a:ext>
              </a:extLst>
            </p:cNvPr>
            <p:cNvSpPr/>
            <p:nvPr/>
          </p:nvSpPr>
          <p:spPr>
            <a:xfrm>
              <a:off x="2871800" y="3146050"/>
              <a:ext cx="900" cy="2425"/>
            </a:xfrm>
            <a:custGeom>
              <a:avLst/>
              <a:gdLst/>
              <a:ahLst/>
              <a:cxnLst/>
              <a:rect l="l" t="t" r="r" b="b"/>
              <a:pathLst>
                <a:path w="36" h="97" extrusionOk="0">
                  <a:moveTo>
                    <a:pt x="11" y="1"/>
                  </a:moveTo>
                  <a:cubicBezTo>
                    <a:pt x="0" y="12"/>
                    <a:pt x="31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cubicBezTo>
                    <a:pt x="35" y="72"/>
                    <a:pt x="23" y="36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883;p43">
              <a:extLst>
                <a:ext uri="{FF2B5EF4-FFF2-40B4-BE49-F238E27FC236}">
                  <a16:creationId xmlns:a16="http://schemas.microsoft.com/office/drawing/2014/main" id="{3A9D7E73-4F07-4B51-AB9D-0345A8E405CB}"/>
                </a:ext>
              </a:extLst>
            </p:cNvPr>
            <p:cNvSpPr/>
            <p:nvPr/>
          </p:nvSpPr>
          <p:spPr>
            <a:xfrm>
              <a:off x="2870875" y="3143375"/>
              <a:ext cx="925" cy="2100"/>
            </a:xfrm>
            <a:custGeom>
              <a:avLst/>
              <a:gdLst/>
              <a:ahLst/>
              <a:cxnLst/>
              <a:rect l="l" t="t" r="r" b="b"/>
              <a:pathLst>
                <a:path w="37" h="84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25" y="60"/>
                    <a:pt x="37" y="84"/>
                  </a:cubicBezTo>
                  <a:cubicBezTo>
                    <a:pt x="25" y="48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884;p43">
              <a:extLst>
                <a:ext uri="{FF2B5EF4-FFF2-40B4-BE49-F238E27FC236}">
                  <a16:creationId xmlns:a16="http://schemas.microsoft.com/office/drawing/2014/main" id="{30916FD6-D45D-4287-A029-1E5CDAD2AC07}"/>
                </a:ext>
              </a:extLst>
            </p:cNvPr>
            <p:cNvSpPr/>
            <p:nvPr/>
          </p:nvSpPr>
          <p:spPr>
            <a:xfrm>
              <a:off x="2870875" y="3139500"/>
              <a:ext cx="325" cy="2700"/>
            </a:xfrm>
            <a:custGeom>
              <a:avLst/>
              <a:gdLst/>
              <a:ahLst/>
              <a:cxnLst/>
              <a:rect l="l" t="t" r="r" b="b"/>
              <a:pathLst>
                <a:path w="13" h="108" extrusionOk="0">
                  <a:moveTo>
                    <a:pt x="13" y="108"/>
                  </a:moveTo>
                  <a:cubicBezTo>
                    <a:pt x="13" y="72"/>
                    <a:pt x="1" y="36"/>
                    <a:pt x="1" y="1"/>
                  </a:cubicBezTo>
                  <a:cubicBezTo>
                    <a:pt x="1" y="36"/>
                    <a:pt x="13" y="72"/>
                    <a:pt x="13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885;p43">
              <a:extLst>
                <a:ext uri="{FF2B5EF4-FFF2-40B4-BE49-F238E27FC236}">
                  <a16:creationId xmlns:a16="http://schemas.microsoft.com/office/drawing/2014/main" id="{09D10C82-6617-4C7B-B2F0-05CACF91B4E4}"/>
                </a:ext>
              </a:extLst>
            </p:cNvPr>
            <p:cNvSpPr/>
            <p:nvPr/>
          </p:nvSpPr>
          <p:spPr>
            <a:xfrm>
              <a:off x="2881300" y="3174850"/>
              <a:ext cx="1825" cy="2850"/>
            </a:xfrm>
            <a:custGeom>
              <a:avLst/>
              <a:gdLst/>
              <a:ahLst/>
              <a:cxnLst/>
              <a:rect l="l" t="t" r="r" b="b"/>
              <a:pathLst>
                <a:path w="73" h="114" extrusionOk="0">
                  <a:moveTo>
                    <a:pt x="4" y="1"/>
                  </a:moveTo>
                  <a:cubicBezTo>
                    <a:pt x="3" y="1"/>
                    <a:pt x="1" y="2"/>
                    <a:pt x="1" y="3"/>
                  </a:cubicBezTo>
                  <a:cubicBezTo>
                    <a:pt x="12" y="39"/>
                    <a:pt x="36" y="75"/>
                    <a:pt x="48" y="111"/>
                  </a:cubicBezTo>
                  <a:cubicBezTo>
                    <a:pt x="51" y="112"/>
                    <a:pt x="53" y="113"/>
                    <a:pt x="54" y="113"/>
                  </a:cubicBezTo>
                  <a:cubicBezTo>
                    <a:pt x="72" y="113"/>
                    <a:pt x="21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886;p43">
              <a:extLst>
                <a:ext uri="{FF2B5EF4-FFF2-40B4-BE49-F238E27FC236}">
                  <a16:creationId xmlns:a16="http://schemas.microsoft.com/office/drawing/2014/main" id="{C397114A-377B-4F81-A7FC-5FD0E5BDEC40}"/>
                </a:ext>
              </a:extLst>
            </p:cNvPr>
            <p:cNvSpPr/>
            <p:nvPr/>
          </p:nvSpPr>
          <p:spPr>
            <a:xfrm>
              <a:off x="2881000" y="3166600"/>
              <a:ext cx="400" cy="1350"/>
            </a:xfrm>
            <a:custGeom>
              <a:avLst/>
              <a:gdLst/>
              <a:ahLst/>
              <a:cxnLst/>
              <a:rect l="l" t="t" r="r" b="b"/>
              <a:pathLst>
                <a:path w="16" h="54" extrusionOk="0">
                  <a:moveTo>
                    <a:pt x="1" y="0"/>
                  </a:moveTo>
                  <a:cubicBezTo>
                    <a:pt x="7" y="36"/>
                    <a:pt x="13" y="54"/>
                    <a:pt x="14" y="54"/>
                  </a:cubicBezTo>
                  <a:cubicBezTo>
                    <a:pt x="15" y="54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887;p43">
              <a:extLst>
                <a:ext uri="{FF2B5EF4-FFF2-40B4-BE49-F238E27FC236}">
                  <a16:creationId xmlns:a16="http://schemas.microsoft.com/office/drawing/2014/main" id="{E5AD2838-EFFD-483C-9A30-2C990F889824}"/>
                </a:ext>
              </a:extLst>
            </p:cNvPr>
            <p:cNvSpPr/>
            <p:nvPr/>
          </p:nvSpPr>
          <p:spPr>
            <a:xfrm>
              <a:off x="2883775" y="3173450"/>
              <a:ext cx="1575" cy="3075"/>
            </a:xfrm>
            <a:custGeom>
              <a:avLst/>
              <a:gdLst/>
              <a:ahLst/>
              <a:cxnLst/>
              <a:rect l="l" t="t" r="r" b="b"/>
              <a:pathLst>
                <a:path w="63" h="123" extrusionOk="0">
                  <a:moveTo>
                    <a:pt x="4" y="0"/>
                  </a:moveTo>
                  <a:cubicBezTo>
                    <a:pt x="1" y="0"/>
                    <a:pt x="1" y="13"/>
                    <a:pt x="9" y="48"/>
                  </a:cubicBezTo>
                  <a:cubicBezTo>
                    <a:pt x="17" y="56"/>
                    <a:pt x="51" y="123"/>
                    <a:pt x="59" y="123"/>
                  </a:cubicBezTo>
                  <a:cubicBezTo>
                    <a:pt x="63" y="123"/>
                    <a:pt x="60" y="106"/>
                    <a:pt x="44" y="59"/>
                  </a:cubicBezTo>
                  <a:cubicBezTo>
                    <a:pt x="36" y="51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888;p43">
              <a:extLst>
                <a:ext uri="{FF2B5EF4-FFF2-40B4-BE49-F238E27FC236}">
                  <a16:creationId xmlns:a16="http://schemas.microsoft.com/office/drawing/2014/main" id="{BC4CCA45-AD72-43D2-9166-0D7ACC3436CD}"/>
                </a:ext>
              </a:extLst>
            </p:cNvPr>
            <p:cNvSpPr/>
            <p:nvPr/>
          </p:nvSpPr>
          <p:spPr>
            <a:xfrm>
              <a:off x="2893800" y="3214600"/>
              <a:ext cx="2100" cy="825"/>
            </a:xfrm>
            <a:custGeom>
              <a:avLst/>
              <a:gdLst/>
              <a:ahLst/>
              <a:cxnLst/>
              <a:rect l="l" t="t" r="r" b="b"/>
              <a:pathLst>
                <a:path w="84" h="33" extrusionOk="0">
                  <a:moveTo>
                    <a:pt x="34" y="1"/>
                  </a:moveTo>
                  <a:cubicBezTo>
                    <a:pt x="26" y="1"/>
                    <a:pt x="15" y="3"/>
                    <a:pt x="1" y="9"/>
                  </a:cubicBezTo>
                  <a:cubicBezTo>
                    <a:pt x="36" y="9"/>
                    <a:pt x="60" y="21"/>
                    <a:pt x="84" y="33"/>
                  </a:cubicBezTo>
                  <a:cubicBezTo>
                    <a:pt x="66" y="24"/>
                    <a:pt x="61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889;p43">
              <a:extLst>
                <a:ext uri="{FF2B5EF4-FFF2-40B4-BE49-F238E27FC236}">
                  <a16:creationId xmlns:a16="http://schemas.microsoft.com/office/drawing/2014/main" id="{3ADA6750-4717-4E7B-8FE8-11ACCE46E9F9}"/>
                </a:ext>
              </a:extLst>
            </p:cNvPr>
            <p:cNvSpPr/>
            <p:nvPr/>
          </p:nvSpPr>
          <p:spPr>
            <a:xfrm>
              <a:off x="2909675" y="3248600"/>
              <a:ext cx="2600" cy="2925"/>
            </a:xfrm>
            <a:custGeom>
              <a:avLst/>
              <a:gdLst/>
              <a:ahLst/>
              <a:cxnLst/>
              <a:rect l="l" t="t" r="r" b="b"/>
              <a:pathLst>
                <a:path w="104" h="117" extrusionOk="0">
                  <a:moveTo>
                    <a:pt x="7" y="1"/>
                  </a:moveTo>
                  <a:cubicBezTo>
                    <a:pt x="1" y="1"/>
                    <a:pt x="3" y="9"/>
                    <a:pt x="20" y="30"/>
                  </a:cubicBezTo>
                  <a:cubicBezTo>
                    <a:pt x="20" y="90"/>
                    <a:pt x="45" y="116"/>
                    <a:pt x="82" y="116"/>
                  </a:cubicBezTo>
                  <a:cubicBezTo>
                    <a:pt x="89" y="116"/>
                    <a:pt x="96" y="115"/>
                    <a:pt x="104" y="113"/>
                  </a:cubicBezTo>
                  <a:cubicBezTo>
                    <a:pt x="87" y="54"/>
                    <a:pt x="22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890;p43">
              <a:extLst>
                <a:ext uri="{FF2B5EF4-FFF2-40B4-BE49-F238E27FC236}">
                  <a16:creationId xmlns:a16="http://schemas.microsoft.com/office/drawing/2014/main" id="{0E6FED38-745A-44A2-85E4-0B7741EE0879}"/>
                </a:ext>
              </a:extLst>
            </p:cNvPr>
            <p:cNvSpPr/>
            <p:nvPr/>
          </p:nvSpPr>
          <p:spPr>
            <a:xfrm>
              <a:off x="2909575" y="324845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" y="0"/>
                  </a:moveTo>
                  <a:cubicBezTo>
                    <a:pt x="13" y="12"/>
                    <a:pt x="13" y="24"/>
                    <a:pt x="24" y="36"/>
                  </a:cubicBezTo>
                  <a:cubicBezTo>
                    <a:pt x="24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891;p43">
              <a:extLst>
                <a:ext uri="{FF2B5EF4-FFF2-40B4-BE49-F238E27FC236}">
                  <a16:creationId xmlns:a16="http://schemas.microsoft.com/office/drawing/2014/main" id="{2246152B-93A1-4AF6-B952-B5821C394647}"/>
                </a:ext>
              </a:extLst>
            </p:cNvPr>
            <p:cNvSpPr/>
            <p:nvPr/>
          </p:nvSpPr>
          <p:spPr>
            <a:xfrm>
              <a:off x="2933400" y="3370475"/>
              <a:ext cx="2100" cy="1525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5"/>
                    <a:pt x="36" y="37"/>
                    <a:pt x="60" y="60"/>
                  </a:cubicBezTo>
                  <a:cubicBezTo>
                    <a:pt x="83" y="25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892;p43">
              <a:extLst>
                <a:ext uri="{FF2B5EF4-FFF2-40B4-BE49-F238E27FC236}">
                  <a16:creationId xmlns:a16="http://schemas.microsoft.com/office/drawing/2014/main" id="{A3A7426B-BB5A-4291-B903-E951435CD6A7}"/>
                </a:ext>
              </a:extLst>
            </p:cNvPr>
            <p:cNvSpPr/>
            <p:nvPr/>
          </p:nvSpPr>
          <p:spPr>
            <a:xfrm>
              <a:off x="2907500" y="3355800"/>
              <a:ext cx="300" cy="1050"/>
            </a:xfrm>
            <a:custGeom>
              <a:avLst/>
              <a:gdLst/>
              <a:ahLst/>
              <a:cxnLst/>
              <a:rect l="l" t="t" r="r" b="b"/>
              <a:pathLst>
                <a:path w="12" h="42" extrusionOk="0">
                  <a:moveTo>
                    <a:pt x="11" y="0"/>
                  </a:moveTo>
                  <a:cubicBezTo>
                    <a:pt x="10" y="0"/>
                    <a:pt x="8" y="10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1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893;p43">
              <a:extLst>
                <a:ext uri="{FF2B5EF4-FFF2-40B4-BE49-F238E27FC236}">
                  <a16:creationId xmlns:a16="http://schemas.microsoft.com/office/drawing/2014/main" id="{8E955F42-7E38-4529-A9B8-E532448D02CE}"/>
                </a:ext>
              </a:extLst>
            </p:cNvPr>
            <p:cNvSpPr/>
            <p:nvPr/>
          </p:nvSpPr>
          <p:spPr>
            <a:xfrm>
              <a:off x="2885475" y="3348350"/>
              <a:ext cx="3000" cy="1625"/>
            </a:xfrm>
            <a:custGeom>
              <a:avLst/>
              <a:gdLst/>
              <a:ahLst/>
              <a:cxnLst/>
              <a:rect l="l" t="t" r="r" b="b"/>
              <a:pathLst>
                <a:path w="120" h="65" extrusionOk="0">
                  <a:moveTo>
                    <a:pt x="12" y="1"/>
                  </a:moveTo>
                  <a:cubicBezTo>
                    <a:pt x="7" y="1"/>
                    <a:pt x="3" y="5"/>
                    <a:pt x="0" y="17"/>
                  </a:cubicBezTo>
                  <a:cubicBezTo>
                    <a:pt x="22" y="32"/>
                    <a:pt x="49" y="37"/>
                    <a:pt x="75" y="45"/>
                  </a:cubicBezTo>
                  <a:lnTo>
                    <a:pt x="75" y="45"/>
                  </a:lnTo>
                  <a:cubicBezTo>
                    <a:pt x="41" y="25"/>
                    <a:pt x="23" y="1"/>
                    <a:pt x="12" y="1"/>
                  </a:cubicBezTo>
                  <a:close/>
                  <a:moveTo>
                    <a:pt x="75" y="45"/>
                  </a:moveTo>
                  <a:cubicBezTo>
                    <a:pt x="87" y="52"/>
                    <a:pt x="102" y="59"/>
                    <a:pt x="119" y="64"/>
                  </a:cubicBezTo>
                  <a:cubicBezTo>
                    <a:pt x="106" y="55"/>
                    <a:pt x="90" y="50"/>
                    <a:pt x="75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894;p43">
              <a:extLst>
                <a:ext uri="{FF2B5EF4-FFF2-40B4-BE49-F238E27FC236}">
                  <a16:creationId xmlns:a16="http://schemas.microsoft.com/office/drawing/2014/main" id="{ECF90FE2-5E7D-487B-910F-A8F1EECEF31B}"/>
                </a:ext>
              </a:extLst>
            </p:cNvPr>
            <p:cNvSpPr/>
            <p:nvPr/>
          </p:nvSpPr>
          <p:spPr>
            <a:xfrm>
              <a:off x="2785150" y="3059425"/>
              <a:ext cx="625" cy="700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25" y="1"/>
                  </a:moveTo>
                  <a:cubicBezTo>
                    <a:pt x="8" y="1"/>
                    <a:pt x="3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3" y="27"/>
                    <a:pt x="4" y="27"/>
                    <a:pt x="5" y="27"/>
                  </a:cubicBezTo>
                  <a:cubicBezTo>
                    <a:pt x="13" y="27"/>
                    <a:pt x="14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895;p43">
              <a:extLst>
                <a:ext uri="{FF2B5EF4-FFF2-40B4-BE49-F238E27FC236}">
                  <a16:creationId xmlns:a16="http://schemas.microsoft.com/office/drawing/2014/main" id="{B23713D9-DA17-46AA-BE03-193D0513AA55}"/>
                </a:ext>
              </a:extLst>
            </p:cNvPr>
            <p:cNvSpPr/>
            <p:nvPr/>
          </p:nvSpPr>
          <p:spPr>
            <a:xfrm>
              <a:off x="2778500" y="3060200"/>
              <a:ext cx="1925" cy="150"/>
            </a:xfrm>
            <a:custGeom>
              <a:avLst/>
              <a:gdLst/>
              <a:ahLst/>
              <a:cxnLst/>
              <a:rect l="l" t="t" r="r" b="b"/>
              <a:pathLst>
                <a:path w="77" h="6" extrusionOk="0">
                  <a:moveTo>
                    <a:pt x="59" y="0"/>
                  </a:moveTo>
                  <a:cubicBezTo>
                    <a:pt x="38" y="0"/>
                    <a:pt x="1" y="6"/>
                    <a:pt x="64" y="6"/>
                  </a:cubicBezTo>
                  <a:cubicBezTo>
                    <a:pt x="76" y="2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896;p43">
              <a:extLst>
                <a:ext uri="{FF2B5EF4-FFF2-40B4-BE49-F238E27FC236}">
                  <a16:creationId xmlns:a16="http://schemas.microsoft.com/office/drawing/2014/main" id="{7C46DAEB-0F6F-4B16-8F2B-240AB60BB87C}"/>
                </a:ext>
              </a:extLst>
            </p:cNvPr>
            <p:cNvSpPr/>
            <p:nvPr/>
          </p:nvSpPr>
          <p:spPr>
            <a:xfrm>
              <a:off x="2775925" y="3058850"/>
              <a:ext cx="2550" cy="1200"/>
            </a:xfrm>
            <a:custGeom>
              <a:avLst/>
              <a:gdLst/>
              <a:ahLst/>
              <a:cxnLst/>
              <a:rect l="l" t="t" r="r" b="b"/>
              <a:pathLst>
                <a:path w="102" h="48" extrusionOk="0">
                  <a:moveTo>
                    <a:pt x="1" y="0"/>
                  </a:moveTo>
                  <a:cubicBezTo>
                    <a:pt x="20" y="20"/>
                    <a:pt x="40" y="31"/>
                    <a:pt x="67" y="35"/>
                  </a:cubicBezTo>
                  <a:lnTo>
                    <a:pt x="67" y="35"/>
                  </a:lnTo>
                  <a:cubicBezTo>
                    <a:pt x="40" y="23"/>
                    <a:pt x="7" y="6"/>
                    <a:pt x="1" y="0"/>
                  </a:cubicBezTo>
                  <a:close/>
                  <a:moveTo>
                    <a:pt x="67" y="35"/>
                  </a:moveTo>
                  <a:cubicBezTo>
                    <a:pt x="83" y="42"/>
                    <a:pt x="96" y="47"/>
                    <a:pt x="99" y="47"/>
                  </a:cubicBezTo>
                  <a:cubicBezTo>
                    <a:pt x="101" y="47"/>
                    <a:pt x="97" y="44"/>
                    <a:pt x="84" y="36"/>
                  </a:cubicBezTo>
                  <a:cubicBezTo>
                    <a:pt x="78" y="36"/>
                    <a:pt x="72" y="35"/>
                    <a:pt x="67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897;p43">
              <a:extLst>
                <a:ext uri="{FF2B5EF4-FFF2-40B4-BE49-F238E27FC236}">
                  <a16:creationId xmlns:a16="http://schemas.microsoft.com/office/drawing/2014/main" id="{770B9A54-05BF-458B-99AA-63AB0D812D09}"/>
                </a:ext>
              </a:extLst>
            </p:cNvPr>
            <p:cNvSpPr/>
            <p:nvPr/>
          </p:nvSpPr>
          <p:spPr>
            <a:xfrm>
              <a:off x="2774050" y="3055300"/>
              <a:ext cx="1000" cy="300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21" y="1"/>
                  </a:moveTo>
                  <a:cubicBezTo>
                    <a:pt x="8" y="1"/>
                    <a:pt x="0" y="11"/>
                    <a:pt x="40" y="11"/>
                  </a:cubicBezTo>
                  <a:cubicBezTo>
                    <a:pt x="36" y="3"/>
                    <a:pt x="28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898;p43">
              <a:extLst>
                <a:ext uri="{FF2B5EF4-FFF2-40B4-BE49-F238E27FC236}">
                  <a16:creationId xmlns:a16="http://schemas.microsoft.com/office/drawing/2014/main" id="{3080163C-859E-4056-A928-265E2EE6E1A1}"/>
                </a:ext>
              </a:extLst>
            </p:cNvPr>
            <p:cNvSpPr/>
            <p:nvPr/>
          </p:nvSpPr>
          <p:spPr>
            <a:xfrm>
              <a:off x="2774750" y="3055175"/>
              <a:ext cx="350" cy="200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5" y="7"/>
                    <a:pt x="8" y="8"/>
                    <a:pt x="9" y="8"/>
                  </a:cubicBezTo>
                  <a:cubicBezTo>
                    <a:pt x="13" y="8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899;p43">
              <a:extLst>
                <a:ext uri="{FF2B5EF4-FFF2-40B4-BE49-F238E27FC236}">
                  <a16:creationId xmlns:a16="http://schemas.microsoft.com/office/drawing/2014/main" id="{2D2E13C1-D9CD-478F-A9A4-016AA00D23F2}"/>
                </a:ext>
              </a:extLst>
            </p:cNvPr>
            <p:cNvSpPr/>
            <p:nvPr/>
          </p:nvSpPr>
          <p:spPr>
            <a:xfrm>
              <a:off x="2772475" y="3054150"/>
              <a:ext cx="725" cy="850"/>
            </a:xfrm>
            <a:custGeom>
              <a:avLst/>
              <a:gdLst/>
              <a:ahLst/>
              <a:cxnLst/>
              <a:rect l="l" t="t" r="r" b="b"/>
              <a:pathLst>
                <a:path w="29" h="34" extrusionOk="0">
                  <a:moveTo>
                    <a:pt x="25" y="1"/>
                  </a:moveTo>
                  <a:cubicBezTo>
                    <a:pt x="19" y="1"/>
                    <a:pt x="1" y="19"/>
                    <a:pt x="8" y="33"/>
                  </a:cubicBezTo>
                  <a:cubicBezTo>
                    <a:pt x="27" y="9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900;p43">
              <a:extLst>
                <a:ext uri="{FF2B5EF4-FFF2-40B4-BE49-F238E27FC236}">
                  <a16:creationId xmlns:a16="http://schemas.microsoft.com/office/drawing/2014/main" id="{B1698344-F852-4113-9658-2CFFD42DDAF0}"/>
                </a:ext>
              </a:extLst>
            </p:cNvPr>
            <p:cNvSpPr/>
            <p:nvPr/>
          </p:nvSpPr>
          <p:spPr>
            <a:xfrm>
              <a:off x="2771775" y="3055425"/>
              <a:ext cx="300" cy="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901;p43">
              <a:extLst>
                <a:ext uri="{FF2B5EF4-FFF2-40B4-BE49-F238E27FC236}">
                  <a16:creationId xmlns:a16="http://schemas.microsoft.com/office/drawing/2014/main" id="{D1B58923-5225-4250-ADD8-03C150644097}"/>
                </a:ext>
              </a:extLst>
            </p:cNvPr>
            <p:cNvSpPr/>
            <p:nvPr/>
          </p:nvSpPr>
          <p:spPr>
            <a:xfrm>
              <a:off x="2772225" y="3055225"/>
              <a:ext cx="525" cy="700"/>
            </a:xfrm>
            <a:custGeom>
              <a:avLst/>
              <a:gdLst/>
              <a:ahLst/>
              <a:cxnLst/>
              <a:rect l="l" t="t" r="r" b="b"/>
              <a:pathLst>
                <a:path w="21" h="28" extrusionOk="0">
                  <a:moveTo>
                    <a:pt x="19" y="0"/>
                  </a:moveTo>
                  <a:cubicBezTo>
                    <a:pt x="15" y="0"/>
                    <a:pt x="1" y="28"/>
                    <a:pt x="5" y="28"/>
                  </a:cubicBezTo>
                  <a:cubicBezTo>
                    <a:pt x="6" y="28"/>
                    <a:pt x="10" y="24"/>
                    <a:pt x="18" y="14"/>
                  </a:cubicBezTo>
                  <a:cubicBezTo>
                    <a:pt x="20" y="4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902;p43">
              <a:extLst>
                <a:ext uri="{FF2B5EF4-FFF2-40B4-BE49-F238E27FC236}">
                  <a16:creationId xmlns:a16="http://schemas.microsoft.com/office/drawing/2014/main" id="{885B25B6-C979-455B-A950-575ECC42009C}"/>
                </a:ext>
              </a:extLst>
            </p:cNvPr>
            <p:cNvSpPr/>
            <p:nvPr/>
          </p:nvSpPr>
          <p:spPr>
            <a:xfrm>
              <a:off x="2773250" y="3055875"/>
              <a:ext cx="1200" cy="950"/>
            </a:xfrm>
            <a:custGeom>
              <a:avLst/>
              <a:gdLst/>
              <a:ahLst/>
              <a:cxnLst/>
              <a:rect l="l" t="t" r="r" b="b"/>
              <a:pathLst>
                <a:path w="48" h="38" extrusionOk="0">
                  <a:moveTo>
                    <a:pt x="1" y="0"/>
                  </a:moveTo>
                  <a:cubicBezTo>
                    <a:pt x="12" y="12"/>
                    <a:pt x="24" y="24"/>
                    <a:pt x="1" y="36"/>
                  </a:cubicBezTo>
                  <a:cubicBezTo>
                    <a:pt x="6" y="37"/>
                    <a:pt x="11" y="38"/>
                    <a:pt x="15" y="38"/>
                  </a:cubicBezTo>
                  <a:cubicBezTo>
                    <a:pt x="48" y="38"/>
                    <a:pt x="4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903;p43">
              <a:extLst>
                <a:ext uri="{FF2B5EF4-FFF2-40B4-BE49-F238E27FC236}">
                  <a16:creationId xmlns:a16="http://schemas.microsoft.com/office/drawing/2014/main" id="{30277965-9099-47AF-BCBB-50CC6DAE3AC5}"/>
                </a:ext>
              </a:extLst>
            </p:cNvPr>
            <p:cNvSpPr/>
            <p:nvPr/>
          </p:nvSpPr>
          <p:spPr>
            <a:xfrm>
              <a:off x="2775325" y="3059975"/>
              <a:ext cx="800" cy="300"/>
            </a:xfrm>
            <a:custGeom>
              <a:avLst/>
              <a:gdLst/>
              <a:ahLst/>
              <a:cxnLst/>
              <a:rect l="l" t="t" r="r" b="b"/>
              <a:pathLst>
                <a:path w="32" h="12" extrusionOk="0">
                  <a:moveTo>
                    <a:pt x="4" y="0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16" y="9"/>
                    <a:pt x="24" y="11"/>
                    <a:pt x="26" y="11"/>
                  </a:cubicBezTo>
                  <a:cubicBezTo>
                    <a:pt x="32" y="11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904;p43">
              <a:extLst>
                <a:ext uri="{FF2B5EF4-FFF2-40B4-BE49-F238E27FC236}">
                  <a16:creationId xmlns:a16="http://schemas.microsoft.com/office/drawing/2014/main" id="{4F45E898-ABDE-4B0C-85A5-B206D7F3A1F8}"/>
                </a:ext>
              </a:extLst>
            </p:cNvPr>
            <p:cNvSpPr/>
            <p:nvPr/>
          </p:nvSpPr>
          <p:spPr>
            <a:xfrm>
              <a:off x="2769075" y="3051700"/>
              <a:ext cx="325" cy="2400"/>
            </a:xfrm>
            <a:custGeom>
              <a:avLst/>
              <a:gdLst/>
              <a:ahLst/>
              <a:cxnLst/>
              <a:rect l="l" t="t" r="r" b="b"/>
              <a:pathLst>
                <a:path w="13" h="96" extrusionOk="0">
                  <a:moveTo>
                    <a:pt x="1" y="96"/>
                  </a:moveTo>
                  <a:cubicBezTo>
                    <a:pt x="1" y="96"/>
                    <a:pt x="13" y="0"/>
                    <a:pt x="1" y="96"/>
                  </a:cubicBezTo>
                  <a:cubicBezTo>
                    <a:pt x="1" y="96"/>
                    <a:pt x="1" y="84"/>
                    <a:pt x="1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905;p43">
              <a:extLst>
                <a:ext uri="{FF2B5EF4-FFF2-40B4-BE49-F238E27FC236}">
                  <a16:creationId xmlns:a16="http://schemas.microsoft.com/office/drawing/2014/main" id="{A5EC8160-F632-4BB7-BFC7-9D6A63CACDAA}"/>
                </a:ext>
              </a:extLst>
            </p:cNvPr>
            <p:cNvSpPr/>
            <p:nvPr/>
          </p:nvSpPr>
          <p:spPr>
            <a:xfrm>
              <a:off x="2768500" y="3054075"/>
              <a:ext cx="600" cy="45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24" y="1"/>
                  </a:moveTo>
                  <a:lnTo>
                    <a:pt x="0" y="12"/>
                  </a:lnTo>
                  <a:cubicBezTo>
                    <a:pt x="4" y="16"/>
                    <a:pt x="7" y="17"/>
                    <a:pt x="10" y="17"/>
                  </a:cubicBezTo>
                  <a:cubicBezTo>
                    <a:pt x="18" y="17"/>
                    <a:pt x="24" y="9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906;p43">
              <a:extLst>
                <a:ext uri="{FF2B5EF4-FFF2-40B4-BE49-F238E27FC236}">
                  <a16:creationId xmlns:a16="http://schemas.microsoft.com/office/drawing/2014/main" id="{A7C4B764-70EC-4F89-A448-BC2C9E163500}"/>
                </a:ext>
              </a:extLst>
            </p:cNvPr>
            <p:cNvSpPr/>
            <p:nvPr/>
          </p:nvSpPr>
          <p:spPr>
            <a:xfrm>
              <a:off x="2771475" y="3056450"/>
              <a:ext cx="1025" cy="625"/>
            </a:xfrm>
            <a:custGeom>
              <a:avLst/>
              <a:gdLst/>
              <a:ahLst/>
              <a:cxnLst/>
              <a:rect l="l" t="t" r="r" b="b"/>
              <a:pathLst>
                <a:path w="41" h="25" extrusionOk="0">
                  <a:moveTo>
                    <a:pt x="40" y="1"/>
                  </a:moveTo>
                  <a:cubicBezTo>
                    <a:pt x="38" y="1"/>
                    <a:pt x="8" y="17"/>
                    <a:pt x="0" y="25"/>
                  </a:cubicBezTo>
                  <a:cubicBezTo>
                    <a:pt x="32" y="7"/>
                    <a:pt x="41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907;p43">
              <a:extLst>
                <a:ext uri="{FF2B5EF4-FFF2-40B4-BE49-F238E27FC236}">
                  <a16:creationId xmlns:a16="http://schemas.microsoft.com/office/drawing/2014/main" id="{0D6B4045-91CF-4F55-93D7-F86C7FA0E664}"/>
                </a:ext>
              </a:extLst>
            </p:cNvPr>
            <p:cNvSpPr/>
            <p:nvPr/>
          </p:nvSpPr>
          <p:spPr>
            <a:xfrm>
              <a:off x="2766475" y="3051450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30" y="0"/>
                  </a:moveTo>
                  <a:lnTo>
                    <a:pt x="30" y="0"/>
                  </a:lnTo>
                  <a:cubicBezTo>
                    <a:pt x="29" y="0"/>
                    <a:pt x="23" y="6"/>
                    <a:pt x="10" y="22"/>
                  </a:cubicBezTo>
                  <a:cubicBezTo>
                    <a:pt x="3" y="34"/>
                    <a:pt x="1" y="38"/>
                    <a:pt x="2" y="38"/>
                  </a:cubicBezTo>
                  <a:cubicBezTo>
                    <a:pt x="4" y="38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908;p43">
              <a:extLst>
                <a:ext uri="{FF2B5EF4-FFF2-40B4-BE49-F238E27FC236}">
                  <a16:creationId xmlns:a16="http://schemas.microsoft.com/office/drawing/2014/main" id="{F7230885-77C2-4FCD-93A3-7935CD07BDE7}"/>
                </a:ext>
              </a:extLst>
            </p:cNvPr>
            <p:cNvSpPr/>
            <p:nvPr/>
          </p:nvSpPr>
          <p:spPr>
            <a:xfrm>
              <a:off x="2763725" y="3050525"/>
              <a:ext cx="1400" cy="600"/>
            </a:xfrm>
            <a:custGeom>
              <a:avLst/>
              <a:gdLst/>
              <a:ahLst/>
              <a:cxnLst/>
              <a:rect l="l" t="t" r="r" b="b"/>
              <a:pathLst>
                <a:path w="56" h="24" extrusionOk="0">
                  <a:moveTo>
                    <a:pt x="48" y="1"/>
                  </a:moveTo>
                  <a:cubicBezTo>
                    <a:pt x="42" y="1"/>
                    <a:pt x="26" y="6"/>
                    <a:pt x="8" y="18"/>
                  </a:cubicBezTo>
                  <a:lnTo>
                    <a:pt x="8" y="18"/>
                  </a:lnTo>
                  <a:cubicBezTo>
                    <a:pt x="6" y="19"/>
                    <a:pt x="4" y="20"/>
                    <a:pt x="1" y="24"/>
                  </a:cubicBezTo>
                  <a:cubicBezTo>
                    <a:pt x="4" y="24"/>
                    <a:pt x="7" y="22"/>
                    <a:pt x="8" y="21"/>
                  </a:cubicBezTo>
                  <a:lnTo>
                    <a:pt x="8" y="21"/>
                  </a:lnTo>
                  <a:cubicBezTo>
                    <a:pt x="47" y="9"/>
                    <a:pt x="5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909;p43">
              <a:extLst>
                <a:ext uri="{FF2B5EF4-FFF2-40B4-BE49-F238E27FC236}">
                  <a16:creationId xmlns:a16="http://schemas.microsoft.com/office/drawing/2014/main" id="{028A6044-06E0-44D1-B6CA-EC3E44672846}"/>
                </a:ext>
              </a:extLst>
            </p:cNvPr>
            <p:cNvSpPr/>
            <p:nvPr/>
          </p:nvSpPr>
          <p:spPr>
            <a:xfrm>
              <a:off x="2767000" y="3052850"/>
              <a:ext cx="175" cy="1025"/>
            </a:xfrm>
            <a:custGeom>
              <a:avLst/>
              <a:gdLst/>
              <a:ahLst/>
              <a:cxnLst/>
              <a:rect l="l" t="t" r="r" b="b"/>
              <a:pathLst>
                <a:path w="7" h="41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4" y="10"/>
                    <a:pt x="1" y="38"/>
                  </a:cubicBezTo>
                  <a:cubicBezTo>
                    <a:pt x="1" y="40"/>
                    <a:pt x="1" y="41"/>
                    <a:pt x="1" y="41"/>
                  </a:cubicBezTo>
                  <a:cubicBezTo>
                    <a:pt x="2" y="4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910;p43">
              <a:extLst>
                <a:ext uri="{FF2B5EF4-FFF2-40B4-BE49-F238E27FC236}">
                  <a16:creationId xmlns:a16="http://schemas.microsoft.com/office/drawing/2014/main" id="{319001F6-6B22-4C89-9849-0A1712BD5465}"/>
                </a:ext>
              </a:extLst>
            </p:cNvPr>
            <p:cNvSpPr/>
            <p:nvPr/>
          </p:nvSpPr>
          <p:spPr>
            <a:xfrm>
              <a:off x="2765800" y="305317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9" y="25"/>
                  </a:moveTo>
                  <a:cubicBezTo>
                    <a:pt x="49" y="25"/>
                    <a:pt x="1" y="1"/>
                    <a:pt x="49" y="25"/>
                  </a:cubicBezTo>
                  <a:cubicBezTo>
                    <a:pt x="49" y="25"/>
                    <a:pt x="37" y="25"/>
                    <a:pt x="4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911;p43">
              <a:extLst>
                <a:ext uri="{FF2B5EF4-FFF2-40B4-BE49-F238E27FC236}">
                  <a16:creationId xmlns:a16="http://schemas.microsoft.com/office/drawing/2014/main" id="{334D4474-23EF-4B3A-8C04-C39C50B66972}"/>
                </a:ext>
              </a:extLst>
            </p:cNvPr>
            <p:cNvSpPr/>
            <p:nvPr/>
          </p:nvSpPr>
          <p:spPr>
            <a:xfrm>
              <a:off x="2768575" y="3055875"/>
              <a:ext cx="1425" cy="1200"/>
            </a:xfrm>
            <a:custGeom>
              <a:avLst/>
              <a:gdLst/>
              <a:ahLst/>
              <a:cxnLst/>
              <a:rect l="l" t="t" r="r" b="b"/>
              <a:pathLst>
                <a:path w="57" h="48" extrusionOk="0">
                  <a:moveTo>
                    <a:pt x="57" y="0"/>
                  </a:moveTo>
                  <a:cubicBezTo>
                    <a:pt x="53" y="1"/>
                    <a:pt x="49" y="3"/>
                    <a:pt x="47" y="4"/>
                  </a:cubicBezTo>
                  <a:lnTo>
                    <a:pt x="47" y="4"/>
                  </a:lnTo>
                  <a:cubicBezTo>
                    <a:pt x="50" y="3"/>
                    <a:pt x="53" y="2"/>
                    <a:pt x="57" y="0"/>
                  </a:cubicBezTo>
                  <a:close/>
                  <a:moveTo>
                    <a:pt x="47" y="4"/>
                  </a:moveTo>
                  <a:cubicBezTo>
                    <a:pt x="24" y="13"/>
                    <a:pt x="0" y="17"/>
                    <a:pt x="21" y="48"/>
                  </a:cubicBezTo>
                  <a:cubicBezTo>
                    <a:pt x="31" y="37"/>
                    <a:pt x="23" y="17"/>
                    <a:pt x="4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912;p43">
              <a:extLst>
                <a:ext uri="{FF2B5EF4-FFF2-40B4-BE49-F238E27FC236}">
                  <a16:creationId xmlns:a16="http://schemas.microsoft.com/office/drawing/2014/main" id="{6158A8AB-81FD-4600-AD02-63B0A669F468}"/>
                </a:ext>
              </a:extLst>
            </p:cNvPr>
            <p:cNvSpPr/>
            <p:nvPr/>
          </p:nvSpPr>
          <p:spPr>
            <a:xfrm>
              <a:off x="2767750" y="3054600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6" y="0"/>
                  </a:moveTo>
                  <a:cubicBezTo>
                    <a:pt x="3" y="0"/>
                    <a:pt x="0" y="9"/>
                    <a:pt x="6" y="27"/>
                  </a:cubicBezTo>
                  <a:cubicBezTo>
                    <a:pt x="12" y="9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913;p43">
              <a:extLst>
                <a:ext uri="{FF2B5EF4-FFF2-40B4-BE49-F238E27FC236}">
                  <a16:creationId xmlns:a16="http://schemas.microsoft.com/office/drawing/2014/main" id="{AF2B966A-09D2-42BF-8FC2-6D6372E451CA}"/>
                </a:ext>
              </a:extLst>
            </p:cNvPr>
            <p:cNvSpPr/>
            <p:nvPr/>
          </p:nvSpPr>
          <p:spPr>
            <a:xfrm>
              <a:off x="2767000" y="3054825"/>
              <a:ext cx="425" cy="175"/>
            </a:xfrm>
            <a:custGeom>
              <a:avLst/>
              <a:gdLst/>
              <a:ahLst/>
              <a:cxnLst/>
              <a:rect l="l" t="t" r="r" b="b"/>
              <a:pathLst>
                <a:path w="17" h="7" extrusionOk="0">
                  <a:moveTo>
                    <a:pt x="14" y="1"/>
                  </a:moveTo>
                  <a:cubicBezTo>
                    <a:pt x="12" y="1"/>
                    <a:pt x="8" y="2"/>
                    <a:pt x="1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914;p43">
              <a:extLst>
                <a:ext uri="{FF2B5EF4-FFF2-40B4-BE49-F238E27FC236}">
                  <a16:creationId xmlns:a16="http://schemas.microsoft.com/office/drawing/2014/main" id="{6BE6C5FB-2318-4774-9144-73E340C32B29}"/>
                </a:ext>
              </a:extLst>
            </p:cNvPr>
            <p:cNvSpPr/>
            <p:nvPr/>
          </p:nvSpPr>
          <p:spPr>
            <a:xfrm>
              <a:off x="2763125" y="3052600"/>
              <a:ext cx="1125" cy="675"/>
            </a:xfrm>
            <a:custGeom>
              <a:avLst/>
              <a:gdLst/>
              <a:ahLst/>
              <a:cxnLst/>
              <a:rect l="l" t="t" r="r" b="b"/>
              <a:pathLst>
                <a:path w="45" h="27" extrusionOk="0">
                  <a:moveTo>
                    <a:pt x="36" y="0"/>
                  </a:moveTo>
                  <a:lnTo>
                    <a:pt x="36" y="0"/>
                  </a:lnTo>
                  <a:cubicBezTo>
                    <a:pt x="9" y="20"/>
                    <a:pt x="1" y="26"/>
                    <a:pt x="2" y="26"/>
                  </a:cubicBezTo>
                  <a:cubicBezTo>
                    <a:pt x="4" y="26"/>
                    <a:pt x="25" y="13"/>
                    <a:pt x="34" y="5"/>
                  </a:cubicBezTo>
                  <a:lnTo>
                    <a:pt x="34" y="5"/>
                  </a:lnTo>
                  <a:cubicBezTo>
                    <a:pt x="34" y="5"/>
                    <a:pt x="34" y="5"/>
                    <a:pt x="34" y="5"/>
                  </a:cubicBezTo>
                  <a:cubicBezTo>
                    <a:pt x="36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915;p43">
              <a:extLst>
                <a:ext uri="{FF2B5EF4-FFF2-40B4-BE49-F238E27FC236}">
                  <a16:creationId xmlns:a16="http://schemas.microsoft.com/office/drawing/2014/main" id="{74D4785A-785F-45FD-9B3B-21C8CD728D98}"/>
                </a:ext>
              </a:extLst>
            </p:cNvPr>
            <p:cNvSpPr/>
            <p:nvPr/>
          </p:nvSpPr>
          <p:spPr>
            <a:xfrm>
              <a:off x="2759250" y="30520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916;p43">
              <a:extLst>
                <a:ext uri="{FF2B5EF4-FFF2-40B4-BE49-F238E27FC236}">
                  <a16:creationId xmlns:a16="http://schemas.microsoft.com/office/drawing/2014/main" id="{29833C88-FB2E-4307-AF3B-EC7500BF97F6}"/>
                </a:ext>
              </a:extLst>
            </p:cNvPr>
            <p:cNvSpPr/>
            <p:nvPr/>
          </p:nvSpPr>
          <p:spPr>
            <a:xfrm>
              <a:off x="2762825" y="3053175"/>
              <a:ext cx="2125" cy="325"/>
            </a:xfrm>
            <a:custGeom>
              <a:avLst/>
              <a:gdLst/>
              <a:ahLst/>
              <a:cxnLst/>
              <a:rect l="l" t="t" r="r" b="b"/>
              <a:pathLst>
                <a:path w="85" h="13" extrusionOk="0">
                  <a:moveTo>
                    <a:pt x="84" y="1"/>
                  </a:moveTo>
                  <a:cubicBezTo>
                    <a:pt x="1" y="13"/>
                    <a:pt x="84" y="1"/>
                    <a:pt x="84" y="1"/>
                  </a:cubicBezTo>
                  <a:cubicBezTo>
                    <a:pt x="72" y="13"/>
                    <a:pt x="72" y="13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917;p43">
              <a:extLst>
                <a:ext uri="{FF2B5EF4-FFF2-40B4-BE49-F238E27FC236}">
                  <a16:creationId xmlns:a16="http://schemas.microsoft.com/office/drawing/2014/main" id="{B5F25436-848F-402F-9E48-B1ECBF668518}"/>
                </a:ext>
              </a:extLst>
            </p:cNvPr>
            <p:cNvSpPr/>
            <p:nvPr/>
          </p:nvSpPr>
          <p:spPr>
            <a:xfrm>
              <a:off x="2761950" y="3051625"/>
              <a:ext cx="300" cy="700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12" y="15"/>
                    <a:pt x="12" y="27"/>
                  </a:cubicBezTo>
                  <a:lnTo>
                    <a:pt x="12" y="27"/>
                  </a:lnTo>
                  <a:cubicBezTo>
                    <a:pt x="12" y="17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918;p43">
              <a:extLst>
                <a:ext uri="{FF2B5EF4-FFF2-40B4-BE49-F238E27FC236}">
                  <a16:creationId xmlns:a16="http://schemas.microsoft.com/office/drawing/2014/main" id="{B45CF2BF-5A5A-476C-965E-FEF0B0380A05}"/>
                </a:ext>
              </a:extLst>
            </p:cNvPr>
            <p:cNvSpPr/>
            <p:nvPr/>
          </p:nvSpPr>
          <p:spPr>
            <a:xfrm>
              <a:off x="2765225" y="3052750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4" y="1"/>
                  </a:moveTo>
                  <a:cubicBezTo>
                    <a:pt x="0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919;p43">
              <a:extLst>
                <a:ext uri="{FF2B5EF4-FFF2-40B4-BE49-F238E27FC236}">
                  <a16:creationId xmlns:a16="http://schemas.microsoft.com/office/drawing/2014/main" id="{C988537B-E9D2-4EE7-8BE1-EE660FE37C48}"/>
                </a:ext>
              </a:extLst>
            </p:cNvPr>
            <p:cNvSpPr/>
            <p:nvPr/>
          </p:nvSpPr>
          <p:spPr>
            <a:xfrm>
              <a:off x="2764625" y="305287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24" y="1"/>
                  </a:moveTo>
                  <a:cubicBezTo>
                    <a:pt x="0" y="13"/>
                    <a:pt x="3" y="19"/>
                    <a:pt x="11" y="19"/>
                  </a:cubicBezTo>
                  <a:cubicBezTo>
                    <a:pt x="18" y="19"/>
                    <a:pt x="30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920;p43">
              <a:extLst>
                <a:ext uri="{FF2B5EF4-FFF2-40B4-BE49-F238E27FC236}">
                  <a16:creationId xmlns:a16="http://schemas.microsoft.com/office/drawing/2014/main" id="{C2F225F8-DC38-44D5-BA28-FF7A1D006439}"/>
                </a:ext>
              </a:extLst>
            </p:cNvPr>
            <p:cNvSpPr/>
            <p:nvPr/>
          </p:nvSpPr>
          <p:spPr>
            <a:xfrm>
              <a:off x="2756275" y="3051975"/>
              <a:ext cx="3750" cy="4375"/>
            </a:xfrm>
            <a:custGeom>
              <a:avLst/>
              <a:gdLst/>
              <a:ahLst/>
              <a:cxnLst/>
              <a:rect l="l" t="t" r="r" b="b"/>
              <a:pathLst>
                <a:path w="150" h="175" extrusionOk="0">
                  <a:moveTo>
                    <a:pt x="120" y="0"/>
                  </a:moveTo>
                  <a:cubicBezTo>
                    <a:pt x="117" y="0"/>
                    <a:pt x="91" y="98"/>
                    <a:pt x="103" y="108"/>
                  </a:cubicBezTo>
                  <a:lnTo>
                    <a:pt x="103" y="108"/>
                  </a:lnTo>
                  <a:cubicBezTo>
                    <a:pt x="71" y="107"/>
                    <a:pt x="60" y="95"/>
                    <a:pt x="60" y="73"/>
                  </a:cubicBezTo>
                  <a:cubicBezTo>
                    <a:pt x="37" y="108"/>
                    <a:pt x="25" y="132"/>
                    <a:pt x="1" y="168"/>
                  </a:cubicBezTo>
                  <a:cubicBezTo>
                    <a:pt x="12" y="172"/>
                    <a:pt x="24" y="175"/>
                    <a:pt x="36" y="175"/>
                  </a:cubicBezTo>
                  <a:cubicBezTo>
                    <a:pt x="91" y="175"/>
                    <a:pt x="149" y="128"/>
                    <a:pt x="120" y="1"/>
                  </a:cubicBezTo>
                  <a:cubicBezTo>
                    <a:pt x="120" y="1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921;p43">
              <a:extLst>
                <a:ext uri="{FF2B5EF4-FFF2-40B4-BE49-F238E27FC236}">
                  <a16:creationId xmlns:a16="http://schemas.microsoft.com/office/drawing/2014/main" id="{829C141F-1D01-4320-9FF5-2C5A29CD2590}"/>
                </a:ext>
              </a:extLst>
            </p:cNvPr>
            <p:cNvSpPr/>
            <p:nvPr/>
          </p:nvSpPr>
          <p:spPr>
            <a:xfrm>
              <a:off x="2759625" y="305160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" y="1"/>
                  </a:moveTo>
                  <a:cubicBezTo>
                    <a:pt x="0" y="1"/>
                    <a:pt x="8" y="8"/>
                    <a:pt x="34" y="28"/>
                  </a:cubicBezTo>
                  <a:cubicBezTo>
                    <a:pt x="20" y="1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922;p43">
              <a:extLst>
                <a:ext uri="{FF2B5EF4-FFF2-40B4-BE49-F238E27FC236}">
                  <a16:creationId xmlns:a16="http://schemas.microsoft.com/office/drawing/2014/main" id="{748FB52B-8932-443D-BED4-11B718972D89}"/>
                </a:ext>
              </a:extLst>
            </p:cNvPr>
            <p:cNvSpPr/>
            <p:nvPr/>
          </p:nvSpPr>
          <p:spPr>
            <a:xfrm>
              <a:off x="2760750" y="3052200"/>
              <a:ext cx="2175" cy="2500"/>
            </a:xfrm>
            <a:custGeom>
              <a:avLst/>
              <a:gdLst/>
              <a:ahLst/>
              <a:cxnLst/>
              <a:rect l="l" t="t" r="r" b="b"/>
              <a:pathLst>
                <a:path w="87" h="100" extrusionOk="0">
                  <a:moveTo>
                    <a:pt x="24" y="1"/>
                  </a:moveTo>
                  <a:cubicBezTo>
                    <a:pt x="18" y="1"/>
                    <a:pt x="10" y="2"/>
                    <a:pt x="0" y="4"/>
                  </a:cubicBezTo>
                  <a:cubicBezTo>
                    <a:pt x="47" y="41"/>
                    <a:pt x="51" y="43"/>
                    <a:pt x="42" y="43"/>
                  </a:cubicBezTo>
                  <a:cubicBezTo>
                    <a:pt x="41" y="43"/>
                    <a:pt x="39" y="43"/>
                    <a:pt x="38" y="43"/>
                  </a:cubicBezTo>
                  <a:cubicBezTo>
                    <a:pt x="24" y="43"/>
                    <a:pt x="0" y="46"/>
                    <a:pt x="12" y="99"/>
                  </a:cubicBezTo>
                  <a:cubicBezTo>
                    <a:pt x="13" y="99"/>
                    <a:pt x="14" y="99"/>
                    <a:pt x="15" y="99"/>
                  </a:cubicBezTo>
                  <a:lnTo>
                    <a:pt x="15" y="99"/>
                  </a:lnTo>
                  <a:cubicBezTo>
                    <a:pt x="63" y="96"/>
                    <a:pt x="86" y="2"/>
                    <a:pt x="73" y="2"/>
                  </a:cubicBezTo>
                  <a:cubicBezTo>
                    <a:pt x="71" y="2"/>
                    <a:pt x="66" y="6"/>
                    <a:pt x="60" y="16"/>
                  </a:cubicBezTo>
                  <a:cubicBezTo>
                    <a:pt x="50" y="16"/>
                    <a:pt x="49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923;p43">
              <a:extLst>
                <a:ext uri="{FF2B5EF4-FFF2-40B4-BE49-F238E27FC236}">
                  <a16:creationId xmlns:a16="http://schemas.microsoft.com/office/drawing/2014/main" id="{814D55A4-DBF4-4E5F-A280-A13E79737397}"/>
                </a:ext>
              </a:extLst>
            </p:cNvPr>
            <p:cNvSpPr/>
            <p:nvPr/>
          </p:nvSpPr>
          <p:spPr>
            <a:xfrm>
              <a:off x="2767100" y="3055875"/>
              <a:ext cx="1325" cy="2100"/>
            </a:xfrm>
            <a:custGeom>
              <a:avLst/>
              <a:gdLst/>
              <a:ahLst/>
              <a:cxnLst/>
              <a:rect l="l" t="t" r="r" b="b"/>
              <a:pathLst>
                <a:path w="53" h="84" extrusionOk="0">
                  <a:moveTo>
                    <a:pt x="8" y="0"/>
                  </a:moveTo>
                  <a:cubicBezTo>
                    <a:pt x="1" y="4"/>
                    <a:pt x="3" y="11"/>
                    <a:pt x="9" y="20"/>
                  </a:cubicBezTo>
                  <a:lnTo>
                    <a:pt x="9" y="20"/>
                  </a:lnTo>
                  <a:cubicBezTo>
                    <a:pt x="9" y="14"/>
                    <a:pt x="8" y="7"/>
                    <a:pt x="8" y="0"/>
                  </a:cubicBezTo>
                  <a:close/>
                  <a:moveTo>
                    <a:pt x="9" y="20"/>
                  </a:moveTo>
                  <a:cubicBezTo>
                    <a:pt x="11" y="69"/>
                    <a:pt x="24" y="84"/>
                    <a:pt x="33" y="84"/>
                  </a:cubicBezTo>
                  <a:cubicBezTo>
                    <a:pt x="43" y="84"/>
                    <a:pt x="50" y="70"/>
                    <a:pt x="44" y="60"/>
                  </a:cubicBezTo>
                  <a:cubicBezTo>
                    <a:pt x="52" y="60"/>
                    <a:pt x="22" y="37"/>
                    <a:pt x="9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924;p43">
              <a:extLst>
                <a:ext uri="{FF2B5EF4-FFF2-40B4-BE49-F238E27FC236}">
                  <a16:creationId xmlns:a16="http://schemas.microsoft.com/office/drawing/2014/main" id="{E96B123D-45AF-4D0D-9524-3E8D4BC93845}"/>
                </a:ext>
              </a:extLst>
            </p:cNvPr>
            <p:cNvSpPr/>
            <p:nvPr/>
          </p:nvSpPr>
          <p:spPr>
            <a:xfrm>
              <a:off x="2764025" y="3055250"/>
              <a:ext cx="275" cy="925"/>
            </a:xfrm>
            <a:custGeom>
              <a:avLst/>
              <a:gdLst/>
              <a:ahLst/>
              <a:cxnLst/>
              <a:rect l="l" t="t" r="r" b="b"/>
              <a:pathLst>
                <a:path w="11" h="37" extrusionOk="0">
                  <a:moveTo>
                    <a:pt x="9" y="1"/>
                  </a:moveTo>
                  <a:cubicBezTo>
                    <a:pt x="9" y="1"/>
                    <a:pt x="6" y="11"/>
                    <a:pt x="0" y="37"/>
                  </a:cubicBezTo>
                  <a:cubicBezTo>
                    <a:pt x="7" y="17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925;p43">
              <a:extLst>
                <a:ext uri="{FF2B5EF4-FFF2-40B4-BE49-F238E27FC236}">
                  <a16:creationId xmlns:a16="http://schemas.microsoft.com/office/drawing/2014/main" id="{75FE003E-8BEF-418D-A47D-B8569E705556}"/>
                </a:ext>
              </a:extLst>
            </p:cNvPr>
            <p:cNvSpPr/>
            <p:nvPr/>
          </p:nvSpPr>
          <p:spPr>
            <a:xfrm>
              <a:off x="2758750" y="3050800"/>
              <a:ext cx="825" cy="925"/>
            </a:xfrm>
            <a:custGeom>
              <a:avLst/>
              <a:gdLst/>
              <a:ahLst/>
              <a:cxnLst/>
              <a:rect l="l" t="t" r="r" b="b"/>
              <a:pathLst>
                <a:path w="33" h="37" extrusionOk="0">
                  <a:moveTo>
                    <a:pt x="33" y="1"/>
                  </a:moveTo>
                  <a:cubicBezTo>
                    <a:pt x="9" y="24"/>
                    <a:pt x="0" y="36"/>
                    <a:pt x="2" y="36"/>
                  </a:cubicBezTo>
                  <a:cubicBezTo>
                    <a:pt x="3" y="36"/>
                    <a:pt x="15" y="24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926;p43">
              <a:extLst>
                <a:ext uri="{FF2B5EF4-FFF2-40B4-BE49-F238E27FC236}">
                  <a16:creationId xmlns:a16="http://schemas.microsoft.com/office/drawing/2014/main" id="{650138C4-A814-412E-A390-B55EAB2D783E}"/>
                </a:ext>
              </a:extLst>
            </p:cNvPr>
            <p:cNvSpPr/>
            <p:nvPr/>
          </p:nvSpPr>
          <p:spPr>
            <a:xfrm>
              <a:off x="2757425" y="3050500"/>
              <a:ext cx="375" cy="600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14" y="1"/>
                  </a:moveTo>
                  <a:lnTo>
                    <a:pt x="14" y="1"/>
                  </a:lnTo>
                  <a:cubicBezTo>
                    <a:pt x="4" y="17"/>
                    <a:pt x="0" y="23"/>
                    <a:pt x="1" y="23"/>
                  </a:cubicBezTo>
                  <a:cubicBezTo>
                    <a:pt x="1" y="23"/>
                    <a:pt x="8" y="14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927;p43">
              <a:extLst>
                <a:ext uri="{FF2B5EF4-FFF2-40B4-BE49-F238E27FC236}">
                  <a16:creationId xmlns:a16="http://schemas.microsoft.com/office/drawing/2014/main" id="{9A1E135D-0E76-48F7-8E7F-EAF1B0C684A3}"/>
                </a:ext>
              </a:extLst>
            </p:cNvPr>
            <p:cNvSpPr/>
            <p:nvPr/>
          </p:nvSpPr>
          <p:spPr>
            <a:xfrm>
              <a:off x="2719500" y="3045600"/>
              <a:ext cx="1100" cy="1050"/>
            </a:xfrm>
            <a:custGeom>
              <a:avLst/>
              <a:gdLst/>
              <a:ahLst/>
              <a:cxnLst/>
              <a:rect l="l" t="t" r="r" b="b"/>
              <a:pathLst>
                <a:path w="44" h="42" extrusionOk="0">
                  <a:moveTo>
                    <a:pt x="3" y="1"/>
                  </a:moveTo>
                  <a:cubicBezTo>
                    <a:pt x="0" y="1"/>
                    <a:pt x="16" y="21"/>
                    <a:pt x="43" y="42"/>
                  </a:cubicBezTo>
                  <a:cubicBezTo>
                    <a:pt x="34" y="28"/>
                    <a:pt x="30" y="23"/>
                    <a:pt x="29" y="23"/>
                  </a:cubicBezTo>
                  <a:lnTo>
                    <a:pt x="29" y="23"/>
                  </a:lnTo>
                  <a:cubicBezTo>
                    <a:pt x="29" y="23"/>
                    <a:pt x="32" y="28"/>
                    <a:pt x="36" y="33"/>
                  </a:cubicBezTo>
                  <a:lnTo>
                    <a:pt x="36" y="33"/>
                  </a:lnTo>
                  <a:cubicBezTo>
                    <a:pt x="15" y="9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928;p43">
              <a:extLst>
                <a:ext uri="{FF2B5EF4-FFF2-40B4-BE49-F238E27FC236}">
                  <a16:creationId xmlns:a16="http://schemas.microsoft.com/office/drawing/2014/main" id="{2CF40980-321E-4C7E-934D-69A1551BFBC7}"/>
                </a:ext>
              </a:extLst>
            </p:cNvPr>
            <p:cNvSpPr/>
            <p:nvPr/>
          </p:nvSpPr>
          <p:spPr>
            <a:xfrm>
              <a:off x="2695375" y="3052225"/>
              <a:ext cx="575" cy="675"/>
            </a:xfrm>
            <a:custGeom>
              <a:avLst/>
              <a:gdLst/>
              <a:ahLst/>
              <a:cxnLst/>
              <a:rect l="l" t="t" r="r" b="b"/>
              <a:pathLst>
                <a:path w="23" h="27" extrusionOk="0">
                  <a:moveTo>
                    <a:pt x="21" y="0"/>
                  </a:moveTo>
                  <a:cubicBezTo>
                    <a:pt x="19" y="0"/>
                    <a:pt x="0" y="27"/>
                    <a:pt x="8" y="27"/>
                  </a:cubicBezTo>
                  <a:cubicBezTo>
                    <a:pt x="20" y="7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929;p43">
              <a:extLst>
                <a:ext uri="{FF2B5EF4-FFF2-40B4-BE49-F238E27FC236}">
                  <a16:creationId xmlns:a16="http://schemas.microsoft.com/office/drawing/2014/main" id="{EC431698-7136-4852-BD6F-699ACEA2CD6A}"/>
                </a:ext>
              </a:extLst>
            </p:cNvPr>
            <p:cNvSpPr/>
            <p:nvPr/>
          </p:nvSpPr>
          <p:spPr>
            <a:xfrm>
              <a:off x="2662225" y="30668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2" y="1"/>
                  </a:moveTo>
                  <a:lnTo>
                    <a:pt x="1" y="36"/>
                  </a:lnTo>
                  <a:cubicBezTo>
                    <a:pt x="24" y="24"/>
                    <a:pt x="12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930;p43">
              <a:extLst>
                <a:ext uri="{FF2B5EF4-FFF2-40B4-BE49-F238E27FC236}">
                  <a16:creationId xmlns:a16="http://schemas.microsoft.com/office/drawing/2014/main" id="{018E4377-A549-4F5B-8FB3-2692F4E15E6D}"/>
                </a:ext>
              </a:extLst>
            </p:cNvPr>
            <p:cNvSpPr/>
            <p:nvPr/>
          </p:nvSpPr>
          <p:spPr>
            <a:xfrm>
              <a:off x="2741100" y="3047825"/>
              <a:ext cx="1225" cy="875"/>
            </a:xfrm>
            <a:custGeom>
              <a:avLst/>
              <a:gdLst/>
              <a:ahLst/>
              <a:cxnLst/>
              <a:rect l="l" t="t" r="r" b="b"/>
              <a:pathLst>
                <a:path w="49" h="35" extrusionOk="0">
                  <a:moveTo>
                    <a:pt x="1" y="1"/>
                  </a:moveTo>
                  <a:cubicBezTo>
                    <a:pt x="17" y="17"/>
                    <a:pt x="28" y="34"/>
                    <a:pt x="38" y="34"/>
                  </a:cubicBezTo>
                  <a:cubicBezTo>
                    <a:pt x="41" y="34"/>
                    <a:pt x="45" y="31"/>
                    <a:pt x="48" y="24"/>
                  </a:cubicBezTo>
                  <a:cubicBezTo>
                    <a:pt x="24" y="12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31;p43">
              <a:extLst>
                <a:ext uri="{FF2B5EF4-FFF2-40B4-BE49-F238E27FC236}">
                  <a16:creationId xmlns:a16="http://schemas.microsoft.com/office/drawing/2014/main" id="{C730031D-0C79-47C8-9408-04EFD487D9D8}"/>
                </a:ext>
              </a:extLst>
            </p:cNvPr>
            <p:cNvSpPr/>
            <p:nvPr/>
          </p:nvSpPr>
          <p:spPr>
            <a:xfrm>
              <a:off x="2739925" y="3047400"/>
              <a:ext cx="1250" cy="875"/>
            </a:xfrm>
            <a:custGeom>
              <a:avLst/>
              <a:gdLst/>
              <a:ahLst/>
              <a:cxnLst/>
              <a:rect l="l" t="t" r="r" b="b"/>
              <a:pathLst>
                <a:path w="50" h="35" extrusionOk="0">
                  <a:moveTo>
                    <a:pt x="30" y="0"/>
                  </a:moveTo>
                  <a:cubicBezTo>
                    <a:pt x="23" y="0"/>
                    <a:pt x="13" y="5"/>
                    <a:pt x="0" y="18"/>
                  </a:cubicBezTo>
                  <a:cubicBezTo>
                    <a:pt x="13" y="30"/>
                    <a:pt x="23" y="35"/>
                    <a:pt x="30" y="35"/>
                  </a:cubicBezTo>
                  <a:cubicBezTo>
                    <a:pt x="50" y="35"/>
                    <a:pt x="50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32;p43">
              <a:extLst>
                <a:ext uri="{FF2B5EF4-FFF2-40B4-BE49-F238E27FC236}">
                  <a16:creationId xmlns:a16="http://schemas.microsoft.com/office/drawing/2014/main" id="{B033074F-A036-41F2-BFBA-6BFBFDF615E4}"/>
                </a:ext>
              </a:extLst>
            </p:cNvPr>
            <p:cNvSpPr/>
            <p:nvPr/>
          </p:nvSpPr>
          <p:spPr>
            <a:xfrm>
              <a:off x="2752125" y="3049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33;p43">
              <a:extLst>
                <a:ext uri="{FF2B5EF4-FFF2-40B4-BE49-F238E27FC236}">
                  <a16:creationId xmlns:a16="http://schemas.microsoft.com/office/drawing/2014/main" id="{A2B2EBD3-9478-40F1-9EB7-3C7D09CD27E3}"/>
                </a:ext>
              </a:extLst>
            </p:cNvPr>
            <p:cNvSpPr/>
            <p:nvPr/>
          </p:nvSpPr>
          <p:spPr>
            <a:xfrm>
              <a:off x="2751150" y="3049350"/>
              <a:ext cx="700" cy="275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3" y="0"/>
                  </a:moveTo>
                  <a:cubicBezTo>
                    <a:pt x="1" y="0"/>
                    <a:pt x="19" y="11"/>
                    <a:pt x="27" y="11"/>
                  </a:cubicBezTo>
                  <a:cubicBezTo>
                    <a:pt x="11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4;p43">
              <a:extLst>
                <a:ext uri="{FF2B5EF4-FFF2-40B4-BE49-F238E27FC236}">
                  <a16:creationId xmlns:a16="http://schemas.microsoft.com/office/drawing/2014/main" id="{858E4B98-80E2-4831-870C-35D7D57E3865}"/>
                </a:ext>
              </a:extLst>
            </p:cNvPr>
            <p:cNvSpPr/>
            <p:nvPr/>
          </p:nvSpPr>
          <p:spPr>
            <a:xfrm>
              <a:off x="2641100" y="30734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35;p43">
              <a:extLst>
                <a:ext uri="{FF2B5EF4-FFF2-40B4-BE49-F238E27FC236}">
                  <a16:creationId xmlns:a16="http://schemas.microsoft.com/office/drawing/2014/main" id="{FD0BCF6E-92EB-49E2-887F-CABB161DFC07}"/>
                </a:ext>
              </a:extLst>
            </p:cNvPr>
            <p:cNvSpPr/>
            <p:nvPr/>
          </p:nvSpPr>
          <p:spPr>
            <a:xfrm>
              <a:off x="2712225" y="305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36;p43">
              <a:extLst>
                <a:ext uri="{FF2B5EF4-FFF2-40B4-BE49-F238E27FC236}">
                  <a16:creationId xmlns:a16="http://schemas.microsoft.com/office/drawing/2014/main" id="{94EE2DCF-C246-4DFC-A9DF-4BD89DE32912}"/>
                </a:ext>
              </a:extLst>
            </p:cNvPr>
            <p:cNvSpPr/>
            <p:nvPr/>
          </p:nvSpPr>
          <p:spPr>
            <a:xfrm>
              <a:off x="2711350" y="3052300"/>
              <a:ext cx="1500" cy="3000"/>
            </a:xfrm>
            <a:custGeom>
              <a:avLst/>
              <a:gdLst/>
              <a:ahLst/>
              <a:cxnLst/>
              <a:rect l="l" t="t" r="r" b="b"/>
              <a:pathLst>
                <a:path w="60" h="120" extrusionOk="0">
                  <a:moveTo>
                    <a:pt x="24" y="0"/>
                  </a:moveTo>
                  <a:cubicBezTo>
                    <a:pt x="12" y="48"/>
                    <a:pt x="0" y="83"/>
                    <a:pt x="0" y="119"/>
                  </a:cubicBezTo>
                  <a:cubicBezTo>
                    <a:pt x="12" y="72"/>
                    <a:pt x="60" y="95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37;p43">
              <a:extLst>
                <a:ext uri="{FF2B5EF4-FFF2-40B4-BE49-F238E27FC236}">
                  <a16:creationId xmlns:a16="http://schemas.microsoft.com/office/drawing/2014/main" id="{2563E88D-6090-49FA-8D0A-1FBAD8106E25}"/>
                </a:ext>
              </a:extLst>
            </p:cNvPr>
            <p:cNvSpPr/>
            <p:nvPr/>
          </p:nvSpPr>
          <p:spPr>
            <a:xfrm>
              <a:off x="2601800" y="3046350"/>
              <a:ext cx="155100" cy="50150"/>
            </a:xfrm>
            <a:custGeom>
              <a:avLst/>
              <a:gdLst/>
              <a:ahLst/>
              <a:cxnLst/>
              <a:rect l="l" t="t" r="r" b="b"/>
              <a:pathLst>
                <a:path w="6204" h="2006" extrusionOk="0">
                  <a:moveTo>
                    <a:pt x="5838" y="116"/>
                  </a:moveTo>
                  <a:lnTo>
                    <a:pt x="5838" y="116"/>
                  </a:lnTo>
                  <a:cubicBezTo>
                    <a:pt x="5838" y="116"/>
                    <a:pt x="5841" y="119"/>
                    <a:pt x="5847" y="119"/>
                  </a:cubicBezTo>
                  <a:lnTo>
                    <a:pt x="5847" y="131"/>
                  </a:lnTo>
                  <a:cubicBezTo>
                    <a:pt x="5841" y="119"/>
                    <a:pt x="5838" y="116"/>
                    <a:pt x="5838" y="116"/>
                  </a:cubicBezTo>
                  <a:close/>
                  <a:moveTo>
                    <a:pt x="5751" y="238"/>
                  </a:moveTo>
                  <a:lnTo>
                    <a:pt x="5751" y="238"/>
                  </a:lnTo>
                  <a:cubicBezTo>
                    <a:pt x="5758" y="242"/>
                    <a:pt x="5766" y="246"/>
                    <a:pt x="5773" y="251"/>
                  </a:cubicBezTo>
                  <a:lnTo>
                    <a:pt x="5773" y="251"/>
                  </a:lnTo>
                  <a:cubicBezTo>
                    <a:pt x="5768" y="247"/>
                    <a:pt x="5761" y="243"/>
                    <a:pt x="5751" y="238"/>
                  </a:cubicBezTo>
                  <a:close/>
                  <a:moveTo>
                    <a:pt x="3799" y="310"/>
                  </a:moveTo>
                  <a:lnTo>
                    <a:pt x="3799" y="310"/>
                  </a:lnTo>
                  <a:cubicBezTo>
                    <a:pt x="3799" y="310"/>
                    <a:pt x="3811" y="310"/>
                    <a:pt x="3822" y="321"/>
                  </a:cubicBezTo>
                  <a:cubicBezTo>
                    <a:pt x="3822" y="325"/>
                    <a:pt x="3821" y="326"/>
                    <a:pt x="3820" y="326"/>
                  </a:cubicBezTo>
                  <a:cubicBezTo>
                    <a:pt x="3815" y="326"/>
                    <a:pt x="3807" y="318"/>
                    <a:pt x="3799" y="310"/>
                  </a:cubicBezTo>
                  <a:close/>
                  <a:moveTo>
                    <a:pt x="4098" y="335"/>
                  </a:moveTo>
                  <a:cubicBezTo>
                    <a:pt x="4071" y="341"/>
                    <a:pt x="4054" y="348"/>
                    <a:pt x="4061" y="357"/>
                  </a:cubicBezTo>
                  <a:cubicBezTo>
                    <a:pt x="4081" y="350"/>
                    <a:pt x="4094" y="344"/>
                    <a:pt x="4098" y="335"/>
                  </a:cubicBezTo>
                  <a:close/>
                  <a:moveTo>
                    <a:pt x="5585" y="295"/>
                  </a:moveTo>
                  <a:cubicBezTo>
                    <a:pt x="5576" y="295"/>
                    <a:pt x="5567" y="299"/>
                    <a:pt x="5559" y="309"/>
                  </a:cubicBezTo>
                  <a:lnTo>
                    <a:pt x="5559" y="309"/>
                  </a:lnTo>
                  <a:cubicBezTo>
                    <a:pt x="5556" y="308"/>
                    <a:pt x="5553" y="308"/>
                    <a:pt x="5550" y="308"/>
                  </a:cubicBezTo>
                  <a:lnTo>
                    <a:pt x="5550" y="308"/>
                  </a:lnTo>
                  <a:cubicBezTo>
                    <a:pt x="5549" y="312"/>
                    <a:pt x="5549" y="317"/>
                    <a:pt x="5549" y="321"/>
                  </a:cubicBezTo>
                  <a:cubicBezTo>
                    <a:pt x="5552" y="316"/>
                    <a:pt x="5555" y="312"/>
                    <a:pt x="5559" y="309"/>
                  </a:cubicBezTo>
                  <a:lnTo>
                    <a:pt x="5559" y="309"/>
                  </a:lnTo>
                  <a:cubicBezTo>
                    <a:pt x="5565" y="309"/>
                    <a:pt x="5570" y="310"/>
                    <a:pt x="5573" y="310"/>
                  </a:cubicBezTo>
                  <a:cubicBezTo>
                    <a:pt x="5561" y="333"/>
                    <a:pt x="5561" y="345"/>
                    <a:pt x="5549" y="369"/>
                  </a:cubicBezTo>
                  <a:cubicBezTo>
                    <a:pt x="5573" y="345"/>
                    <a:pt x="5596" y="321"/>
                    <a:pt x="5620" y="321"/>
                  </a:cubicBezTo>
                  <a:cubicBezTo>
                    <a:pt x="5608" y="304"/>
                    <a:pt x="5596" y="295"/>
                    <a:pt x="5585" y="295"/>
                  </a:cubicBezTo>
                  <a:close/>
                  <a:moveTo>
                    <a:pt x="5116" y="356"/>
                  </a:moveTo>
                  <a:lnTo>
                    <a:pt x="5116" y="356"/>
                  </a:lnTo>
                  <a:cubicBezTo>
                    <a:pt x="5118" y="365"/>
                    <a:pt x="5119" y="373"/>
                    <a:pt x="5120" y="381"/>
                  </a:cubicBezTo>
                  <a:cubicBezTo>
                    <a:pt x="5122" y="370"/>
                    <a:pt x="5120" y="362"/>
                    <a:pt x="5116" y="356"/>
                  </a:cubicBezTo>
                  <a:close/>
                  <a:moveTo>
                    <a:pt x="3116" y="530"/>
                  </a:moveTo>
                  <a:cubicBezTo>
                    <a:pt x="3120" y="530"/>
                    <a:pt x="3126" y="536"/>
                    <a:pt x="3132" y="536"/>
                  </a:cubicBezTo>
                  <a:cubicBezTo>
                    <a:pt x="3132" y="545"/>
                    <a:pt x="3124" y="563"/>
                    <a:pt x="3115" y="563"/>
                  </a:cubicBezTo>
                  <a:cubicBezTo>
                    <a:pt x="3113" y="563"/>
                    <a:pt x="3110" y="562"/>
                    <a:pt x="3108" y="560"/>
                  </a:cubicBezTo>
                  <a:cubicBezTo>
                    <a:pt x="3108" y="536"/>
                    <a:pt x="3111" y="530"/>
                    <a:pt x="3116" y="530"/>
                  </a:cubicBezTo>
                  <a:close/>
                  <a:moveTo>
                    <a:pt x="1413" y="868"/>
                  </a:moveTo>
                  <a:cubicBezTo>
                    <a:pt x="1412" y="868"/>
                    <a:pt x="1413" y="869"/>
                    <a:pt x="1415" y="872"/>
                  </a:cubicBezTo>
                  <a:lnTo>
                    <a:pt x="1415" y="872"/>
                  </a:lnTo>
                  <a:cubicBezTo>
                    <a:pt x="1416" y="871"/>
                    <a:pt x="1417" y="870"/>
                    <a:pt x="1417" y="869"/>
                  </a:cubicBezTo>
                  <a:cubicBezTo>
                    <a:pt x="1415" y="868"/>
                    <a:pt x="1414" y="868"/>
                    <a:pt x="1413" y="868"/>
                  </a:cubicBezTo>
                  <a:close/>
                  <a:moveTo>
                    <a:pt x="1358" y="929"/>
                  </a:moveTo>
                  <a:lnTo>
                    <a:pt x="1370" y="941"/>
                  </a:lnTo>
                  <a:cubicBezTo>
                    <a:pt x="1366" y="944"/>
                    <a:pt x="1364" y="946"/>
                    <a:pt x="1362" y="946"/>
                  </a:cubicBezTo>
                  <a:cubicBezTo>
                    <a:pt x="1358" y="946"/>
                    <a:pt x="1358" y="937"/>
                    <a:pt x="1358" y="929"/>
                  </a:cubicBezTo>
                  <a:close/>
                  <a:moveTo>
                    <a:pt x="1590" y="1065"/>
                  </a:moveTo>
                  <a:cubicBezTo>
                    <a:pt x="1587" y="1074"/>
                    <a:pt x="1589" y="1084"/>
                    <a:pt x="1591" y="1084"/>
                  </a:cubicBezTo>
                  <a:cubicBezTo>
                    <a:pt x="1591" y="1084"/>
                    <a:pt x="1592" y="1079"/>
                    <a:pt x="1590" y="1065"/>
                  </a:cubicBezTo>
                  <a:close/>
                  <a:moveTo>
                    <a:pt x="1581" y="1142"/>
                  </a:moveTo>
                  <a:cubicBezTo>
                    <a:pt x="1573" y="1145"/>
                    <a:pt x="1567" y="1154"/>
                    <a:pt x="1560" y="1167"/>
                  </a:cubicBezTo>
                  <a:cubicBezTo>
                    <a:pt x="1567" y="1160"/>
                    <a:pt x="1574" y="1152"/>
                    <a:pt x="1581" y="1142"/>
                  </a:cubicBezTo>
                  <a:close/>
                  <a:moveTo>
                    <a:pt x="762" y="1684"/>
                  </a:moveTo>
                  <a:cubicBezTo>
                    <a:pt x="750" y="1696"/>
                    <a:pt x="746" y="1703"/>
                    <a:pt x="751" y="1703"/>
                  </a:cubicBezTo>
                  <a:cubicBezTo>
                    <a:pt x="758" y="1695"/>
                    <a:pt x="762" y="1689"/>
                    <a:pt x="762" y="1684"/>
                  </a:cubicBezTo>
                  <a:close/>
                  <a:moveTo>
                    <a:pt x="4715" y="0"/>
                  </a:moveTo>
                  <a:cubicBezTo>
                    <a:pt x="4692" y="12"/>
                    <a:pt x="4704" y="48"/>
                    <a:pt x="4680" y="71"/>
                  </a:cubicBezTo>
                  <a:cubicBezTo>
                    <a:pt x="4676" y="44"/>
                    <a:pt x="4659" y="33"/>
                    <a:pt x="4637" y="33"/>
                  </a:cubicBezTo>
                  <a:cubicBezTo>
                    <a:pt x="4595" y="33"/>
                    <a:pt x="4537" y="75"/>
                    <a:pt x="4537" y="107"/>
                  </a:cubicBezTo>
                  <a:cubicBezTo>
                    <a:pt x="4537" y="113"/>
                    <a:pt x="4535" y="116"/>
                    <a:pt x="4532" y="116"/>
                  </a:cubicBezTo>
                  <a:cubicBezTo>
                    <a:pt x="4518" y="116"/>
                    <a:pt x="4477" y="60"/>
                    <a:pt x="4477" y="60"/>
                  </a:cubicBezTo>
                  <a:cubicBezTo>
                    <a:pt x="4465" y="83"/>
                    <a:pt x="4453" y="95"/>
                    <a:pt x="4442" y="119"/>
                  </a:cubicBezTo>
                  <a:cubicBezTo>
                    <a:pt x="4415" y="86"/>
                    <a:pt x="4389" y="79"/>
                    <a:pt x="4348" y="79"/>
                  </a:cubicBezTo>
                  <a:cubicBezTo>
                    <a:pt x="4315" y="79"/>
                    <a:pt x="4274" y="83"/>
                    <a:pt x="4215" y="83"/>
                  </a:cubicBezTo>
                  <a:cubicBezTo>
                    <a:pt x="4168" y="83"/>
                    <a:pt x="4054" y="76"/>
                    <a:pt x="3961" y="76"/>
                  </a:cubicBezTo>
                  <a:cubicBezTo>
                    <a:pt x="3891" y="76"/>
                    <a:pt x="3833" y="80"/>
                    <a:pt x="3822" y="95"/>
                  </a:cubicBezTo>
                  <a:cubicBezTo>
                    <a:pt x="3811" y="60"/>
                    <a:pt x="3799" y="48"/>
                    <a:pt x="3822" y="36"/>
                  </a:cubicBezTo>
                  <a:cubicBezTo>
                    <a:pt x="3800" y="36"/>
                    <a:pt x="3721" y="179"/>
                    <a:pt x="3716" y="179"/>
                  </a:cubicBezTo>
                  <a:cubicBezTo>
                    <a:pt x="3715" y="179"/>
                    <a:pt x="3715" y="179"/>
                    <a:pt x="3715" y="179"/>
                  </a:cubicBezTo>
                  <a:cubicBezTo>
                    <a:pt x="3691" y="167"/>
                    <a:pt x="3691" y="155"/>
                    <a:pt x="3715" y="143"/>
                  </a:cubicBezTo>
                  <a:cubicBezTo>
                    <a:pt x="3644" y="143"/>
                    <a:pt x="3430" y="202"/>
                    <a:pt x="3394" y="226"/>
                  </a:cubicBezTo>
                  <a:cubicBezTo>
                    <a:pt x="3383" y="237"/>
                    <a:pt x="3350" y="243"/>
                    <a:pt x="3312" y="243"/>
                  </a:cubicBezTo>
                  <a:cubicBezTo>
                    <a:pt x="3228" y="243"/>
                    <a:pt x="3118" y="216"/>
                    <a:pt x="3168" y="167"/>
                  </a:cubicBezTo>
                  <a:cubicBezTo>
                    <a:pt x="3158" y="163"/>
                    <a:pt x="3150" y="162"/>
                    <a:pt x="3145" y="162"/>
                  </a:cubicBezTo>
                  <a:cubicBezTo>
                    <a:pt x="3114" y="162"/>
                    <a:pt x="3163" y="218"/>
                    <a:pt x="3132" y="238"/>
                  </a:cubicBezTo>
                  <a:cubicBezTo>
                    <a:pt x="3121" y="221"/>
                    <a:pt x="3101" y="214"/>
                    <a:pt x="3076" y="214"/>
                  </a:cubicBezTo>
                  <a:cubicBezTo>
                    <a:pt x="2996" y="214"/>
                    <a:pt x="2865" y="288"/>
                    <a:pt x="2810" y="333"/>
                  </a:cubicBezTo>
                  <a:cubicBezTo>
                    <a:pt x="2739" y="405"/>
                    <a:pt x="2513" y="333"/>
                    <a:pt x="2489" y="464"/>
                  </a:cubicBezTo>
                  <a:cubicBezTo>
                    <a:pt x="2469" y="460"/>
                    <a:pt x="2453" y="456"/>
                    <a:pt x="2439" y="456"/>
                  </a:cubicBezTo>
                  <a:cubicBezTo>
                    <a:pt x="2411" y="456"/>
                    <a:pt x="2390" y="472"/>
                    <a:pt x="2358" y="536"/>
                  </a:cubicBezTo>
                  <a:cubicBezTo>
                    <a:pt x="2347" y="531"/>
                    <a:pt x="2333" y="529"/>
                    <a:pt x="2317" y="529"/>
                  </a:cubicBezTo>
                  <a:cubicBezTo>
                    <a:pt x="2168" y="529"/>
                    <a:pt x="1850" y="719"/>
                    <a:pt x="2001" y="762"/>
                  </a:cubicBezTo>
                  <a:cubicBezTo>
                    <a:pt x="2001" y="762"/>
                    <a:pt x="1596" y="774"/>
                    <a:pt x="1489" y="845"/>
                  </a:cubicBezTo>
                  <a:cubicBezTo>
                    <a:pt x="1501" y="857"/>
                    <a:pt x="1513" y="869"/>
                    <a:pt x="1525" y="881"/>
                  </a:cubicBezTo>
                  <a:cubicBezTo>
                    <a:pt x="1513" y="893"/>
                    <a:pt x="1501" y="893"/>
                    <a:pt x="1489" y="905"/>
                  </a:cubicBezTo>
                  <a:cubicBezTo>
                    <a:pt x="1465" y="893"/>
                    <a:pt x="1465" y="869"/>
                    <a:pt x="1489" y="857"/>
                  </a:cubicBezTo>
                  <a:lnTo>
                    <a:pt x="1489" y="857"/>
                  </a:lnTo>
                  <a:cubicBezTo>
                    <a:pt x="1466" y="869"/>
                    <a:pt x="1454" y="880"/>
                    <a:pt x="1453" y="913"/>
                  </a:cubicBezTo>
                  <a:lnTo>
                    <a:pt x="1453" y="913"/>
                  </a:lnTo>
                  <a:cubicBezTo>
                    <a:pt x="1447" y="904"/>
                    <a:pt x="1422" y="881"/>
                    <a:pt x="1415" y="872"/>
                  </a:cubicBezTo>
                  <a:lnTo>
                    <a:pt x="1415" y="872"/>
                  </a:lnTo>
                  <a:cubicBezTo>
                    <a:pt x="1398" y="885"/>
                    <a:pt x="1342" y="919"/>
                    <a:pt x="1286" y="953"/>
                  </a:cubicBezTo>
                  <a:cubicBezTo>
                    <a:pt x="1308" y="974"/>
                    <a:pt x="1300" y="1005"/>
                    <a:pt x="1316" y="1020"/>
                  </a:cubicBezTo>
                  <a:lnTo>
                    <a:pt x="1316" y="1020"/>
                  </a:lnTo>
                  <a:cubicBezTo>
                    <a:pt x="1300" y="1010"/>
                    <a:pt x="1284" y="1005"/>
                    <a:pt x="1268" y="1005"/>
                  </a:cubicBezTo>
                  <a:cubicBezTo>
                    <a:pt x="1157" y="1005"/>
                    <a:pt x="1057" y="1228"/>
                    <a:pt x="1036" y="1238"/>
                  </a:cubicBezTo>
                  <a:cubicBezTo>
                    <a:pt x="1022" y="1199"/>
                    <a:pt x="998" y="1184"/>
                    <a:pt x="973" y="1184"/>
                  </a:cubicBezTo>
                  <a:cubicBezTo>
                    <a:pt x="915" y="1184"/>
                    <a:pt x="852" y="1261"/>
                    <a:pt x="894" y="1286"/>
                  </a:cubicBezTo>
                  <a:cubicBezTo>
                    <a:pt x="810" y="1310"/>
                    <a:pt x="679" y="1298"/>
                    <a:pt x="655" y="1429"/>
                  </a:cubicBezTo>
                  <a:cubicBezTo>
                    <a:pt x="632" y="1417"/>
                    <a:pt x="608" y="1417"/>
                    <a:pt x="584" y="1405"/>
                  </a:cubicBezTo>
                  <a:cubicBezTo>
                    <a:pt x="513" y="1512"/>
                    <a:pt x="322" y="1738"/>
                    <a:pt x="120" y="1762"/>
                  </a:cubicBezTo>
                  <a:cubicBezTo>
                    <a:pt x="155" y="1762"/>
                    <a:pt x="132" y="1798"/>
                    <a:pt x="167" y="1834"/>
                  </a:cubicBezTo>
                  <a:cubicBezTo>
                    <a:pt x="132" y="1834"/>
                    <a:pt x="1" y="1869"/>
                    <a:pt x="48" y="1941"/>
                  </a:cubicBezTo>
                  <a:cubicBezTo>
                    <a:pt x="100" y="1989"/>
                    <a:pt x="142" y="2006"/>
                    <a:pt x="178" y="2006"/>
                  </a:cubicBezTo>
                  <a:cubicBezTo>
                    <a:pt x="249" y="2006"/>
                    <a:pt x="299" y="1941"/>
                    <a:pt x="370" y="1917"/>
                  </a:cubicBezTo>
                  <a:cubicBezTo>
                    <a:pt x="429" y="1881"/>
                    <a:pt x="560" y="1786"/>
                    <a:pt x="584" y="1786"/>
                  </a:cubicBezTo>
                  <a:cubicBezTo>
                    <a:pt x="560" y="1786"/>
                    <a:pt x="536" y="1774"/>
                    <a:pt x="524" y="1762"/>
                  </a:cubicBezTo>
                  <a:lnTo>
                    <a:pt x="524" y="1762"/>
                  </a:lnTo>
                  <a:cubicBezTo>
                    <a:pt x="540" y="1772"/>
                    <a:pt x="555" y="1776"/>
                    <a:pt x="569" y="1776"/>
                  </a:cubicBezTo>
                  <a:cubicBezTo>
                    <a:pt x="644" y="1776"/>
                    <a:pt x="703" y="1667"/>
                    <a:pt x="703" y="1667"/>
                  </a:cubicBezTo>
                  <a:cubicBezTo>
                    <a:pt x="744" y="1667"/>
                    <a:pt x="762" y="1673"/>
                    <a:pt x="762" y="1684"/>
                  </a:cubicBezTo>
                  <a:lnTo>
                    <a:pt x="762" y="1684"/>
                  </a:lnTo>
                  <a:cubicBezTo>
                    <a:pt x="829" y="1616"/>
                    <a:pt x="1128" y="1389"/>
                    <a:pt x="1154" y="1389"/>
                  </a:cubicBezTo>
                  <a:cubicBezTo>
                    <a:pt x="1157" y="1389"/>
                    <a:pt x="1157" y="1390"/>
                    <a:pt x="1155" y="1393"/>
                  </a:cubicBezTo>
                  <a:cubicBezTo>
                    <a:pt x="1215" y="1310"/>
                    <a:pt x="1167" y="1286"/>
                    <a:pt x="1239" y="1226"/>
                  </a:cubicBezTo>
                  <a:lnTo>
                    <a:pt x="1239" y="1226"/>
                  </a:lnTo>
                  <a:cubicBezTo>
                    <a:pt x="1222" y="1267"/>
                    <a:pt x="1234" y="1280"/>
                    <a:pt x="1258" y="1280"/>
                  </a:cubicBezTo>
                  <a:cubicBezTo>
                    <a:pt x="1295" y="1280"/>
                    <a:pt x="1362" y="1247"/>
                    <a:pt x="1386" y="1247"/>
                  </a:cubicBezTo>
                  <a:cubicBezTo>
                    <a:pt x="1390" y="1247"/>
                    <a:pt x="1392" y="1248"/>
                    <a:pt x="1394" y="1250"/>
                  </a:cubicBezTo>
                  <a:cubicBezTo>
                    <a:pt x="1394" y="1214"/>
                    <a:pt x="1370" y="1214"/>
                    <a:pt x="1349" y="1214"/>
                  </a:cubicBezTo>
                  <a:cubicBezTo>
                    <a:pt x="1328" y="1214"/>
                    <a:pt x="1310" y="1214"/>
                    <a:pt x="1322" y="1179"/>
                  </a:cubicBezTo>
                  <a:cubicBezTo>
                    <a:pt x="1329" y="1161"/>
                    <a:pt x="1345" y="1155"/>
                    <a:pt x="1365" y="1155"/>
                  </a:cubicBezTo>
                  <a:cubicBezTo>
                    <a:pt x="1412" y="1155"/>
                    <a:pt x="1477" y="1191"/>
                    <a:pt x="1477" y="1191"/>
                  </a:cubicBezTo>
                  <a:cubicBezTo>
                    <a:pt x="1480" y="1192"/>
                    <a:pt x="1483" y="1192"/>
                    <a:pt x="1487" y="1192"/>
                  </a:cubicBezTo>
                  <a:cubicBezTo>
                    <a:pt x="1522" y="1192"/>
                    <a:pt x="1570" y="1139"/>
                    <a:pt x="1548" y="1095"/>
                  </a:cubicBezTo>
                  <a:lnTo>
                    <a:pt x="1548" y="1095"/>
                  </a:lnTo>
                  <a:cubicBezTo>
                    <a:pt x="1536" y="1107"/>
                    <a:pt x="1525" y="1119"/>
                    <a:pt x="1513" y="1131"/>
                  </a:cubicBezTo>
                  <a:cubicBezTo>
                    <a:pt x="1513" y="1083"/>
                    <a:pt x="1548" y="1048"/>
                    <a:pt x="1584" y="1036"/>
                  </a:cubicBezTo>
                  <a:cubicBezTo>
                    <a:pt x="1587" y="1049"/>
                    <a:pt x="1589" y="1058"/>
                    <a:pt x="1590" y="1065"/>
                  </a:cubicBezTo>
                  <a:lnTo>
                    <a:pt x="1590" y="1065"/>
                  </a:lnTo>
                  <a:cubicBezTo>
                    <a:pt x="1592" y="1060"/>
                    <a:pt x="1596" y="1056"/>
                    <a:pt x="1604" y="1056"/>
                  </a:cubicBezTo>
                  <a:cubicBezTo>
                    <a:pt x="1608" y="1056"/>
                    <a:pt x="1613" y="1057"/>
                    <a:pt x="1620" y="1060"/>
                  </a:cubicBezTo>
                  <a:cubicBezTo>
                    <a:pt x="1611" y="1093"/>
                    <a:pt x="1597" y="1121"/>
                    <a:pt x="1581" y="1142"/>
                  </a:cubicBezTo>
                  <a:lnTo>
                    <a:pt x="1581" y="1142"/>
                  </a:lnTo>
                  <a:cubicBezTo>
                    <a:pt x="1582" y="1142"/>
                    <a:pt x="1584" y="1142"/>
                    <a:pt x="1585" y="1142"/>
                  </a:cubicBezTo>
                  <a:cubicBezTo>
                    <a:pt x="1591" y="1142"/>
                    <a:pt x="1599" y="1146"/>
                    <a:pt x="1608" y="1155"/>
                  </a:cubicBezTo>
                  <a:cubicBezTo>
                    <a:pt x="1596" y="1095"/>
                    <a:pt x="1703" y="1060"/>
                    <a:pt x="1703" y="1060"/>
                  </a:cubicBezTo>
                  <a:lnTo>
                    <a:pt x="1703" y="1119"/>
                  </a:lnTo>
                  <a:cubicBezTo>
                    <a:pt x="1721" y="1101"/>
                    <a:pt x="1745" y="1090"/>
                    <a:pt x="1766" y="1086"/>
                  </a:cubicBezTo>
                  <a:lnTo>
                    <a:pt x="1766" y="1086"/>
                  </a:lnTo>
                  <a:cubicBezTo>
                    <a:pt x="1769" y="1086"/>
                    <a:pt x="1771" y="1087"/>
                    <a:pt x="1773" y="1087"/>
                  </a:cubicBezTo>
                  <a:cubicBezTo>
                    <a:pt x="1778" y="1087"/>
                    <a:pt x="1782" y="1086"/>
                    <a:pt x="1786" y="1083"/>
                  </a:cubicBezTo>
                  <a:cubicBezTo>
                    <a:pt x="1780" y="1083"/>
                    <a:pt x="1774" y="1084"/>
                    <a:pt x="1766" y="1086"/>
                  </a:cubicBezTo>
                  <a:lnTo>
                    <a:pt x="1766" y="1086"/>
                  </a:lnTo>
                  <a:cubicBezTo>
                    <a:pt x="1750" y="1082"/>
                    <a:pt x="1735" y="1065"/>
                    <a:pt x="1727" y="1048"/>
                  </a:cubicBezTo>
                  <a:cubicBezTo>
                    <a:pt x="1739" y="1027"/>
                    <a:pt x="1750" y="1019"/>
                    <a:pt x="1762" y="1019"/>
                  </a:cubicBezTo>
                  <a:cubicBezTo>
                    <a:pt x="1788" y="1019"/>
                    <a:pt x="1814" y="1059"/>
                    <a:pt x="1850" y="1059"/>
                  </a:cubicBezTo>
                  <a:cubicBezTo>
                    <a:pt x="1859" y="1059"/>
                    <a:pt x="1870" y="1055"/>
                    <a:pt x="1882" y="1048"/>
                  </a:cubicBezTo>
                  <a:lnTo>
                    <a:pt x="1882" y="1048"/>
                  </a:lnTo>
                  <a:cubicBezTo>
                    <a:pt x="1875" y="1051"/>
                    <a:pt x="1870" y="1052"/>
                    <a:pt x="1865" y="1052"/>
                  </a:cubicBezTo>
                  <a:cubicBezTo>
                    <a:pt x="1852" y="1052"/>
                    <a:pt x="1846" y="1041"/>
                    <a:pt x="1846" y="1024"/>
                  </a:cubicBezTo>
                  <a:cubicBezTo>
                    <a:pt x="1941" y="1024"/>
                    <a:pt x="1917" y="893"/>
                    <a:pt x="2001" y="881"/>
                  </a:cubicBezTo>
                  <a:cubicBezTo>
                    <a:pt x="2001" y="905"/>
                    <a:pt x="2001" y="929"/>
                    <a:pt x="2001" y="941"/>
                  </a:cubicBezTo>
                  <a:cubicBezTo>
                    <a:pt x="2012" y="924"/>
                    <a:pt x="2020" y="915"/>
                    <a:pt x="2026" y="915"/>
                  </a:cubicBezTo>
                  <a:cubicBezTo>
                    <a:pt x="2033" y="915"/>
                    <a:pt x="2037" y="927"/>
                    <a:pt x="2037" y="953"/>
                  </a:cubicBezTo>
                  <a:cubicBezTo>
                    <a:pt x="2037" y="941"/>
                    <a:pt x="2108" y="833"/>
                    <a:pt x="2108" y="833"/>
                  </a:cubicBezTo>
                  <a:cubicBezTo>
                    <a:pt x="2115" y="847"/>
                    <a:pt x="2122" y="853"/>
                    <a:pt x="2129" y="853"/>
                  </a:cubicBezTo>
                  <a:cubicBezTo>
                    <a:pt x="2134" y="853"/>
                    <a:pt x="2139" y="850"/>
                    <a:pt x="2144" y="845"/>
                  </a:cubicBezTo>
                  <a:lnTo>
                    <a:pt x="2144" y="845"/>
                  </a:lnTo>
                  <a:cubicBezTo>
                    <a:pt x="2144" y="881"/>
                    <a:pt x="2135" y="881"/>
                    <a:pt x="2127" y="881"/>
                  </a:cubicBezTo>
                  <a:cubicBezTo>
                    <a:pt x="2120" y="881"/>
                    <a:pt x="2114" y="881"/>
                    <a:pt x="2120" y="917"/>
                  </a:cubicBezTo>
                  <a:cubicBezTo>
                    <a:pt x="2128" y="920"/>
                    <a:pt x="2135" y="922"/>
                    <a:pt x="2142" y="922"/>
                  </a:cubicBezTo>
                  <a:cubicBezTo>
                    <a:pt x="2183" y="922"/>
                    <a:pt x="2193" y="863"/>
                    <a:pt x="2203" y="822"/>
                  </a:cubicBezTo>
                  <a:cubicBezTo>
                    <a:pt x="2215" y="822"/>
                    <a:pt x="2298" y="833"/>
                    <a:pt x="2239" y="905"/>
                  </a:cubicBezTo>
                  <a:cubicBezTo>
                    <a:pt x="2311" y="864"/>
                    <a:pt x="2444" y="779"/>
                    <a:pt x="2548" y="779"/>
                  </a:cubicBezTo>
                  <a:cubicBezTo>
                    <a:pt x="2565" y="779"/>
                    <a:pt x="2581" y="781"/>
                    <a:pt x="2596" y="786"/>
                  </a:cubicBezTo>
                  <a:cubicBezTo>
                    <a:pt x="2585" y="764"/>
                    <a:pt x="2584" y="731"/>
                    <a:pt x="2594" y="698"/>
                  </a:cubicBezTo>
                  <a:lnTo>
                    <a:pt x="2594" y="698"/>
                  </a:lnTo>
                  <a:cubicBezTo>
                    <a:pt x="2596" y="698"/>
                    <a:pt x="2599" y="699"/>
                    <a:pt x="2603" y="699"/>
                  </a:cubicBezTo>
                  <a:cubicBezTo>
                    <a:pt x="2634" y="699"/>
                    <a:pt x="2717" y="682"/>
                    <a:pt x="2727" y="679"/>
                  </a:cubicBezTo>
                  <a:lnTo>
                    <a:pt x="2727" y="679"/>
                  </a:lnTo>
                  <a:cubicBezTo>
                    <a:pt x="2723" y="686"/>
                    <a:pt x="2681" y="763"/>
                    <a:pt x="2715" y="786"/>
                  </a:cubicBezTo>
                  <a:cubicBezTo>
                    <a:pt x="2703" y="714"/>
                    <a:pt x="2858" y="667"/>
                    <a:pt x="2822" y="667"/>
                  </a:cubicBezTo>
                  <a:cubicBezTo>
                    <a:pt x="2822" y="667"/>
                    <a:pt x="3001" y="560"/>
                    <a:pt x="3025" y="524"/>
                  </a:cubicBezTo>
                  <a:cubicBezTo>
                    <a:pt x="3037" y="524"/>
                    <a:pt x="3037" y="536"/>
                    <a:pt x="3025" y="548"/>
                  </a:cubicBezTo>
                  <a:cubicBezTo>
                    <a:pt x="3037" y="536"/>
                    <a:pt x="3049" y="524"/>
                    <a:pt x="3060" y="512"/>
                  </a:cubicBezTo>
                  <a:lnTo>
                    <a:pt x="3060" y="512"/>
                  </a:lnTo>
                  <a:cubicBezTo>
                    <a:pt x="3060" y="512"/>
                    <a:pt x="3024" y="602"/>
                    <a:pt x="3046" y="602"/>
                  </a:cubicBezTo>
                  <a:cubicBezTo>
                    <a:pt x="3050" y="602"/>
                    <a:pt x="3054" y="600"/>
                    <a:pt x="3060" y="595"/>
                  </a:cubicBezTo>
                  <a:cubicBezTo>
                    <a:pt x="3069" y="578"/>
                    <a:pt x="3084" y="567"/>
                    <a:pt x="3106" y="567"/>
                  </a:cubicBezTo>
                  <a:cubicBezTo>
                    <a:pt x="3114" y="567"/>
                    <a:pt x="3122" y="568"/>
                    <a:pt x="3132" y="572"/>
                  </a:cubicBezTo>
                  <a:cubicBezTo>
                    <a:pt x="3144" y="619"/>
                    <a:pt x="3120" y="595"/>
                    <a:pt x="3191" y="643"/>
                  </a:cubicBezTo>
                  <a:cubicBezTo>
                    <a:pt x="3156" y="619"/>
                    <a:pt x="3144" y="583"/>
                    <a:pt x="3144" y="536"/>
                  </a:cubicBezTo>
                  <a:lnTo>
                    <a:pt x="3144" y="536"/>
                  </a:lnTo>
                  <a:cubicBezTo>
                    <a:pt x="3158" y="543"/>
                    <a:pt x="3171" y="545"/>
                    <a:pt x="3184" y="545"/>
                  </a:cubicBezTo>
                  <a:cubicBezTo>
                    <a:pt x="3214" y="545"/>
                    <a:pt x="3241" y="533"/>
                    <a:pt x="3266" y="533"/>
                  </a:cubicBezTo>
                  <a:cubicBezTo>
                    <a:pt x="3286" y="533"/>
                    <a:pt x="3305" y="541"/>
                    <a:pt x="3322" y="572"/>
                  </a:cubicBezTo>
                  <a:cubicBezTo>
                    <a:pt x="3322" y="572"/>
                    <a:pt x="3345" y="475"/>
                    <a:pt x="3395" y="475"/>
                  </a:cubicBezTo>
                  <a:cubicBezTo>
                    <a:pt x="3408" y="475"/>
                    <a:pt x="3424" y="482"/>
                    <a:pt x="3441" y="500"/>
                  </a:cubicBezTo>
                  <a:cubicBezTo>
                    <a:pt x="3457" y="460"/>
                    <a:pt x="3506" y="399"/>
                    <a:pt x="3546" y="399"/>
                  </a:cubicBezTo>
                  <a:cubicBezTo>
                    <a:pt x="3566" y="399"/>
                    <a:pt x="3584" y="413"/>
                    <a:pt x="3596" y="452"/>
                  </a:cubicBezTo>
                  <a:cubicBezTo>
                    <a:pt x="3656" y="393"/>
                    <a:pt x="3703" y="393"/>
                    <a:pt x="3727" y="381"/>
                  </a:cubicBezTo>
                  <a:cubicBezTo>
                    <a:pt x="3656" y="321"/>
                    <a:pt x="3787" y="286"/>
                    <a:pt x="3715" y="226"/>
                  </a:cubicBezTo>
                  <a:cubicBezTo>
                    <a:pt x="3727" y="214"/>
                    <a:pt x="3751" y="202"/>
                    <a:pt x="3763" y="191"/>
                  </a:cubicBezTo>
                  <a:cubicBezTo>
                    <a:pt x="3763" y="191"/>
                    <a:pt x="3775" y="298"/>
                    <a:pt x="3775" y="298"/>
                  </a:cubicBezTo>
                  <a:cubicBezTo>
                    <a:pt x="3762" y="276"/>
                    <a:pt x="3752" y="265"/>
                    <a:pt x="3745" y="265"/>
                  </a:cubicBezTo>
                  <a:cubicBezTo>
                    <a:pt x="3734" y="265"/>
                    <a:pt x="3732" y="297"/>
                    <a:pt x="3739" y="357"/>
                  </a:cubicBezTo>
                  <a:cubicBezTo>
                    <a:pt x="3745" y="348"/>
                    <a:pt x="3750" y="344"/>
                    <a:pt x="3754" y="344"/>
                  </a:cubicBezTo>
                  <a:cubicBezTo>
                    <a:pt x="3764" y="344"/>
                    <a:pt x="3769" y="375"/>
                    <a:pt x="3787" y="393"/>
                  </a:cubicBezTo>
                  <a:cubicBezTo>
                    <a:pt x="3870" y="381"/>
                    <a:pt x="3894" y="274"/>
                    <a:pt x="4001" y="226"/>
                  </a:cubicBezTo>
                  <a:lnTo>
                    <a:pt x="4001" y="226"/>
                  </a:lnTo>
                  <a:cubicBezTo>
                    <a:pt x="3953" y="357"/>
                    <a:pt x="3965" y="310"/>
                    <a:pt x="3930" y="393"/>
                  </a:cubicBezTo>
                  <a:cubicBezTo>
                    <a:pt x="4025" y="345"/>
                    <a:pt x="4013" y="393"/>
                    <a:pt x="4096" y="310"/>
                  </a:cubicBezTo>
                  <a:lnTo>
                    <a:pt x="4096" y="310"/>
                  </a:lnTo>
                  <a:cubicBezTo>
                    <a:pt x="4101" y="320"/>
                    <a:pt x="4102" y="328"/>
                    <a:pt x="4098" y="335"/>
                  </a:cubicBezTo>
                  <a:lnTo>
                    <a:pt x="4098" y="335"/>
                  </a:lnTo>
                  <a:cubicBezTo>
                    <a:pt x="4177" y="317"/>
                    <a:pt x="4346" y="303"/>
                    <a:pt x="4346" y="250"/>
                  </a:cubicBezTo>
                  <a:cubicBezTo>
                    <a:pt x="4346" y="274"/>
                    <a:pt x="4346" y="310"/>
                    <a:pt x="4346" y="333"/>
                  </a:cubicBezTo>
                  <a:cubicBezTo>
                    <a:pt x="4370" y="262"/>
                    <a:pt x="4406" y="202"/>
                    <a:pt x="4442" y="119"/>
                  </a:cubicBezTo>
                  <a:lnTo>
                    <a:pt x="4442" y="119"/>
                  </a:lnTo>
                  <a:cubicBezTo>
                    <a:pt x="4431" y="151"/>
                    <a:pt x="4402" y="343"/>
                    <a:pt x="4454" y="343"/>
                  </a:cubicBezTo>
                  <a:cubicBezTo>
                    <a:pt x="4460" y="343"/>
                    <a:pt x="4468" y="340"/>
                    <a:pt x="4477" y="333"/>
                  </a:cubicBezTo>
                  <a:cubicBezTo>
                    <a:pt x="4465" y="310"/>
                    <a:pt x="4465" y="286"/>
                    <a:pt x="4465" y="250"/>
                  </a:cubicBezTo>
                  <a:lnTo>
                    <a:pt x="4465" y="250"/>
                  </a:lnTo>
                  <a:cubicBezTo>
                    <a:pt x="4489" y="286"/>
                    <a:pt x="4513" y="310"/>
                    <a:pt x="4537" y="333"/>
                  </a:cubicBezTo>
                  <a:cubicBezTo>
                    <a:pt x="4525" y="298"/>
                    <a:pt x="4525" y="274"/>
                    <a:pt x="4549" y="238"/>
                  </a:cubicBezTo>
                  <a:cubicBezTo>
                    <a:pt x="4561" y="274"/>
                    <a:pt x="4549" y="310"/>
                    <a:pt x="4549" y="333"/>
                  </a:cubicBezTo>
                  <a:cubicBezTo>
                    <a:pt x="4573" y="310"/>
                    <a:pt x="4584" y="286"/>
                    <a:pt x="4596" y="250"/>
                  </a:cubicBezTo>
                  <a:cubicBezTo>
                    <a:pt x="4596" y="286"/>
                    <a:pt x="4596" y="321"/>
                    <a:pt x="4608" y="345"/>
                  </a:cubicBezTo>
                  <a:cubicBezTo>
                    <a:pt x="4620" y="339"/>
                    <a:pt x="4632" y="336"/>
                    <a:pt x="4642" y="336"/>
                  </a:cubicBezTo>
                  <a:cubicBezTo>
                    <a:pt x="4653" y="336"/>
                    <a:pt x="4662" y="339"/>
                    <a:pt x="4668" y="345"/>
                  </a:cubicBezTo>
                  <a:cubicBezTo>
                    <a:pt x="4668" y="345"/>
                    <a:pt x="4712" y="214"/>
                    <a:pt x="4757" y="214"/>
                  </a:cubicBezTo>
                  <a:cubicBezTo>
                    <a:pt x="4759" y="214"/>
                    <a:pt x="4761" y="214"/>
                    <a:pt x="4763" y="214"/>
                  </a:cubicBezTo>
                  <a:cubicBezTo>
                    <a:pt x="4751" y="250"/>
                    <a:pt x="4751" y="286"/>
                    <a:pt x="4775" y="321"/>
                  </a:cubicBezTo>
                  <a:cubicBezTo>
                    <a:pt x="4823" y="191"/>
                    <a:pt x="4858" y="107"/>
                    <a:pt x="4954" y="83"/>
                  </a:cubicBezTo>
                  <a:lnTo>
                    <a:pt x="4954" y="83"/>
                  </a:lnTo>
                  <a:cubicBezTo>
                    <a:pt x="4930" y="142"/>
                    <a:pt x="4816" y="393"/>
                    <a:pt x="4822" y="393"/>
                  </a:cubicBezTo>
                  <a:cubicBezTo>
                    <a:pt x="4822" y="393"/>
                    <a:pt x="4822" y="393"/>
                    <a:pt x="4823" y="393"/>
                  </a:cubicBezTo>
                  <a:cubicBezTo>
                    <a:pt x="4838" y="393"/>
                    <a:pt x="4858" y="396"/>
                    <a:pt x="4878" y="396"/>
                  </a:cubicBezTo>
                  <a:cubicBezTo>
                    <a:pt x="4916" y="396"/>
                    <a:pt x="4954" y="385"/>
                    <a:pt x="4954" y="321"/>
                  </a:cubicBezTo>
                  <a:lnTo>
                    <a:pt x="4954" y="321"/>
                  </a:lnTo>
                  <a:cubicBezTo>
                    <a:pt x="4930" y="345"/>
                    <a:pt x="4894" y="357"/>
                    <a:pt x="4870" y="369"/>
                  </a:cubicBezTo>
                  <a:cubicBezTo>
                    <a:pt x="4870" y="298"/>
                    <a:pt x="4918" y="262"/>
                    <a:pt x="4977" y="238"/>
                  </a:cubicBezTo>
                  <a:lnTo>
                    <a:pt x="4977" y="238"/>
                  </a:lnTo>
                  <a:cubicBezTo>
                    <a:pt x="4977" y="274"/>
                    <a:pt x="4977" y="310"/>
                    <a:pt x="4965" y="345"/>
                  </a:cubicBezTo>
                  <a:cubicBezTo>
                    <a:pt x="4976" y="322"/>
                    <a:pt x="4983" y="313"/>
                    <a:pt x="4988" y="313"/>
                  </a:cubicBezTo>
                  <a:cubicBezTo>
                    <a:pt x="5000" y="313"/>
                    <a:pt x="5001" y="358"/>
                    <a:pt x="5001" y="358"/>
                  </a:cubicBezTo>
                  <a:cubicBezTo>
                    <a:pt x="5001" y="358"/>
                    <a:pt x="5001" y="358"/>
                    <a:pt x="5001" y="357"/>
                  </a:cubicBezTo>
                  <a:cubicBezTo>
                    <a:pt x="5001" y="357"/>
                    <a:pt x="5044" y="342"/>
                    <a:pt x="5078" y="342"/>
                  </a:cubicBezTo>
                  <a:cubicBezTo>
                    <a:pt x="5095" y="342"/>
                    <a:pt x="5109" y="345"/>
                    <a:pt x="5116" y="356"/>
                  </a:cubicBezTo>
                  <a:lnTo>
                    <a:pt x="5116" y="356"/>
                  </a:lnTo>
                  <a:cubicBezTo>
                    <a:pt x="5106" y="282"/>
                    <a:pt x="5100" y="171"/>
                    <a:pt x="5132" y="107"/>
                  </a:cubicBezTo>
                  <a:cubicBezTo>
                    <a:pt x="5239" y="202"/>
                    <a:pt x="5144" y="238"/>
                    <a:pt x="5180" y="333"/>
                  </a:cubicBezTo>
                  <a:cubicBezTo>
                    <a:pt x="5180" y="339"/>
                    <a:pt x="5182" y="342"/>
                    <a:pt x="5187" y="342"/>
                  </a:cubicBezTo>
                  <a:cubicBezTo>
                    <a:pt x="5219" y="342"/>
                    <a:pt x="5349" y="213"/>
                    <a:pt x="5370" y="202"/>
                  </a:cubicBezTo>
                  <a:lnTo>
                    <a:pt x="5370" y="202"/>
                  </a:lnTo>
                  <a:cubicBezTo>
                    <a:pt x="5360" y="273"/>
                    <a:pt x="5494" y="301"/>
                    <a:pt x="5550" y="308"/>
                  </a:cubicBezTo>
                  <a:lnTo>
                    <a:pt x="5550" y="308"/>
                  </a:lnTo>
                  <a:cubicBezTo>
                    <a:pt x="5567" y="233"/>
                    <a:pt x="5712" y="151"/>
                    <a:pt x="5797" y="151"/>
                  </a:cubicBezTo>
                  <a:cubicBezTo>
                    <a:pt x="5818" y="151"/>
                    <a:pt x="5835" y="156"/>
                    <a:pt x="5847" y="167"/>
                  </a:cubicBezTo>
                  <a:cubicBezTo>
                    <a:pt x="5847" y="202"/>
                    <a:pt x="5847" y="238"/>
                    <a:pt x="5835" y="274"/>
                  </a:cubicBezTo>
                  <a:cubicBezTo>
                    <a:pt x="5810" y="274"/>
                    <a:pt x="5791" y="262"/>
                    <a:pt x="5773" y="251"/>
                  </a:cubicBezTo>
                  <a:lnTo>
                    <a:pt x="5773" y="251"/>
                  </a:lnTo>
                  <a:cubicBezTo>
                    <a:pt x="5786" y="261"/>
                    <a:pt x="5782" y="267"/>
                    <a:pt x="5765" y="267"/>
                  </a:cubicBezTo>
                  <a:cubicBezTo>
                    <a:pt x="5756" y="267"/>
                    <a:pt x="5743" y="265"/>
                    <a:pt x="5727" y="262"/>
                  </a:cubicBezTo>
                  <a:lnTo>
                    <a:pt x="5727" y="262"/>
                  </a:lnTo>
                  <a:cubicBezTo>
                    <a:pt x="5736" y="279"/>
                    <a:pt x="5871" y="341"/>
                    <a:pt x="5935" y="341"/>
                  </a:cubicBezTo>
                  <a:cubicBezTo>
                    <a:pt x="5958" y="341"/>
                    <a:pt x="5972" y="332"/>
                    <a:pt x="5966" y="310"/>
                  </a:cubicBezTo>
                  <a:lnTo>
                    <a:pt x="5966" y="310"/>
                  </a:lnTo>
                  <a:cubicBezTo>
                    <a:pt x="5965" y="310"/>
                    <a:pt x="5965" y="310"/>
                    <a:pt x="5964" y="310"/>
                  </a:cubicBezTo>
                  <a:cubicBezTo>
                    <a:pt x="5957" y="310"/>
                    <a:pt x="5965" y="219"/>
                    <a:pt x="6022" y="219"/>
                  </a:cubicBezTo>
                  <a:cubicBezTo>
                    <a:pt x="6036" y="219"/>
                    <a:pt x="6052" y="225"/>
                    <a:pt x="6073" y="238"/>
                  </a:cubicBezTo>
                  <a:cubicBezTo>
                    <a:pt x="6067" y="253"/>
                    <a:pt x="6065" y="263"/>
                    <a:pt x="6066" y="269"/>
                  </a:cubicBezTo>
                  <a:lnTo>
                    <a:pt x="6066" y="269"/>
                  </a:lnTo>
                  <a:cubicBezTo>
                    <a:pt x="6062" y="266"/>
                    <a:pt x="6057" y="264"/>
                    <a:pt x="6049" y="262"/>
                  </a:cubicBezTo>
                  <a:lnTo>
                    <a:pt x="6049" y="262"/>
                  </a:lnTo>
                  <a:cubicBezTo>
                    <a:pt x="6057" y="285"/>
                    <a:pt x="6069" y="298"/>
                    <a:pt x="6084" y="298"/>
                  </a:cubicBezTo>
                  <a:cubicBezTo>
                    <a:pt x="6092" y="298"/>
                    <a:pt x="6100" y="294"/>
                    <a:pt x="6108" y="286"/>
                  </a:cubicBezTo>
                  <a:cubicBezTo>
                    <a:pt x="6108" y="286"/>
                    <a:pt x="6108" y="199"/>
                    <a:pt x="6160" y="199"/>
                  </a:cubicBezTo>
                  <a:cubicBezTo>
                    <a:pt x="6172" y="199"/>
                    <a:pt x="6186" y="203"/>
                    <a:pt x="6204" y="214"/>
                  </a:cubicBezTo>
                  <a:cubicBezTo>
                    <a:pt x="6192" y="191"/>
                    <a:pt x="6180" y="179"/>
                    <a:pt x="6180" y="167"/>
                  </a:cubicBezTo>
                  <a:cubicBezTo>
                    <a:pt x="6180" y="185"/>
                    <a:pt x="6171" y="190"/>
                    <a:pt x="6159" y="190"/>
                  </a:cubicBezTo>
                  <a:cubicBezTo>
                    <a:pt x="6146" y="190"/>
                    <a:pt x="6129" y="183"/>
                    <a:pt x="6118" y="183"/>
                  </a:cubicBezTo>
                  <a:cubicBezTo>
                    <a:pt x="6106" y="183"/>
                    <a:pt x="6100" y="190"/>
                    <a:pt x="6108" y="214"/>
                  </a:cubicBezTo>
                  <a:cubicBezTo>
                    <a:pt x="6097" y="179"/>
                    <a:pt x="6073" y="143"/>
                    <a:pt x="6049" y="119"/>
                  </a:cubicBezTo>
                  <a:cubicBezTo>
                    <a:pt x="6039" y="129"/>
                    <a:pt x="6030" y="146"/>
                    <a:pt x="6020" y="146"/>
                  </a:cubicBezTo>
                  <a:cubicBezTo>
                    <a:pt x="6018" y="146"/>
                    <a:pt x="6015" y="145"/>
                    <a:pt x="6013" y="143"/>
                  </a:cubicBezTo>
                  <a:cubicBezTo>
                    <a:pt x="5985" y="178"/>
                    <a:pt x="5965" y="190"/>
                    <a:pt x="5951" y="190"/>
                  </a:cubicBezTo>
                  <a:cubicBezTo>
                    <a:pt x="5918" y="190"/>
                    <a:pt x="5918" y="119"/>
                    <a:pt x="5918" y="119"/>
                  </a:cubicBezTo>
                  <a:cubicBezTo>
                    <a:pt x="5860" y="97"/>
                    <a:pt x="5805" y="93"/>
                    <a:pt x="5749" y="93"/>
                  </a:cubicBezTo>
                  <a:cubicBezTo>
                    <a:pt x="5717" y="93"/>
                    <a:pt x="5686" y="94"/>
                    <a:pt x="5654" y="94"/>
                  </a:cubicBezTo>
                  <a:cubicBezTo>
                    <a:pt x="5592" y="94"/>
                    <a:pt x="5530" y="89"/>
                    <a:pt x="5466" y="60"/>
                  </a:cubicBezTo>
                  <a:cubicBezTo>
                    <a:pt x="5346" y="36"/>
                    <a:pt x="5013" y="48"/>
                    <a:pt x="4989" y="36"/>
                  </a:cubicBezTo>
                  <a:cubicBezTo>
                    <a:pt x="4969" y="8"/>
                    <a:pt x="4936" y="0"/>
                    <a:pt x="4900" y="0"/>
                  </a:cubicBezTo>
                  <a:cubicBezTo>
                    <a:pt x="4851" y="0"/>
                    <a:pt x="4796" y="14"/>
                    <a:pt x="4758" y="14"/>
                  </a:cubicBezTo>
                  <a:cubicBezTo>
                    <a:pt x="4738" y="14"/>
                    <a:pt x="4723" y="11"/>
                    <a:pt x="4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38;p43">
              <a:extLst>
                <a:ext uri="{FF2B5EF4-FFF2-40B4-BE49-F238E27FC236}">
                  <a16:creationId xmlns:a16="http://schemas.microsoft.com/office/drawing/2014/main" id="{0C69FF60-BC14-414A-AC1F-96313B748976}"/>
                </a:ext>
              </a:extLst>
            </p:cNvPr>
            <p:cNvSpPr/>
            <p:nvPr/>
          </p:nvSpPr>
          <p:spPr>
            <a:xfrm>
              <a:off x="2752725" y="30528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39;p43">
              <a:extLst>
                <a:ext uri="{FF2B5EF4-FFF2-40B4-BE49-F238E27FC236}">
                  <a16:creationId xmlns:a16="http://schemas.microsoft.com/office/drawing/2014/main" id="{03446117-6870-4B6E-9E81-78244B22BDB9}"/>
                </a:ext>
              </a:extLst>
            </p:cNvPr>
            <p:cNvSpPr/>
            <p:nvPr/>
          </p:nvSpPr>
          <p:spPr>
            <a:xfrm>
              <a:off x="2662525" y="3066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40;p43">
              <a:extLst>
                <a:ext uri="{FF2B5EF4-FFF2-40B4-BE49-F238E27FC236}">
                  <a16:creationId xmlns:a16="http://schemas.microsoft.com/office/drawing/2014/main" id="{27B19900-DB39-4BA0-B5DF-B3E4EB4CF699}"/>
                </a:ext>
              </a:extLst>
            </p:cNvPr>
            <p:cNvSpPr/>
            <p:nvPr/>
          </p:nvSpPr>
          <p:spPr>
            <a:xfrm>
              <a:off x="2731275" y="30546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0"/>
                  </a:moveTo>
                  <a:cubicBezTo>
                    <a:pt x="1" y="12"/>
                    <a:pt x="1" y="24"/>
                    <a:pt x="25" y="24"/>
                  </a:cubicBezTo>
                  <a:cubicBezTo>
                    <a:pt x="13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7941;p43">
              <a:extLst>
                <a:ext uri="{FF2B5EF4-FFF2-40B4-BE49-F238E27FC236}">
                  <a16:creationId xmlns:a16="http://schemas.microsoft.com/office/drawing/2014/main" id="{13EEA4F4-4CFF-4894-9314-049D5B4832A3}"/>
                </a:ext>
              </a:extLst>
            </p:cNvPr>
            <p:cNvSpPr/>
            <p:nvPr/>
          </p:nvSpPr>
          <p:spPr>
            <a:xfrm>
              <a:off x="2754500" y="3049725"/>
              <a:ext cx="325" cy="800"/>
            </a:xfrm>
            <a:custGeom>
              <a:avLst/>
              <a:gdLst/>
              <a:ahLst/>
              <a:cxnLst/>
              <a:rect l="l" t="t" r="r" b="b"/>
              <a:pathLst>
                <a:path w="13" h="32" extrusionOk="0">
                  <a:moveTo>
                    <a:pt x="3" y="0"/>
                  </a:moveTo>
                  <a:cubicBezTo>
                    <a:pt x="1" y="0"/>
                    <a:pt x="1" y="10"/>
                    <a:pt x="12" y="32"/>
                  </a:cubicBezTo>
                  <a:cubicBezTo>
                    <a:pt x="12" y="1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7942;p43">
              <a:extLst>
                <a:ext uri="{FF2B5EF4-FFF2-40B4-BE49-F238E27FC236}">
                  <a16:creationId xmlns:a16="http://schemas.microsoft.com/office/drawing/2014/main" id="{09E42B9F-585B-484F-B896-03CDD79E8D9C}"/>
                </a:ext>
              </a:extLst>
            </p:cNvPr>
            <p:cNvSpPr/>
            <p:nvPr/>
          </p:nvSpPr>
          <p:spPr>
            <a:xfrm>
              <a:off x="2759650" y="3056200"/>
              <a:ext cx="600" cy="275"/>
            </a:xfrm>
            <a:custGeom>
              <a:avLst/>
              <a:gdLst/>
              <a:ahLst/>
              <a:cxnLst/>
              <a:rect l="l" t="t" r="r" b="b"/>
              <a:pathLst>
                <a:path w="24" h="11" extrusionOk="0">
                  <a:moveTo>
                    <a:pt x="22" y="0"/>
                  </a:moveTo>
                  <a:cubicBezTo>
                    <a:pt x="19" y="0"/>
                    <a:pt x="1" y="11"/>
                    <a:pt x="9" y="11"/>
                  </a:cubicBezTo>
                  <a:cubicBezTo>
                    <a:pt x="21" y="3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7943;p43">
              <a:extLst>
                <a:ext uri="{FF2B5EF4-FFF2-40B4-BE49-F238E27FC236}">
                  <a16:creationId xmlns:a16="http://schemas.microsoft.com/office/drawing/2014/main" id="{EF374543-B3CF-49BD-BAED-759B284DB4F4}"/>
                </a:ext>
              </a:extLst>
            </p:cNvPr>
            <p:cNvSpPr/>
            <p:nvPr/>
          </p:nvSpPr>
          <p:spPr>
            <a:xfrm>
              <a:off x="2755025" y="3052725"/>
              <a:ext cx="1475" cy="950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32" y="0"/>
                  </a:moveTo>
                  <a:cubicBezTo>
                    <a:pt x="26" y="0"/>
                    <a:pt x="19" y="2"/>
                    <a:pt x="8" y="5"/>
                  </a:cubicBezTo>
                  <a:lnTo>
                    <a:pt x="8" y="5"/>
                  </a:lnTo>
                  <a:cubicBezTo>
                    <a:pt x="7" y="5"/>
                    <a:pt x="5" y="6"/>
                    <a:pt x="3" y="7"/>
                  </a:cubicBezTo>
                  <a:cubicBezTo>
                    <a:pt x="0" y="29"/>
                    <a:pt x="6" y="37"/>
                    <a:pt x="13" y="37"/>
                  </a:cubicBezTo>
                  <a:cubicBezTo>
                    <a:pt x="31" y="37"/>
                    <a:pt x="59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7944;p43">
              <a:extLst>
                <a:ext uri="{FF2B5EF4-FFF2-40B4-BE49-F238E27FC236}">
                  <a16:creationId xmlns:a16="http://schemas.microsoft.com/office/drawing/2014/main" id="{D3708B78-A66A-4470-B672-577B909F12AE}"/>
                </a:ext>
              </a:extLst>
            </p:cNvPr>
            <p:cNvSpPr/>
            <p:nvPr/>
          </p:nvSpPr>
          <p:spPr>
            <a:xfrm>
              <a:off x="2755975" y="305335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1" y="0"/>
                  </a:moveTo>
                  <a:cubicBezTo>
                    <a:pt x="17" y="0"/>
                    <a:pt x="9" y="6"/>
                    <a:pt x="1" y="6"/>
                  </a:cubicBezTo>
                  <a:lnTo>
                    <a:pt x="25" y="6"/>
                  </a:lnTo>
                  <a:cubicBezTo>
                    <a:pt x="25" y="2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7945;p43">
              <a:extLst>
                <a:ext uri="{FF2B5EF4-FFF2-40B4-BE49-F238E27FC236}">
                  <a16:creationId xmlns:a16="http://schemas.microsoft.com/office/drawing/2014/main" id="{F40DF921-49BF-4914-935C-91D3D391BC1A}"/>
                </a:ext>
              </a:extLst>
            </p:cNvPr>
            <p:cNvSpPr/>
            <p:nvPr/>
          </p:nvSpPr>
          <p:spPr>
            <a:xfrm>
              <a:off x="2749650" y="3049050"/>
              <a:ext cx="1350" cy="925"/>
            </a:xfrm>
            <a:custGeom>
              <a:avLst/>
              <a:gdLst/>
              <a:ahLst/>
              <a:cxnLst/>
              <a:rect l="l" t="t" r="r" b="b"/>
              <a:pathLst>
                <a:path w="54" h="37" extrusionOk="0">
                  <a:moveTo>
                    <a:pt x="49" y="1"/>
                  </a:moveTo>
                  <a:cubicBezTo>
                    <a:pt x="37" y="1"/>
                    <a:pt x="0" y="36"/>
                    <a:pt x="28" y="36"/>
                  </a:cubicBezTo>
                  <a:cubicBezTo>
                    <a:pt x="31" y="36"/>
                    <a:pt x="35" y="36"/>
                    <a:pt x="40" y="35"/>
                  </a:cubicBezTo>
                  <a:cubicBezTo>
                    <a:pt x="40" y="36"/>
                    <a:pt x="40" y="37"/>
                    <a:pt x="40" y="37"/>
                  </a:cubicBezTo>
                  <a:cubicBezTo>
                    <a:pt x="42" y="37"/>
                    <a:pt x="49" y="9"/>
                    <a:pt x="51" y="9"/>
                  </a:cubicBezTo>
                  <a:cubicBezTo>
                    <a:pt x="51" y="9"/>
                    <a:pt x="52" y="10"/>
                    <a:pt x="52" y="11"/>
                  </a:cubicBezTo>
                  <a:cubicBezTo>
                    <a:pt x="54" y="4"/>
                    <a:pt x="52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7946;p43">
              <a:extLst>
                <a:ext uri="{FF2B5EF4-FFF2-40B4-BE49-F238E27FC236}">
                  <a16:creationId xmlns:a16="http://schemas.microsoft.com/office/drawing/2014/main" id="{7810D0F3-3982-42D6-BB21-3E521408FE7A}"/>
                </a:ext>
              </a:extLst>
            </p:cNvPr>
            <p:cNvSpPr/>
            <p:nvPr/>
          </p:nvSpPr>
          <p:spPr>
            <a:xfrm>
              <a:off x="2754725" y="3054400"/>
              <a:ext cx="400" cy="900"/>
            </a:xfrm>
            <a:custGeom>
              <a:avLst/>
              <a:gdLst/>
              <a:ahLst/>
              <a:cxnLst/>
              <a:rect l="l" t="t" r="r" b="b"/>
              <a:pathLst>
                <a:path w="16" h="36" extrusionOk="0">
                  <a:moveTo>
                    <a:pt x="2" y="1"/>
                  </a:moveTo>
                  <a:cubicBezTo>
                    <a:pt x="0" y="1"/>
                    <a:pt x="8" y="28"/>
                    <a:pt x="15" y="35"/>
                  </a:cubicBezTo>
                  <a:cubicBezTo>
                    <a:pt x="7" y="9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7947;p43">
              <a:extLst>
                <a:ext uri="{FF2B5EF4-FFF2-40B4-BE49-F238E27FC236}">
                  <a16:creationId xmlns:a16="http://schemas.microsoft.com/office/drawing/2014/main" id="{A4895EBB-69BD-46A8-A167-55E0EFB19725}"/>
                </a:ext>
              </a:extLst>
            </p:cNvPr>
            <p:cNvSpPr/>
            <p:nvPr/>
          </p:nvSpPr>
          <p:spPr>
            <a:xfrm>
              <a:off x="2751550" y="3053775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2" y="0"/>
                  </a:moveTo>
                  <a:cubicBezTo>
                    <a:pt x="1" y="0"/>
                    <a:pt x="5" y="7"/>
                    <a:pt x="23" y="24"/>
                  </a:cubicBezTo>
                  <a:cubicBezTo>
                    <a:pt x="23" y="17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7948;p43">
              <a:extLst>
                <a:ext uri="{FF2B5EF4-FFF2-40B4-BE49-F238E27FC236}">
                  <a16:creationId xmlns:a16="http://schemas.microsoft.com/office/drawing/2014/main" id="{6CDBB829-1E4E-43B5-9B7D-9215CCD51037}"/>
                </a:ext>
              </a:extLst>
            </p:cNvPr>
            <p:cNvSpPr/>
            <p:nvPr/>
          </p:nvSpPr>
          <p:spPr>
            <a:xfrm>
              <a:off x="2753150" y="3054975"/>
              <a:ext cx="775" cy="625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8" y="6"/>
                    <a:pt x="31" y="24"/>
                  </a:cubicBezTo>
                  <a:cubicBezTo>
                    <a:pt x="23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7949;p43">
              <a:extLst>
                <a:ext uri="{FF2B5EF4-FFF2-40B4-BE49-F238E27FC236}">
                  <a16:creationId xmlns:a16="http://schemas.microsoft.com/office/drawing/2014/main" id="{551BC0D9-402F-4F49-8E5C-513EFE216822}"/>
                </a:ext>
              </a:extLst>
            </p:cNvPr>
            <p:cNvSpPr/>
            <p:nvPr/>
          </p:nvSpPr>
          <p:spPr>
            <a:xfrm>
              <a:off x="2742300" y="3052300"/>
              <a:ext cx="1050" cy="250"/>
            </a:xfrm>
            <a:custGeom>
              <a:avLst/>
              <a:gdLst/>
              <a:ahLst/>
              <a:cxnLst/>
              <a:rect l="l" t="t" r="r" b="b"/>
              <a:pathLst>
                <a:path w="42" h="10" extrusionOk="0">
                  <a:moveTo>
                    <a:pt x="0" y="0"/>
                  </a:moveTo>
                  <a:cubicBezTo>
                    <a:pt x="0" y="6"/>
                    <a:pt x="21" y="9"/>
                    <a:pt x="32" y="9"/>
                  </a:cubicBezTo>
                  <a:cubicBezTo>
                    <a:pt x="42" y="9"/>
                    <a:pt x="42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7950;p43">
              <a:extLst>
                <a:ext uri="{FF2B5EF4-FFF2-40B4-BE49-F238E27FC236}">
                  <a16:creationId xmlns:a16="http://schemas.microsoft.com/office/drawing/2014/main" id="{01D1183A-BD90-454A-91A8-CBE8C6FCECD5}"/>
                </a:ext>
              </a:extLst>
            </p:cNvPr>
            <p:cNvSpPr/>
            <p:nvPr/>
          </p:nvSpPr>
          <p:spPr>
            <a:xfrm>
              <a:off x="2744675" y="30540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36"/>
                  </a:moveTo>
                  <a:cubicBezTo>
                    <a:pt x="1" y="1"/>
                    <a:pt x="24" y="36"/>
                    <a:pt x="24" y="36"/>
                  </a:cubicBezTo>
                  <a:cubicBezTo>
                    <a:pt x="24" y="24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7951;p43">
              <a:extLst>
                <a:ext uri="{FF2B5EF4-FFF2-40B4-BE49-F238E27FC236}">
                  <a16:creationId xmlns:a16="http://schemas.microsoft.com/office/drawing/2014/main" id="{CF653686-80FB-4FB2-B6F2-90C29DFFDF79}"/>
                </a:ext>
              </a:extLst>
            </p:cNvPr>
            <p:cNvSpPr/>
            <p:nvPr/>
          </p:nvSpPr>
          <p:spPr>
            <a:xfrm>
              <a:off x="2741700" y="3054975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48" y="0"/>
                  </a:moveTo>
                  <a:cubicBezTo>
                    <a:pt x="48" y="12"/>
                    <a:pt x="0" y="24"/>
                    <a:pt x="36" y="24"/>
                  </a:cubicBezTo>
                  <a:cubicBezTo>
                    <a:pt x="48" y="12"/>
                    <a:pt x="8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7952;p43">
              <a:extLst>
                <a:ext uri="{FF2B5EF4-FFF2-40B4-BE49-F238E27FC236}">
                  <a16:creationId xmlns:a16="http://schemas.microsoft.com/office/drawing/2014/main" id="{EA700BE0-84D8-434C-B5DC-89CE06B18ED0}"/>
                </a:ext>
              </a:extLst>
            </p:cNvPr>
            <p:cNvSpPr/>
            <p:nvPr/>
          </p:nvSpPr>
          <p:spPr>
            <a:xfrm>
              <a:off x="2730675" y="3050200"/>
              <a:ext cx="325" cy="2125"/>
            </a:xfrm>
            <a:custGeom>
              <a:avLst/>
              <a:gdLst/>
              <a:ahLst/>
              <a:cxnLst/>
              <a:rect l="l" t="t" r="r" b="b"/>
              <a:pathLst>
                <a:path w="13" h="85" extrusionOk="0">
                  <a:moveTo>
                    <a:pt x="13" y="1"/>
                  </a:moveTo>
                  <a:cubicBezTo>
                    <a:pt x="1" y="84"/>
                    <a:pt x="1" y="8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7953;p43">
              <a:extLst>
                <a:ext uri="{FF2B5EF4-FFF2-40B4-BE49-F238E27FC236}">
                  <a16:creationId xmlns:a16="http://schemas.microsoft.com/office/drawing/2014/main" id="{85827CCA-8862-45EF-AB3F-4F7760C77FCC}"/>
                </a:ext>
              </a:extLst>
            </p:cNvPr>
            <p:cNvSpPr/>
            <p:nvPr/>
          </p:nvSpPr>
          <p:spPr>
            <a:xfrm>
              <a:off x="2719425" y="3054675"/>
              <a:ext cx="1625" cy="1700"/>
            </a:xfrm>
            <a:custGeom>
              <a:avLst/>
              <a:gdLst/>
              <a:ahLst/>
              <a:cxnLst/>
              <a:rect l="l" t="t" r="r" b="b"/>
              <a:pathLst>
                <a:path w="65" h="68" extrusionOk="0">
                  <a:moveTo>
                    <a:pt x="12" y="1"/>
                  </a:moveTo>
                  <a:cubicBezTo>
                    <a:pt x="4" y="1"/>
                    <a:pt x="0" y="15"/>
                    <a:pt x="9" y="55"/>
                  </a:cubicBezTo>
                  <a:lnTo>
                    <a:pt x="9" y="55"/>
                  </a:lnTo>
                  <a:cubicBezTo>
                    <a:pt x="10" y="57"/>
                    <a:pt x="10" y="58"/>
                    <a:pt x="10" y="60"/>
                  </a:cubicBezTo>
                  <a:cubicBezTo>
                    <a:pt x="21" y="65"/>
                    <a:pt x="29" y="67"/>
                    <a:pt x="34" y="67"/>
                  </a:cubicBezTo>
                  <a:cubicBezTo>
                    <a:pt x="64" y="67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7954;p43">
              <a:extLst>
                <a:ext uri="{FF2B5EF4-FFF2-40B4-BE49-F238E27FC236}">
                  <a16:creationId xmlns:a16="http://schemas.microsoft.com/office/drawing/2014/main" id="{8C44AB3F-1A44-46DA-AF6A-69F3BA9D9A9E}"/>
                </a:ext>
              </a:extLst>
            </p:cNvPr>
            <p:cNvSpPr/>
            <p:nvPr/>
          </p:nvSpPr>
          <p:spPr>
            <a:xfrm>
              <a:off x="2600600" y="3092475"/>
              <a:ext cx="1525" cy="925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0"/>
                  </a:moveTo>
                  <a:cubicBezTo>
                    <a:pt x="1" y="36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7955;p43">
              <a:extLst>
                <a:ext uri="{FF2B5EF4-FFF2-40B4-BE49-F238E27FC236}">
                  <a16:creationId xmlns:a16="http://schemas.microsoft.com/office/drawing/2014/main" id="{8CCB2FAE-A078-43B8-AE59-E376F5BB8F7B}"/>
                </a:ext>
              </a:extLst>
            </p:cNvPr>
            <p:cNvSpPr/>
            <p:nvPr/>
          </p:nvSpPr>
          <p:spPr>
            <a:xfrm>
              <a:off x="2601500" y="3093900"/>
              <a:ext cx="200" cy="975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4" y="1"/>
                  </a:moveTo>
                  <a:cubicBezTo>
                    <a:pt x="2" y="1"/>
                    <a:pt x="1" y="11"/>
                    <a:pt x="1" y="39"/>
                  </a:cubicBezTo>
                  <a:cubicBezTo>
                    <a:pt x="8" y="2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7956;p43">
              <a:extLst>
                <a:ext uri="{FF2B5EF4-FFF2-40B4-BE49-F238E27FC236}">
                  <a16:creationId xmlns:a16="http://schemas.microsoft.com/office/drawing/2014/main" id="{8F428647-8853-4038-9091-6C939EE85639}"/>
                </a:ext>
              </a:extLst>
            </p:cNvPr>
            <p:cNvSpPr/>
            <p:nvPr/>
          </p:nvSpPr>
          <p:spPr>
            <a:xfrm>
              <a:off x="2681850" y="3061075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" y="23"/>
                    <a:pt x="25" y="30"/>
                  </a:cubicBezTo>
                  <a:cubicBezTo>
                    <a:pt x="8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7957;p43">
              <a:extLst>
                <a:ext uri="{FF2B5EF4-FFF2-40B4-BE49-F238E27FC236}">
                  <a16:creationId xmlns:a16="http://schemas.microsoft.com/office/drawing/2014/main" id="{82429203-27D4-4ED7-8251-1FB1750052DA}"/>
                </a:ext>
              </a:extLst>
            </p:cNvPr>
            <p:cNvSpPr/>
            <p:nvPr/>
          </p:nvSpPr>
          <p:spPr>
            <a:xfrm>
              <a:off x="2673750" y="3062275"/>
              <a:ext cx="400" cy="750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8" y="22"/>
                    <a:pt x="16" y="30"/>
                  </a:cubicBezTo>
                  <a:cubicBezTo>
                    <a:pt x="7" y="8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7958;p43">
              <a:extLst>
                <a:ext uri="{FF2B5EF4-FFF2-40B4-BE49-F238E27FC236}">
                  <a16:creationId xmlns:a16="http://schemas.microsoft.com/office/drawing/2014/main" id="{91D9CB80-F8E8-483B-9CB9-F095F863406B}"/>
                </a:ext>
              </a:extLst>
            </p:cNvPr>
            <p:cNvSpPr/>
            <p:nvPr/>
          </p:nvSpPr>
          <p:spPr>
            <a:xfrm>
              <a:off x="2667650" y="3065975"/>
              <a:ext cx="850" cy="625"/>
            </a:xfrm>
            <a:custGeom>
              <a:avLst/>
              <a:gdLst/>
              <a:ahLst/>
              <a:cxnLst/>
              <a:rect l="l" t="t" r="r" b="b"/>
              <a:pathLst>
                <a:path w="34" h="25" extrusionOk="0">
                  <a:moveTo>
                    <a:pt x="34" y="1"/>
                  </a:moveTo>
                  <a:cubicBezTo>
                    <a:pt x="29" y="1"/>
                    <a:pt x="26" y="4"/>
                    <a:pt x="24" y="8"/>
                  </a:cubicBezTo>
                  <a:lnTo>
                    <a:pt x="24" y="8"/>
                  </a:lnTo>
                  <a:cubicBezTo>
                    <a:pt x="28" y="7"/>
                    <a:pt x="31" y="6"/>
                    <a:pt x="34" y="1"/>
                  </a:cubicBezTo>
                  <a:close/>
                  <a:moveTo>
                    <a:pt x="4" y="2"/>
                  </a:moveTo>
                  <a:cubicBezTo>
                    <a:pt x="0" y="2"/>
                    <a:pt x="1" y="7"/>
                    <a:pt x="10" y="25"/>
                  </a:cubicBezTo>
                  <a:cubicBezTo>
                    <a:pt x="17" y="25"/>
                    <a:pt x="20" y="15"/>
                    <a:pt x="24" y="8"/>
                  </a:cubicBezTo>
                  <a:lnTo>
                    <a:pt x="24" y="8"/>
                  </a:lnTo>
                  <a:cubicBezTo>
                    <a:pt x="24" y="8"/>
                    <a:pt x="23" y="8"/>
                    <a:pt x="23" y="8"/>
                  </a:cubicBezTo>
                  <a:cubicBezTo>
                    <a:pt x="15" y="8"/>
                    <a:pt x="7" y="2"/>
                    <a:pt x="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7959;p43">
              <a:extLst>
                <a:ext uri="{FF2B5EF4-FFF2-40B4-BE49-F238E27FC236}">
                  <a16:creationId xmlns:a16="http://schemas.microsoft.com/office/drawing/2014/main" id="{9C96974A-02C7-43E1-8A30-9205D603DAA8}"/>
                </a:ext>
              </a:extLst>
            </p:cNvPr>
            <p:cNvSpPr/>
            <p:nvPr/>
          </p:nvSpPr>
          <p:spPr>
            <a:xfrm>
              <a:off x="2793800" y="3095450"/>
              <a:ext cx="600" cy="675"/>
            </a:xfrm>
            <a:custGeom>
              <a:avLst/>
              <a:gdLst/>
              <a:ahLst/>
              <a:cxnLst/>
              <a:rect l="l" t="t" r="r" b="b"/>
              <a:pathLst>
                <a:path w="24" h="27" extrusionOk="0">
                  <a:moveTo>
                    <a:pt x="24" y="1"/>
                  </a:moveTo>
                  <a:cubicBezTo>
                    <a:pt x="7" y="1"/>
                    <a:pt x="2" y="19"/>
                    <a:pt x="1" y="25"/>
                  </a:cubicBezTo>
                  <a:lnTo>
                    <a:pt x="1" y="25"/>
                  </a:lnTo>
                  <a:cubicBezTo>
                    <a:pt x="0" y="25"/>
                    <a:pt x="0" y="25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6"/>
                    <a:pt x="1" y="25"/>
                  </a:cubicBezTo>
                  <a:lnTo>
                    <a:pt x="1" y="25"/>
                  </a:lnTo>
                  <a:cubicBezTo>
                    <a:pt x="2" y="26"/>
                    <a:pt x="4" y="27"/>
                    <a:pt x="5" y="27"/>
                  </a:cubicBezTo>
                  <a:cubicBezTo>
                    <a:pt x="15" y="2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7960;p43">
              <a:extLst>
                <a:ext uri="{FF2B5EF4-FFF2-40B4-BE49-F238E27FC236}">
                  <a16:creationId xmlns:a16="http://schemas.microsoft.com/office/drawing/2014/main" id="{12455EC4-9283-4C80-B5D8-A86EF0E6ADD4}"/>
                </a:ext>
              </a:extLst>
            </p:cNvPr>
            <p:cNvSpPr/>
            <p:nvPr/>
          </p:nvSpPr>
          <p:spPr>
            <a:xfrm>
              <a:off x="2787900" y="3096050"/>
              <a:ext cx="1450" cy="150"/>
            </a:xfrm>
            <a:custGeom>
              <a:avLst/>
              <a:gdLst/>
              <a:ahLst/>
              <a:cxnLst/>
              <a:rect l="l" t="t" r="r" b="b"/>
              <a:pathLst>
                <a:path w="58" h="6" extrusionOk="0">
                  <a:moveTo>
                    <a:pt x="34" y="0"/>
                  </a:moveTo>
                  <a:cubicBezTo>
                    <a:pt x="6" y="4"/>
                    <a:pt x="1" y="6"/>
                    <a:pt x="5" y="6"/>
                  </a:cubicBezTo>
                  <a:cubicBezTo>
                    <a:pt x="12" y="6"/>
                    <a:pt x="5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7961;p43">
              <a:extLst>
                <a:ext uri="{FF2B5EF4-FFF2-40B4-BE49-F238E27FC236}">
                  <a16:creationId xmlns:a16="http://schemas.microsoft.com/office/drawing/2014/main" id="{8335BF07-AF24-4BF1-ABEB-D1C6EA3BA213}"/>
                </a:ext>
              </a:extLst>
            </p:cNvPr>
            <p:cNvSpPr/>
            <p:nvPr/>
          </p:nvSpPr>
          <p:spPr>
            <a:xfrm>
              <a:off x="2784550" y="3094550"/>
              <a:ext cx="2550" cy="1500"/>
            </a:xfrm>
            <a:custGeom>
              <a:avLst/>
              <a:gdLst/>
              <a:ahLst/>
              <a:cxnLst/>
              <a:rect l="l" t="t" r="r" b="b"/>
              <a:pathLst>
                <a:path w="102" h="60" extrusionOk="0">
                  <a:moveTo>
                    <a:pt x="1" y="1"/>
                  </a:moveTo>
                  <a:cubicBezTo>
                    <a:pt x="2" y="2"/>
                    <a:pt x="2" y="3"/>
                    <a:pt x="3" y="4"/>
                  </a:cubicBezTo>
                  <a:lnTo>
                    <a:pt x="3" y="4"/>
                  </a:lnTo>
                  <a:cubicBezTo>
                    <a:pt x="3" y="3"/>
                    <a:pt x="2" y="2"/>
                    <a:pt x="1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23" y="33"/>
                    <a:pt x="44" y="45"/>
                    <a:pt x="71" y="48"/>
                  </a:cubicBezTo>
                  <a:lnTo>
                    <a:pt x="71" y="48"/>
                  </a:lnTo>
                  <a:cubicBezTo>
                    <a:pt x="47" y="36"/>
                    <a:pt x="14" y="17"/>
                    <a:pt x="3" y="4"/>
                  </a:cubicBezTo>
                  <a:close/>
                  <a:moveTo>
                    <a:pt x="71" y="48"/>
                  </a:moveTo>
                  <a:cubicBezTo>
                    <a:pt x="85" y="55"/>
                    <a:pt x="97" y="60"/>
                    <a:pt x="99" y="60"/>
                  </a:cubicBezTo>
                  <a:cubicBezTo>
                    <a:pt x="101" y="60"/>
                    <a:pt x="97" y="56"/>
                    <a:pt x="84" y="48"/>
                  </a:cubicBezTo>
                  <a:cubicBezTo>
                    <a:pt x="80" y="48"/>
                    <a:pt x="75" y="48"/>
                    <a:pt x="7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7962;p43">
              <a:extLst>
                <a:ext uri="{FF2B5EF4-FFF2-40B4-BE49-F238E27FC236}">
                  <a16:creationId xmlns:a16="http://schemas.microsoft.com/office/drawing/2014/main" id="{1434BFF2-95D9-4B8E-98B6-840799059B56}"/>
                </a:ext>
              </a:extLst>
            </p:cNvPr>
            <p:cNvSpPr/>
            <p:nvPr/>
          </p:nvSpPr>
          <p:spPr>
            <a:xfrm>
              <a:off x="2782800" y="3091250"/>
              <a:ext cx="900" cy="350"/>
            </a:xfrm>
            <a:custGeom>
              <a:avLst/>
              <a:gdLst/>
              <a:ahLst/>
              <a:cxnLst/>
              <a:rect l="l" t="t" r="r" b="b"/>
              <a:pathLst>
                <a:path w="36" h="14" extrusionOk="0">
                  <a:moveTo>
                    <a:pt x="12" y="0"/>
                  </a:moveTo>
                  <a:cubicBezTo>
                    <a:pt x="2" y="0"/>
                    <a:pt x="1" y="7"/>
                    <a:pt x="35" y="14"/>
                  </a:cubicBezTo>
                  <a:cubicBezTo>
                    <a:pt x="30" y="4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7963;p43">
              <a:extLst>
                <a:ext uri="{FF2B5EF4-FFF2-40B4-BE49-F238E27FC236}">
                  <a16:creationId xmlns:a16="http://schemas.microsoft.com/office/drawing/2014/main" id="{3FE4C23D-304B-4A71-AF65-F70F97A53CA8}"/>
                </a:ext>
              </a:extLst>
            </p:cNvPr>
            <p:cNvSpPr/>
            <p:nvPr/>
          </p:nvSpPr>
          <p:spPr>
            <a:xfrm>
              <a:off x="2783575" y="30910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1" y="0"/>
                  </a:moveTo>
                  <a:cubicBezTo>
                    <a:pt x="0" y="0"/>
                    <a:pt x="1" y="3"/>
                    <a:pt x="4" y="9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9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7964;p43">
              <a:extLst>
                <a:ext uri="{FF2B5EF4-FFF2-40B4-BE49-F238E27FC236}">
                  <a16:creationId xmlns:a16="http://schemas.microsoft.com/office/drawing/2014/main" id="{E6F35C3E-EA9F-4701-91BA-E4B0A16B4140}"/>
                </a:ext>
              </a:extLst>
            </p:cNvPr>
            <p:cNvSpPr/>
            <p:nvPr/>
          </p:nvSpPr>
          <p:spPr>
            <a:xfrm>
              <a:off x="2781300" y="3090175"/>
              <a:ext cx="725" cy="825"/>
            </a:xfrm>
            <a:custGeom>
              <a:avLst/>
              <a:gdLst/>
              <a:ahLst/>
              <a:cxnLst/>
              <a:rect l="l" t="t" r="r" b="b"/>
              <a:pathLst>
                <a:path w="29" h="33" extrusionOk="0">
                  <a:moveTo>
                    <a:pt x="26" y="0"/>
                  </a:moveTo>
                  <a:cubicBezTo>
                    <a:pt x="21" y="0"/>
                    <a:pt x="0" y="19"/>
                    <a:pt x="0" y="33"/>
                  </a:cubicBezTo>
                  <a:cubicBezTo>
                    <a:pt x="24" y="9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7965;p43">
              <a:extLst>
                <a:ext uri="{FF2B5EF4-FFF2-40B4-BE49-F238E27FC236}">
                  <a16:creationId xmlns:a16="http://schemas.microsoft.com/office/drawing/2014/main" id="{BC2608F1-863B-43E2-8EFC-6CCD8DA61D19}"/>
                </a:ext>
              </a:extLst>
            </p:cNvPr>
            <p:cNvSpPr/>
            <p:nvPr/>
          </p:nvSpPr>
          <p:spPr>
            <a:xfrm>
              <a:off x="2780700" y="30913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3" y="1"/>
                    <a:pt x="0" y="4"/>
                    <a:pt x="0" y="10"/>
                  </a:cubicBezTo>
                  <a:lnTo>
                    <a:pt x="12" y="10"/>
                  </a:ln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7966;p43">
              <a:extLst>
                <a:ext uri="{FF2B5EF4-FFF2-40B4-BE49-F238E27FC236}">
                  <a16:creationId xmlns:a16="http://schemas.microsoft.com/office/drawing/2014/main" id="{037AC357-930A-41F6-9A13-0E0510B42FEC}"/>
                </a:ext>
              </a:extLst>
            </p:cNvPr>
            <p:cNvSpPr/>
            <p:nvPr/>
          </p:nvSpPr>
          <p:spPr>
            <a:xfrm>
              <a:off x="2780950" y="3091250"/>
              <a:ext cx="525" cy="700"/>
            </a:xfrm>
            <a:custGeom>
              <a:avLst/>
              <a:gdLst/>
              <a:ahLst/>
              <a:cxnLst/>
              <a:rect l="l" t="t" r="r" b="b"/>
              <a:pathLst>
                <a:path w="21" h="28" extrusionOk="0">
                  <a:moveTo>
                    <a:pt x="20" y="0"/>
                  </a:moveTo>
                  <a:lnTo>
                    <a:pt x="20" y="0"/>
                  </a:lnTo>
                  <a:cubicBezTo>
                    <a:pt x="18" y="0"/>
                    <a:pt x="0" y="27"/>
                    <a:pt x="2" y="27"/>
                  </a:cubicBezTo>
                  <a:cubicBezTo>
                    <a:pt x="3" y="27"/>
                    <a:pt x="6" y="24"/>
                    <a:pt x="14" y="14"/>
                  </a:cubicBezTo>
                  <a:cubicBezTo>
                    <a:pt x="19" y="4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7967;p43">
              <a:extLst>
                <a:ext uri="{FF2B5EF4-FFF2-40B4-BE49-F238E27FC236}">
                  <a16:creationId xmlns:a16="http://schemas.microsoft.com/office/drawing/2014/main" id="{7EA30D6D-7003-48A8-B0B2-A6253ABD6C36}"/>
                </a:ext>
              </a:extLst>
            </p:cNvPr>
            <p:cNvSpPr/>
            <p:nvPr/>
          </p:nvSpPr>
          <p:spPr>
            <a:xfrm>
              <a:off x="2781875" y="3091575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5"/>
                    <a:pt x="25" y="36"/>
                    <a:pt x="1" y="48"/>
                  </a:cubicBezTo>
                  <a:cubicBezTo>
                    <a:pt x="48" y="48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7968;p43">
              <a:extLst>
                <a:ext uri="{FF2B5EF4-FFF2-40B4-BE49-F238E27FC236}">
                  <a16:creationId xmlns:a16="http://schemas.microsoft.com/office/drawing/2014/main" id="{9A7FAA05-299A-4068-83BE-B8990BDD8A45}"/>
                </a:ext>
              </a:extLst>
            </p:cNvPr>
            <p:cNvSpPr/>
            <p:nvPr/>
          </p:nvSpPr>
          <p:spPr>
            <a:xfrm>
              <a:off x="2783975" y="30954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0" y="12"/>
                  </a:moveTo>
                  <a:cubicBezTo>
                    <a:pt x="60" y="48"/>
                    <a:pt x="0" y="12"/>
                    <a:pt x="0" y="12"/>
                  </a:cubicBez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7969;p43">
              <a:extLst>
                <a:ext uri="{FF2B5EF4-FFF2-40B4-BE49-F238E27FC236}">
                  <a16:creationId xmlns:a16="http://schemas.microsoft.com/office/drawing/2014/main" id="{C8E94D47-D0BF-4B09-B7BB-3DC40F78834B}"/>
                </a:ext>
              </a:extLst>
            </p:cNvPr>
            <p:cNvSpPr/>
            <p:nvPr/>
          </p:nvSpPr>
          <p:spPr>
            <a:xfrm>
              <a:off x="2777650" y="3088900"/>
              <a:ext cx="400" cy="1100"/>
            </a:xfrm>
            <a:custGeom>
              <a:avLst/>
              <a:gdLst/>
              <a:ahLst/>
              <a:cxnLst/>
              <a:rect l="l" t="t" r="r" b="b"/>
              <a:pathLst>
                <a:path w="16" h="44" extrusionOk="0">
                  <a:moveTo>
                    <a:pt x="15" y="1"/>
                  </a:moveTo>
                  <a:cubicBezTo>
                    <a:pt x="8" y="7"/>
                    <a:pt x="5" y="14"/>
                    <a:pt x="6" y="14"/>
                  </a:cubicBezTo>
                  <a:cubicBezTo>
                    <a:pt x="7" y="14"/>
                    <a:pt x="10" y="11"/>
                    <a:pt x="15" y="1"/>
                  </a:cubicBezTo>
                  <a:lnTo>
                    <a:pt x="15" y="1"/>
                  </a:lnTo>
                  <a:cubicBezTo>
                    <a:pt x="8" y="15"/>
                    <a:pt x="0" y="44"/>
                    <a:pt x="1" y="44"/>
                  </a:cubicBezTo>
                  <a:cubicBezTo>
                    <a:pt x="2" y="44"/>
                    <a:pt x="6" y="33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7970;p43">
              <a:extLst>
                <a:ext uri="{FF2B5EF4-FFF2-40B4-BE49-F238E27FC236}">
                  <a16:creationId xmlns:a16="http://schemas.microsoft.com/office/drawing/2014/main" id="{0F4F5B2E-94E5-45AB-9E7D-084EFFCF9678}"/>
                </a:ext>
              </a:extLst>
            </p:cNvPr>
            <p:cNvSpPr/>
            <p:nvPr/>
          </p:nvSpPr>
          <p:spPr>
            <a:xfrm>
              <a:off x="2777125" y="3090100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4" y="0"/>
                  </a:moveTo>
                  <a:lnTo>
                    <a:pt x="0" y="12"/>
                  </a:lnTo>
                  <a:cubicBezTo>
                    <a:pt x="7" y="16"/>
                    <a:pt x="12" y="17"/>
                    <a:pt x="16" y="17"/>
                  </a:cubicBezTo>
                  <a:cubicBezTo>
                    <a:pt x="24" y="17"/>
                    <a:pt x="24" y="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7971;p43">
              <a:extLst>
                <a:ext uri="{FF2B5EF4-FFF2-40B4-BE49-F238E27FC236}">
                  <a16:creationId xmlns:a16="http://schemas.microsoft.com/office/drawing/2014/main" id="{BE503FC6-F7C9-4992-8AC9-7DC283689A09}"/>
                </a:ext>
              </a:extLst>
            </p:cNvPr>
            <p:cNvSpPr/>
            <p:nvPr/>
          </p:nvSpPr>
          <p:spPr>
            <a:xfrm>
              <a:off x="2780100" y="3092475"/>
              <a:ext cx="1050" cy="625"/>
            </a:xfrm>
            <a:custGeom>
              <a:avLst/>
              <a:gdLst/>
              <a:ahLst/>
              <a:cxnLst/>
              <a:rect l="l" t="t" r="r" b="b"/>
              <a:pathLst>
                <a:path w="42" h="25" extrusionOk="0">
                  <a:moveTo>
                    <a:pt x="40" y="0"/>
                  </a:moveTo>
                  <a:cubicBezTo>
                    <a:pt x="38" y="0"/>
                    <a:pt x="8" y="17"/>
                    <a:pt x="0" y="24"/>
                  </a:cubicBezTo>
                  <a:cubicBezTo>
                    <a:pt x="32" y="6"/>
                    <a:pt x="4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7972;p43">
              <a:extLst>
                <a:ext uri="{FF2B5EF4-FFF2-40B4-BE49-F238E27FC236}">
                  <a16:creationId xmlns:a16="http://schemas.microsoft.com/office/drawing/2014/main" id="{1833C86C-E551-4262-8BB9-EBE37C48339B}"/>
                </a:ext>
              </a:extLst>
            </p:cNvPr>
            <p:cNvSpPr/>
            <p:nvPr/>
          </p:nvSpPr>
          <p:spPr>
            <a:xfrm>
              <a:off x="2775125" y="3087425"/>
              <a:ext cx="750" cy="900"/>
            </a:xfrm>
            <a:custGeom>
              <a:avLst/>
              <a:gdLst/>
              <a:ahLst/>
              <a:cxnLst/>
              <a:rect l="l" t="t" r="r" b="b"/>
              <a:pathLst>
                <a:path w="30" h="36" extrusionOk="0">
                  <a:moveTo>
                    <a:pt x="29" y="0"/>
                  </a:moveTo>
                  <a:lnTo>
                    <a:pt x="29" y="0"/>
                  </a:lnTo>
                  <a:cubicBezTo>
                    <a:pt x="29" y="0"/>
                    <a:pt x="23" y="7"/>
                    <a:pt x="9" y="24"/>
                  </a:cubicBezTo>
                  <a:cubicBezTo>
                    <a:pt x="3" y="32"/>
                    <a:pt x="0" y="35"/>
                    <a:pt x="1" y="35"/>
                  </a:cubicBezTo>
                  <a:cubicBezTo>
                    <a:pt x="2" y="35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7973;p43">
              <a:extLst>
                <a:ext uri="{FF2B5EF4-FFF2-40B4-BE49-F238E27FC236}">
                  <a16:creationId xmlns:a16="http://schemas.microsoft.com/office/drawing/2014/main" id="{07818CD9-7FFD-4AEA-9EEE-F401D1900632}"/>
                </a:ext>
              </a:extLst>
            </p:cNvPr>
            <p:cNvSpPr/>
            <p:nvPr/>
          </p:nvSpPr>
          <p:spPr>
            <a:xfrm>
              <a:off x="2772400" y="3086525"/>
              <a:ext cx="1475" cy="425"/>
            </a:xfrm>
            <a:custGeom>
              <a:avLst/>
              <a:gdLst/>
              <a:ahLst/>
              <a:cxnLst/>
              <a:rect l="l" t="t" r="r" b="b"/>
              <a:pathLst>
                <a:path w="59" h="17" extrusionOk="0">
                  <a:moveTo>
                    <a:pt x="58" y="0"/>
                  </a:moveTo>
                  <a:cubicBezTo>
                    <a:pt x="11" y="0"/>
                    <a:pt x="0" y="16"/>
                    <a:pt x="16" y="16"/>
                  </a:cubicBezTo>
                  <a:cubicBezTo>
                    <a:pt x="23" y="16"/>
                    <a:pt x="34" y="13"/>
                    <a:pt x="49" y="6"/>
                  </a:cubicBezTo>
                  <a:lnTo>
                    <a:pt x="49" y="6"/>
                  </a:lnTo>
                  <a:cubicBezTo>
                    <a:pt x="52" y="5"/>
                    <a:pt x="55" y="4"/>
                    <a:pt x="58" y="0"/>
                  </a:cubicBezTo>
                  <a:lnTo>
                    <a:pt x="58" y="0"/>
                  </a:lnTo>
                  <a:cubicBezTo>
                    <a:pt x="58" y="0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7974;p43">
              <a:extLst>
                <a:ext uri="{FF2B5EF4-FFF2-40B4-BE49-F238E27FC236}">
                  <a16:creationId xmlns:a16="http://schemas.microsoft.com/office/drawing/2014/main" id="{3B8AC95B-F67B-42ED-B029-73CE6595D624}"/>
                </a:ext>
              </a:extLst>
            </p:cNvPr>
            <p:cNvSpPr/>
            <p:nvPr/>
          </p:nvSpPr>
          <p:spPr>
            <a:xfrm>
              <a:off x="2775625" y="3088900"/>
              <a:ext cx="300" cy="1025"/>
            </a:xfrm>
            <a:custGeom>
              <a:avLst/>
              <a:gdLst/>
              <a:ahLst/>
              <a:cxnLst/>
              <a:rect l="l" t="t" r="r" b="b"/>
              <a:pathLst>
                <a:path w="12" h="41" extrusionOk="0">
                  <a:moveTo>
                    <a:pt x="1" y="1"/>
                  </a:moveTo>
                  <a:cubicBezTo>
                    <a:pt x="5" y="30"/>
                    <a:pt x="8" y="40"/>
                    <a:pt x="9" y="40"/>
                  </a:cubicBezTo>
                  <a:cubicBezTo>
                    <a:pt x="11" y="40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7975;p43">
              <a:extLst>
                <a:ext uri="{FF2B5EF4-FFF2-40B4-BE49-F238E27FC236}">
                  <a16:creationId xmlns:a16="http://schemas.microsoft.com/office/drawing/2014/main" id="{CF2956C0-2DFC-4990-8FE0-BB0DFE4AFE23}"/>
                </a:ext>
              </a:extLst>
            </p:cNvPr>
            <p:cNvSpPr/>
            <p:nvPr/>
          </p:nvSpPr>
          <p:spPr>
            <a:xfrm>
              <a:off x="2774450" y="3089200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48" y="24"/>
                  </a:moveTo>
                  <a:cubicBezTo>
                    <a:pt x="48" y="24"/>
                    <a:pt x="0" y="0"/>
                    <a:pt x="48" y="24"/>
                  </a:cubicBezTo>
                  <a:cubicBezTo>
                    <a:pt x="48" y="24"/>
                    <a:pt x="36" y="12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7976;p43">
              <a:extLst>
                <a:ext uri="{FF2B5EF4-FFF2-40B4-BE49-F238E27FC236}">
                  <a16:creationId xmlns:a16="http://schemas.microsoft.com/office/drawing/2014/main" id="{7A53E851-6457-446E-9855-746C3DBED950}"/>
                </a:ext>
              </a:extLst>
            </p:cNvPr>
            <p:cNvSpPr/>
            <p:nvPr/>
          </p:nvSpPr>
          <p:spPr>
            <a:xfrm>
              <a:off x="2777125" y="309157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1"/>
                  </a:moveTo>
                  <a:cubicBezTo>
                    <a:pt x="36" y="13"/>
                    <a:pt x="0" y="25"/>
                    <a:pt x="24" y="60"/>
                  </a:cubicBezTo>
                  <a:cubicBezTo>
                    <a:pt x="36" y="48"/>
                    <a:pt x="24" y="2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7977;p43">
              <a:extLst>
                <a:ext uri="{FF2B5EF4-FFF2-40B4-BE49-F238E27FC236}">
                  <a16:creationId xmlns:a16="http://schemas.microsoft.com/office/drawing/2014/main" id="{E5388624-2874-4C88-B2D9-00B6DE99593F}"/>
                </a:ext>
              </a:extLst>
            </p:cNvPr>
            <p:cNvSpPr/>
            <p:nvPr/>
          </p:nvSpPr>
          <p:spPr>
            <a:xfrm>
              <a:off x="2776275" y="3090700"/>
              <a:ext cx="875" cy="475"/>
            </a:xfrm>
            <a:custGeom>
              <a:avLst/>
              <a:gdLst/>
              <a:ahLst/>
              <a:cxnLst/>
              <a:rect l="l" t="t" r="r" b="b"/>
              <a:pathLst>
                <a:path w="35" h="19" extrusionOk="0">
                  <a:moveTo>
                    <a:pt x="34" y="0"/>
                  </a:moveTo>
                  <a:cubicBezTo>
                    <a:pt x="20" y="7"/>
                    <a:pt x="1" y="19"/>
                    <a:pt x="2" y="19"/>
                  </a:cubicBezTo>
                  <a:cubicBezTo>
                    <a:pt x="2" y="19"/>
                    <a:pt x="11" y="14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7978;p43">
              <a:extLst>
                <a:ext uri="{FF2B5EF4-FFF2-40B4-BE49-F238E27FC236}">
                  <a16:creationId xmlns:a16="http://schemas.microsoft.com/office/drawing/2014/main" id="{6D11C24F-5AA2-4F5A-8FB1-AAF5805EF5FE}"/>
                </a:ext>
              </a:extLst>
            </p:cNvPr>
            <p:cNvSpPr/>
            <p:nvPr/>
          </p:nvSpPr>
          <p:spPr>
            <a:xfrm>
              <a:off x="2775925" y="30907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0"/>
                  </a:move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7979;p43">
              <a:extLst>
                <a:ext uri="{FF2B5EF4-FFF2-40B4-BE49-F238E27FC236}">
                  <a16:creationId xmlns:a16="http://schemas.microsoft.com/office/drawing/2014/main" id="{8E598295-23B4-41B9-9C85-3A53155033AD}"/>
                </a:ext>
              </a:extLst>
            </p:cNvPr>
            <p:cNvSpPr/>
            <p:nvPr/>
          </p:nvSpPr>
          <p:spPr>
            <a:xfrm>
              <a:off x="2771775" y="3088600"/>
              <a:ext cx="1300" cy="700"/>
            </a:xfrm>
            <a:custGeom>
              <a:avLst/>
              <a:gdLst/>
              <a:ahLst/>
              <a:cxnLst/>
              <a:rect l="l" t="t" r="r" b="b"/>
              <a:pathLst>
                <a:path w="52" h="28" extrusionOk="0">
                  <a:moveTo>
                    <a:pt x="36" y="1"/>
                  </a:moveTo>
                  <a:cubicBezTo>
                    <a:pt x="8" y="21"/>
                    <a:pt x="0" y="27"/>
                    <a:pt x="1" y="27"/>
                  </a:cubicBezTo>
                  <a:cubicBezTo>
                    <a:pt x="3" y="27"/>
                    <a:pt x="25" y="13"/>
                    <a:pt x="34" y="5"/>
                  </a:cubicBezTo>
                  <a:lnTo>
                    <a:pt x="34" y="5"/>
                  </a:lnTo>
                  <a:cubicBezTo>
                    <a:pt x="34" y="6"/>
                    <a:pt x="35" y="6"/>
                    <a:pt x="36" y="6"/>
                  </a:cubicBezTo>
                  <a:cubicBezTo>
                    <a:pt x="41" y="6"/>
                    <a:pt x="52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7980;p43">
              <a:extLst>
                <a:ext uri="{FF2B5EF4-FFF2-40B4-BE49-F238E27FC236}">
                  <a16:creationId xmlns:a16="http://schemas.microsoft.com/office/drawing/2014/main" id="{5BF12B5C-40CE-48FB-8B60-E7A8E280293D}"/>
                </a:ext>
              </a:extLst>
            </p:cNvPr>
            <p:cNvSpPr/>
            <p:nvPr/>
          </p:nvSpPr>
          <p:spPr>
            <a:xfrm>
              <a:off x="2767900" y="30877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7981;p43">
              <a:extLst>
                <a:ext uri="{FF2B5EF4-FFF2-40B4-BE49-F238E27FC236}">
                  <a16:creationId xmlns:a16="http://schemas.microsoft.com/office/drawing/2014/main" id="{9A94C554-A978-47D6-A3A5-6656084D8A3E}"/>
                </a:ext>
              </a:extLst>
            </p:cNvPr>
            <p:cNvSpPr/>
            <p:nvPr/>
          </p:nvSpPr>
          <p:spPr>
            <a:xfrm>
              <a:off x="2773275" y="3089200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11" y="0"/>
                  </a:moveTo>
                  <a:cubicBezTo>
                    <a:pt x="4" y="0"/>
                    <a:pt x="1" y="6"/>
                    <a:pt x="4" y="6"/>
                  </a:cubicBezTo>
                  <a:cubicBezTo>
                    <a:pt x="5" y="6"/>
                    <a:pt x="7" y="4"/>
                    <a:pt x="11" y="0"/>
                  </a:cubicBezTo>
                  <a:lnTo>
                    <a:pt x="11" y="0"/>
                  </a:ln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7982;p43">
              <a:extLst>
                <a:ext uri="{FF2B5EF4-FFF2-40B4-BE49-F238E27FC236}">
                  <a16:creationId xmlns:a16="http://schemas.microsoft.com/office/drawing/2014/main" id="{8CFAC332-D463-48D1-920F-CC87E4EC131A}"/>
                </a:ext>
              </a:extLst>
            </p:cNvPr>
            <p:cNvSpPr/>
            <p:nvPr/>
          </p:nvSpPr>
          <p:spPr>
            <a:xfrm>
              <a:off x="2770575" y="3087625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2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12" y="16"/>
                    <a:pt x="12" y="28"/>
                  </a:cubicBezTo>
                  <a:lnTo>
                    <a:pt x="12" y="28"/>
                  </a:lnTo>
                  <a:cubicBezTo>
                    <a:pt x="12" y="1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7983;p43">
              <a:extLst>
                <a:ext uri="{FF2B5EF4-FFF2-40B4-BE49-F238E27FC236}">
                  <a16:creationId xmlns:a16="http://schemas.microsoft.com/office/drawing/2014/main" id="{688F6BF7-0C54-4D33-AC8B-F52896CB22E0}"/>
                </a:ext>
              </a:extLst>
            </p:cNvPr>
            <p:cNvSpPr/>
            <p:nvPr/>
          </p:nvSpPr>
          <p:spPr>
            <a:xfrm>
              <a:off x="2774150" y="3088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7984;p43">
              <a:extLst>
                <a:ext uri="{FF2B5EF4-FFF2-40B4-BE49-F238E27FC236}">
                  <a16:creationId xmlns:a16="http://schemas.microsoft.com/office/drawing/2014/main" id="{5D879AC8-5599-48A9-B345-0C9E9E13AF7D}"/>
                </a:ext>
              </a:extLst>
            </p:cNvPr>
            <p:cNvSpPr/>
            <p:nvPr/>
          </p:nvSpPr>
          <p:spPr>
            <a:xfrm>
              <a:off x="2773400" y="3088900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1"/>
                  </a:moveTo>
                  <a:lnTo>
                    <a:pt x="30" y="1"/>
                  </a:lnTo>
                  <a:cubicBezTo>
                    <a:pt x="0" y="12"/>
                    <a:pt x="0" y="18"/>
                    <a:pt x="8" y="18"/>
                  </a:cubicBezTo>
                  <a:cubicBezTo>
                    <a:pt x="15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7985;p43">
              <a:extLst>
                <a:ext uri="{FF2B5EF4-FFF2-40B4-BE49-F238E27FC236}">
                  <a16:creationId xmlns:a16="http://schemas.microsoft.com/office/drawing/2014/main" id="{B0999434-0A94-476B-B2B2-634D93FE0C09}"/>
                </a:ext>
              </a:extLst>
            </p:cNvPr>
            <p:cNvSpPr/>
            <p:nvPr/>
          </p:nvSpPr>
          <p:spPr>
            <a:xfrm>
              <a:off x="2764925" y="3088000"/>
              <a:ext cx="3775" cy="4500"/>
            </a:xfrm>
            <a:custGeom>
              <a:avLst/>
              <a:gdLst/>
              <a:ahLst/>
              <a:cxnLst/>
              <a:rect l="l" t="t" r="r" b="b"/>
              <a:pathLst>
                <a:path w="151" h="180" extrusionOk="0">
                  <a:moveTo>
                    <a:pt x="119" y="1"/>
                  </a:moveTo>
                  <a:cubicBezTo>
                    <a:pt x="110" y="36"/>
                    <a:pt x="115" y="98"/>
                    <a:pt x="93" y="98"/>
                  </a:cubicBezTo>
                  <a:cubicBezTo>
                    <a:pt x="86" y="98"/>
                    <a:pt x="76" y="92"/>
                    <a:pt x="63" y="76"/>
                  </a:cubicBezTo>
                  <a:lnTo>
                    <a:pt x="63" y="76"/>
                  </a:lnTo>
                  <a:cubicBezTo>
                    <a:pt x="62" y="75"/>
                    <a:pt x="61" y="73"/>
                    <a:pt x="60" y="72"/>
                  </a:cubicBezTo>
                  <a:lnTo>
                    <a:pt x="60" y="72"/>
                  </a:lnTo>
                  <a:cubicBezTo>
                    <a:pt x="60" y="72"/>
                    <a:pt x="60" y="72"/>
                    <a:pt x="60" y="72"/>
                  </a:cubicBezTo>
                  <a:cubicBezTo>
                    <a:pt x="48" y="96"/>
                    <a:pt x="24" y="132"/>
                    <a:pt x="0" y="168"/>
                  </a:cubicBezTo>
                  <a:cubicBezTo>
                    <a:pt x="16" y="157"/>
                    <a:pt x="27" y="151"/>
                    <a:pt x="33" y="151"/>
                  </a:cubicBezTo>
                  <a:cubicBezTo>
                    <a:pt x="37" y="151"/>
                    <a:pt x="37" y="154"/>
                    <a:pt x="35" y="161"/>
                  </a:cubicBezTo>
                  <a:lnTo>
                    <a:pt x="35" y="161"/>
                  </a:lnTo>
                  <a:cubicBezTo>
                    <a:pt x="70" y="123"/>
                    <a:pt x="151" y="170"/>
                    <a:pt x="119" y="1"/>
                  </a:cubicBezTo>
                  <a:close/>
                  <a:moveTo>
                    <a:pt x="35" y="161"/>
                  </a:moveTo>
                  <a:cubicBezTo>
                    <a:pt x="30" y="165"/>
                    <a:pt x="27" y="172"/>
                    <a:pt x="24" y="179"/>
                  </a:cubicBezTo>
                  <a:cubicBezTo>
                    <a:pt x="29" y="172"/>
                    <a:pt x="33" y="165"/>
                    <a:pt x="35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7986;p43">
              <a:extLst>
                <a:ext uri="{FF2B5EF4-FFF2-40B4-BE49-F238E27FC236}">
                  <a16:creationId xmlns:a16="http://schemas.microsoft.com/office/drawing/2014/main" id="{DA206BA7-22E0-41AB-B94C-CC21930DF673}"/>
                </a:ext>
              </a:extLst>
            </p:cNvPr>
            <p:cNvSpPr/>
            <p:nvPr/>
          </p:nvSpPr>
          <p:spPr>
            <a:xfrm>
              <a:off x="2767900" y="308712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48"/>
                  </a:moveTo>
                  <a:cubicBezTo>
                    <a:pt x="24" y="24"/>
                    <a:pt x="0" y="0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7987;p43">
              <a:extLst>
                <a:ext uri="{FF2B5EF4-FFF2-40B4-BE49-F238E27FC236}">
                  <a16:creationId xmlns:a16="http://schemas.microsoft.com/office/drawing/2014/main" id="{2E053A88-421E-4649-A209-B0B7154AD570}"/>
                </a:ext>
              </a:extLst>
            </p:cNvPr>
            <p:cNvSpPr/>
            <p:nvPr/>
          </p:nvSpPr>
          <p:spPr>
            <a:xfrm>
              <a:off x="2769375" y="3088225"/>
              <a:ext cx="2175" cy="225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25" y="0"/>
                  </a:moveTo>
                  <a:cubicBezTo>
                    <a:pt x="18" y="0"/>
                    <a:pt x="10" y="1"/>
                    <a:pt x="1" y="4"/>
                  </a:cubicBezTo>
                  <a:cubicBezTo>
                    <a:pt x="52" y="34"/>
                    <a:pt x="57" y="37"/>
                    <a:pt x="49" y="37"/>
                  </a:cubicBezTo>
                  <a:cubicBezTo>
                    <a:pt x="48" y="37"/>
                    <a:pt x="46" y="37"/>
                    <a:pt x="44" y="37"/>
                  </a:cubicBezTo>
                  <a:cubicBezTo>
                    <a:pt x="31" y="37"/>
                    <a:pt x="7" y="39"/>
                    <a:pt x="25" y="87"/>
                  </a:cubicBezTo>
                  <a:cubicBezTo>
                    <a:pt x="27" y="89"/>
                    <a:pt x="29" y="89"/>
                    <a:pt x="31" y="89"/>
                  </a:cubicBezTo>
                  <a:cubicBezTo>
                    <a:pt x="32" y="89"/>
                    <a:pt x="33" y="89"/>
                    <a:pt x="33" y="88"/>
                  </a:cubicBezTo>
                  <a:lnTo>
                    <a:pt x="33" y="88"/>
                  </a:lnTo>
                  <a:cubicBezTo>
                    <a:pt x="67" y="84"/>
                    <a:pt x="86" y="1"/>
                    <a:pt x="74" y="1"/>
                  </a:cubicBezTo>
                  <a:cubicBezTo>
                    <a:pt x="71" y="1"/>
                    <a:pt x="66" y="5"/>
                    <a:pt x="60" y="16"/>
                  </a:cubicBezTo>
                  <a:cubicBezTo>
                    <a:pt x="60" y="16"/>
                    <a:pt x="53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7988;p43">
              <a:extLst>
                <a:ext uri="{FF2B5EF4-FFF2-40B4-BE49-F238E27FC236}">
                  <a16:creationId xmlns:a16="http://schemas.microsoft.com/office/drawing/2014/main" id="{23C0C7D8-3417-4EBA-BDFA-F5D391C29B94}"/>
                </a:ext>
              </a:extLst>
            </p:cNvPr>
            <p:cNvSpPr/>
            <p:nvPr/>
          </p:nvSpPr>
          <p:spPr>
            <a:xfrm>
              <a:off x="2775875" y="3091875"/>
              <a:ext cx="1225" cy="2125"/>
            </a:xfrm>
            <a:custGeom>
              <a:avLst/>
              <a:gdLst/>
              <a:ahLst/>
              <a:cxnLst/>
              <a:rect l="l" t="t" r="r" b="b"/>
              <a:pathLst>
                <a:path w="49" h="85" extrusionOk="0">
                  <a:moveTo>
                    <a:pt x="3" y="1"/>
                  </a:moveTo>
                  <a:cubicBezTo>
                    <a:pt x="0" y="1"/>
                    <a:pt x="1" y="3"/>
                    <a:pt x="3" y="6"/>
                  </a:cubicBezTo>
                  <a:lnTo>
                    <a:pt x="3" y="6"/>
                  </a:lnTo>
                  <a:cubicBezTo>
                    <a:pt x="3" y="5"/>
                    <a:pt x="3" y="3"/>
                    <a:pt x="3" y="1"/>
                  </a:cubicBezTo>
                  <a:close/>
                  <a:moveTo>
                    <a:pt x="3" y="6"/>
                  </a:moveTo>
                  <a:cubicBezTo>
                    <a:pt x="4" y="67"/>
                    <a:pt x="17" y="84"/>
                    <a:pt x="28" y="84"/>
                  </a:cubicBezTo>
                  <a:cubicBezTo>
                    <a:pt x="37" y="84"/>
                    <a:pt x="44" y="71"/>
                    <a:pt x="38" y="60"/>
                  </a:cubicBezTo>
                  <a:cubicBezTo>
                    <a:pt x="48" y="60"/>
                    <a:pt x="11" y="21"/>
                    <a:pt x="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7989;p43">
              <a:extLst>
                <a:ext uri="{FF2B5EF4-FFF2-40B4-BE49-F238E27FC236}">
                  <a16:creationId xmlns:a16="http://schemas.microsoft.com/office/drawing/2014/main" id="{244AD745-AAA8-49B3-8175-AEA9AFCA49D4}"/>
                </a:ext>
              </a:extLst>
            </p:cNvPr>
            <p:cNvSpPr/>
            <p:nvPr/>
          </p:nvSpPr>
          <p:spPr>
            <a:xfrm>
              <a:off x="2772500" y="3091275"/>
              <a:ext cx="1075" cy="825"/>
            </a:xfrm>
            <a:custGeom>
              <a:avLst/>
              <a:gdLst/>
              <a:ahLst/>
              <a:cxnLst/>
              <a:rect l="l" t="t" r="r" b="b"/>
              <a:pathLst>
                <a:path w="43" h="33" extrusionOk="0">
                  <a:moveTo>
                    <a:pt x="42" y="1"/>
                  </a:moveTo>
                  <a:cubicBezTo>
                    <a:pt x="4" y="20"/>
                    <a:pt x="0" y="32"/>
                    <a:pt x="8" y="32"/>
                  </a:cubicBezTo>
                  <a:cubicBezTo>
                    <a:pt x="15" y="32"/>
                    <a:pt x="31" y="23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7990;p43">
              <a:extLst>
                <a:ext uri="{FF2B5EF4-FFF2-40B4-BE49-F238E27FC236}">
                  <a16:creationId xmlns:a16="http://schemas.microsoft.com/office/drawing/2014/main" id="{50F5B5DF-D5C1-48B4-9919-B85B81A6CFA5}"/>
                </a:ext>
              </a:extLst>
            </p:cNvPr>
            <p:cNvSpPr/>
            <p:nvPr/>
          </p:nvSpPr>
          <p:spPr>
            <a:xfrm>
              <a:off x="2767600" y="3086875"/>
              <a:ext cx="325" cy="675"/>
            </a:xfrm>
            <a:custGeom>
              <a:avLst/>
              <a:gdLst/>
              <a:ahLst/>
              <a:cxnLst/>
              <a:rect l="l" t="t" r="r" b="b"/>
              <a:pathLst>
                <a:path w="13" h="27" extrusionOk="0">
                  <a:moveTo>
                    <a:pt x="2" y="0"/>
                  </a:moveTo>
                  <a:cubicBezTo>
                    <a:pt x="0" y="0"/>
                    <a:pt x="8" y="26"/>
                    <a:pt x="11" y="26"/>
                  </a:cubicBezTo>
                  <a:cubicBezTo>
                    <a:pt x="12" y="26"/>
                    <a:pt x="12" y="25"/>
                    <a:pt x="12" y="22"/>
                  </a:cubicBezTo>
                  <a:cubicBezTo>
                    <a:pt x="6" y="6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7991;p43">
              <a:extLst>
                <a:ext uri="{FF2B5EF4-FFF2-40B4-BE49-F238E27FC236}">
                  <a16:creationId xmlns:a16="http://schemas.microsoft.com/office/drawing/2014/main" id="{57B89863-F373-4A6B-AA40-A2E89383AF22}"/>
                </a:ext>
              </a:extLst>
            </p:cNvPr>
            <p:cNvSpPr/>
            <p:nvPr/>
          </p:nvSpPr>
          <p:spPr>
            <a:xfrm>
              <a:off x="2766400" y="3085925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48"/>
                  </a:moveTo>
                  <a:cubicBezTo>
                    <a:pt x="1" y="1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7992;p43">
              <a:extLst>
                <a:ext uri="{FF2B5EF4-FFF2-40B4-BE49-F238E27FC236}">
                  <a16:creationId xmlns:a16="http://schemas.microsoft.com/office/drawing/2014/main" id="{482583BA-FAA5-4C8F-A003-DE2446B2F0CE}"/>
                </a:ext>
              </a:extLst>
            </p:cNvPr>
            <p:cNvSpPr/>
            <p:nvPr/>
          </p:nvSpPr>
          <p:spPr>
            <a:xfrm>
              <a:off x="2728375" y="3081625"/>
              <a:ext cx="850" cy="1050"/>
            </a:xfrm>
            <a:custGeom>
              <a:avLst/>
              <a:gdLst/>
              <a:ahLst/>
              <a:cxnLst/>
              <a:rect l="l" t="t" r="r" b="b"/>
              <a:pathLst>
                <a:path w="34" h="42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13" y="21"/>
                    <a:pt x="33" y="42"/>
                  </a:cubicBezTo>
                  <a:cubicBezTo>
                    <a:pt x="13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7993;p43">
              <a:extLst>
                <a:ext uri="{FF2B5EF4-FFF2-40B4-BE49-F238E27FC236}">
                  <a16:creationId xmlns:a16="http://schemas.microsoft.com/office/drawing/2014/main" id="{B0A36177-D239-4BB4-B8E1-6460CB694203}"/>
                </a:ext>
              </a:extLst>
            </p:cNvPr>
            <p:cNvSpPr/>
            <p:nvPr/>
          </p:nvSpPr>
          <p:spPr>
            <a:xfrm>
              <a:off x="2704125" y="3088125"/>
              <a:ext cx="450" cy="550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7" y="1"/>
                  </a:moveTo>
                  <a:cubicBezTo>
                    <a:pt x="16" y="1"/>
                    <a:pt x="0" y="21"/>
                    <a:pt x="1" y="21"/>
                  </a:cubicBezTo>
                  <a:cubicBezTo>
                    <a:pt x="2" y="21"/>
                    <a:pt x="2" y="21"/>
                    <a:pt x="3" y="20"/>
                  </a:cubicBezTo>
                  <a:cubicBezTo>
                    <a:pt x="14" y="6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7994;p43">
              <a:extLst>
                <a:ext uri="{FF2B5EF4-FFF2-40B4-BE49-F238E27FC236}">
                  <a16:creationId xmlns:a16="http://schemas.microsoft.com/office/drawing/2014/main" id="{EA23D8DA-3A4A-47F5-99B3-BC034F88D3E1}"/>
                </a:ext>
              </a:extLst>
            </p:cNvPr>
            <p:cNvSpPr/>
            <p:nvPr/>
          </p:nvSpPr>
          <p:spPr>
            <a:xfrm>
              <a:off x="2671150" y="3102600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1" y="0"/>
                  </a:moveTo>
                  <a:lnTo>
                    <a:pt x="1" y="36"/>
                  </a:lnTo>
                  <a:cubicBezTo>
                    <a:pt x="25" y="36"/>
                    <a:pt x="1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7995;p43">
              <a:extLst>
                <a:ext uri="{FF2B5EF4-FFF2-40B4-BE49-F238E27FC236}">
                  <a16:creationId xmlns:a16="http://schemas.microsoft.com/office/drawing/2014/main" id="{40DACEF9-6318-405E-B2B1-30191FE90254}"/>
                </a:ext>
              </a:extLst>
            </p:cNvPr>
            <p:cNvSpPr/>
            <p:nvPr/>
          </p:nvSpPr>
          <p:spPr>
            <a:xfrm>
              <a:off x="2749725" y="3083850"/>
              <a:ext cx="1225" cy="850"/>
            </a:xfrm>
            <a:custGeom>
              <a:avLst/>
              <a:gdLst/>
              <a:ahLst/>
              <a:cxnLst/>
              <a:rect l="l" t="t" r="r" b="b"/>
              <a:pathLst>
                <a:path w="49" h="34" extrusionOk="0">
                  <a:moveTo>
                    <a:pt x="1" y="0"/>
                  </a:moveTo>
                  <a:cubicBezTo>
                    <a:pt x="18" y="17"/>
                    <a:pt x="29" y="34"/>
                    <a:pt x="38" y="34"/>
                  </a:cubicBezTo>
                  <a:cubicBezTo>
                    <a:pt x="42" y="34"/>
                    <a:pt x="45" y="31"/>
                    <a:pt x="49" y="24"/>
                  </a:cubicBezTo>
                  <a:cubicBezTo>
                    <a:pt x="37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7996;p43">
              <a:extLst>
                <a:ext uri="{FF2B5EF4-FFF2-40B4-BE49-F238E27FC236}">
                  <a16:creationId xmlns:a16="http://schemas.microsoft.com/office/drawing/2014/main" id="{5E146A5E-9412-4773-9D83-E25FD27CBEE6}"/>
                </a:ext>
              </a:extLst>
            </p:cNvPr>
            <p:cNvSpPr/>
            <p:nvPr/>
          </p:nvSpPr>
          <p:spPr>
            <a:xfrm>
              <a:off x="2748550" y="3083250"/>
              <a:ext cx="1275" cy="900"/>
            </a:xfrm>
            <a:custGeom>
              <a:avLst/>
              <a:gdLst/>
              <a:ahLst/>
              <a:cxnLst/>
              <a:rect l="l" t="t" r="r" b="b"/>
              <a:pathLst>
                <a:path w="51" h="36" extrusionOk="0">
                  <a:moveTo>
                    <a:pt x="26" y="1"/>
                  </a:moveTo>
                  <a:cubicBezTo>
                    <a:pt x="19" y="1"/>
                    <a:pt x="11" y="4"/>
                    <a:pt x="0" y="12"/>
                  </a:cubicBezTo>
                  <a:cubicBezTo>
                    <a:pt x="15" y="30"/>
                    <a:pt x="26" y="36"/>
                    <a:pt x="33" y="36"/>
                  </a:cubicBezTo>
                  <a:cubicBezTo>
                    <a:pt x="51" y="36"/>
                    <a:pt x="4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7997;p43">
              <a:extLst>
                <a:ext uri="{FF2B5EF4-FFF2-40B4-BE49-F238E27FC236}">
                  <a16:creationId xmlns:a16="http://schemas.microsoft.com/office/drawing/2014/main" id="{3A283F00-471F-4F8E-BFEF-B29B4F6B4661}"/>
                </a:ext>
              </a:extLst>
            </p:cNvPr>
            <p:cNvSpPr/>
            <p:nvPr/>
          </p:nvSpPr>
          <p:spPr>
            <a:xfrm>
              <a:off x="2760750" y="3085500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9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7998;p43">
              <a:extLst>
                <a:ext uri="{FF2B5EF4-FFF2-40B4-BE49-F238E27FC236}">
                  <a16:creationId xmlns:a16="http://schemas.microsoft.com/office/drawing/2014/main" id="{E5E132D9-8A73-4FC7-9B5C-AC9F91F887D9}"/>
                </a:ext>
              </a:extLst>
            </p:cNvPr>
            <p:cNvSpPr/>
            <p:nvPr/>
          </p:nvSpPr>
          <p:spPr>
            <a:xfrm>
              <a:off x="2759250" y="30850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9" y="25"/>
                  </a:moveTo>
                  <a:cubicBezTo>
                    <a:pt x="49" y="25"/>
                    <a:pt x="1" y="1"/>
                    <a:pt x="49" y="25"/>
                  </a:cubicBezTo>
                  <a:cubicBezTo>
                    <a:pt x="49" y="25"/>
                    <a:pt x="37" y="25"/>
                    <a:pt x="4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7999;p43">
              <a:extLst>
                <a:ext uri="{FF2B5EF4-FFF2-40B4-BE49-F238E27FC236}">
                  <a16:creationId xmlns:a16="http://schemas.microsoft.com/office/drawing/2014/main" id="{C18AD112-7BA3-4524-84A3-AF05C3F840D3}"/>
                </a:ext>
              </a:extLst>
            </p:cNvPr>
            <p:cNvSpPr/>
            <p:nvPr/>
          </p:nvSpPr>
          <p:spPr>
            <a:xfrm>
              <a:off x="2649725" y="310915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0"/>
                  </a:moveTo>
                  <a:cubicBezTo>
                    <a:pt x="0" y="10"/>
                    <a:pt x="0" y="14"/>
                    <a:pt x="1" y="14"/>
                  </a:cubicBezTo>
                  <a:cubicBezTo>
                    <a:pt x="3" y="14"/>
                    <a:pt x="5" y="7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000;p43">
              <a:extLst>
                <a:ext uri="{FF2B5EF4-FFF2-40B4-BE49-F238E27FC236}">
                  <a16:creationId xmlns:a16="http://schemas.microsoft.com/office/drawing/2014/main" id="{ECA4436A-A650-4A79-B0C9-6BF5B65359D7}"/>
                </a:ext>
              </a:extLst>
            </p:cNvPr>
            <p:cNvSpPr/>
            <p:nvPr/>
          </p:nvSpPr>
          <p:spPr>
            <a:xfrm>
              <a:off x="2720875" y="3090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001;p43">
              <a:extLst>
                <a:ext uri="{FF2B5EF4-FFF2-40B4-BE49-F238E27FC236}">
                  <a16:creationId xmlns:a16="http://schemas.microsoft.com/office/drawing/2014/main" id="{22D0ABCE-49AA-40EF-B168-30EECB8FED49}"/>
                </a:ext>
              </a:extLst>
            </p:cNvPr>
            <p:cNvSpPr/>
            <p:nvPr/>
          </p:nvSpPr>
          <p:spPr>
            <a:xfrm>
              <a:off x="2719975" y="3088300"/>
              <a:ext cx="1500" cy="3000"/>
            </a:xfrm>
            <a:custGeom>
              <a:avLst/>
              <a:gdLst/>
              <a:ahLst/>
              <a:cxnLst/>
              <a:rect l="l" t="t" r="r" b="b"/>
              <a:pathLst>
                <a:path w="60" h="120" extrusionOk="0">
                  <a:moveTo>
                    <a:pt x="24" y="1"/>
                  </a:moveTo>
                  <a:lnTo>
                    <a:pt x="24" y="1"/>
                  </a:lnTo>
                  <a:cubicBezTo>
                    <a:pt x="12" y="48"/>
                    <a:pt x="12" y="84"/>
                    <a:pt x="0" y="120"/>
                  </a:cubicBezTo>
                  <a:cubicBezTo>
                    <a:pt x="24" y="72"/>
                    <a:pt x="60" y="84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002;p43">
              <a:extLst>
                <a:ext uri="{FF2B5EF4-FFF2-40B4-BE49-F238E27FC236}">
                  <a16:creationId xmlns:a16="http://schemas.microsoft.com/office/drawing/2014/main" id="{3BEC7E0D-F13F-4FD7-88A4-06D5FC8B36CD}"/>
                </a:ext>
              </a:extLst>
            </p:cNvPr>
            <p:cNvSpPr/>
            <p:nvPr/>
          </p:nvSpPr>
          <p:spPr>
            <a:xfrm>
              <a:off x="2761350" y="30889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003;p43">
              <a:extLst>
                <a:ext uri="{FF2B5EF4-FFF2-40B4-BE49-F238E27FC236}">
                  <a16:creationId xmlns:a16="http://schemas.microsoft.com/office/drawing/2014/main" id="{CDE9CA92-FC4C-4EF2-8DB2-A3FCB93D56F1}"/>
                </a:ext>
              </a:extLst>
            </p:cNvPr>
            <p:cNvSpPr/>
            <p:nvPr/>
          </p:nvSpPr>
          <p:spPr>
            <a:xfrm>
              <a:off x="2610425" y="3082250"/>
              <a:ext cx="155100" cy="50250"/>
            </a:xfrm>
            <a:custGeom>
              <a:avLst/>
              <a:gdLst/>
              <a:ahLst/>
              <a:cxnLst/>
              <a:rect l="l" t="t" r="r" b="b"/>
              <a:pathLst>
                <a:path w="6204" h="2010" extrusionOk="0">
                  <a:moveTo>
                    <a:pt x="5839" y="115"/>
                  </a:moveTo>
                  <a:cubicBezTo>
                    <a:pt x="5841" y="115"/>
                    <a:pt x="5847" y="118"/>
                    <a:pt x="5859" y="124"/>
                  </a:cubicBezTo>
                  <a:lnTo>
                    <a:pt x="5847" y="124"/>
                  </a:lnTo>
                  <a:cubicBezTo>
                    <a:pt x="5841" y="118"/>
                    <a:pt x="5838" y="115"/>
                    <a:pt x="5839" y="115"/>
                  </a:cubicBezTo>
                  <a:close/>
                  <a:moveTo>
                    <a:pt x="5763" y="243"/>
                  </a:moveTo>
                  <a:cubicBezTo>
                    <a:pt x="5766" y="245"/>
                    <a:pt x="5770" y="248"/>
                    <a:pt x="5775" y="251"/>
                  </a:cubicBezTo>
                  <a:lnTo>
                    <a:pt x="5775" y="251"/>
                  </a:lnTo>
                  <a:cubicBezTo>
                    <a:pt x="5772" y="248"/>
                    <a:pt x="5768" y="246"/>
                    <a:pt x="5763" y="243"/>
                  </a:cubicBezTo>
                  <a:close/>
                  <a:moveTo>
                    <a:pt x="5550" y="311"/>
                  </a:moveTo>
                  <a:cubicBezTo>
                    <a:pt x="5550" y="312"/>
                    <a:pt x="5549" y="313"/>
                    <a:pt x="5549" y="314"/>
                  </a:cubicBezTo>
                  <a:cubicBezTo>
                    <a:pt x="5550" y="313"/>
                    <a:pt x="5551" y="312"/>
                    <a:pt x="5552" y="311"/>
                  </a:cubicBezTo>
                  <a:lnTo>
                    <a:pt x="5552" y="311"/>
                  </a:lnTo>
                  <a:cubicBezTo>
                    <a:pt x="5552" y="311"/>
                    <a:pt x="5551" y="311"/>
                    <a:pt x="5550" y="311"/>
                  </a:cubicBezTo>
                  <a:close/>
                  <a:moveTo>
                    <a:pt x="3799" y="314"/>
                  </a:moveTo>
                  <a:lnTo>
                    <a:pt x="3799" y="314"/>
                  </a:lnTo>
                  <a:cubicBezTo>
                    <a:pt x="3799" y="314"/>
                    <a:pt x="3811" y="314"/>
                    <a:pt x="3823" y="326"/>
                  </a:cubicBezTo>
                  <a:cubicBezTo>
                    <a:pt x="3823" y="330"/>
                    <a:pt x="3822" y="331"/>
                    <a:pt x="3820" y="331"/>
                  </a:cubicBezTo>
                  <a:cubicBezTo>
                    <a:pt x="3816" y="331"/>
                    <a:pt x="3807" y="323"/>
                    <a:pt x="3799" y="314"/>
                  </a:cubicBezTo>
                  <a:close/>
                  <a:moveTo>
                    <a:pt x="4680" y="338"/>
                  </a:moveTo>
                  <a:cubicBezTo>
                    <a:pt x="4679" y="338"/>
                    <a:pt x="4679" y="338"/>
                    <a:pt x="4678" y="338"/>
                  </a:cubicBezTo>
                  <a:lnTo>
                    <a:pt x="4678" y="338"/>
                  </a:lnTo>
                  <a:cubicBezTo>
                    <a:pt x="4678" y="338"/>
                    <a:pt x="4679" y="339"/>
                    <a:pt x="4679" y="339"/>
                  </a:cubicBezTo>
                  <a:cubicBezTo>
                    <a:pt x="4679" y="339"/>
                    <a:pt x="4679" y="339"/>
                    <a:pt x="4680" y="338"/>
                  </a:cubicBezTo>
                  <a:close/>
                  <a:moveTo>
                    <a:pt x="4100" y="336"/>
                  </a:moveTo>
                  <a:lnTo>
                    <a:pt x="4100" y="336"/>
                  </a:lnTo>
                  <a:cubicBezTo>
                    <a:pt x="4079" y="340"/>
                    <a:pt x="4067" y="344"/>
                    <a:pt x="4073" y="350"/>
                  </a:cubicBezTo>
                  <a:cubicBezTo>
                    <a:pt x="4086" y="350"/>
                    <a:pt x="4096" y="346"/>
                    <a:pt x="4100" y="336"/>
                  </a:cubicBezTo>
                  <a:close/>
                  <a:moveTo>
                    <a:pt x="5591" y="296"/>
                  </a:moveTo>
                  <a:cubicBezTo>
                    <a:pt x="5577" y="296"/>
                    <a:pt x="5564" y="301"/>
                    <a:pt x="5552" y="311"/>
                  </a:cubicBezTo>
                  <a:lnTo>
                    <a:pt x="5552" y="311"/>
                  </a:lnTo>
                  <a:cubicBezTo>
                    <a:pt x="5563" y="313"/>
                    <a:pt x="5571" y="314"/>
                    <a:pt x="5573" y="314"/>
                  </a:cubicBezTo>
                  <a:cubicBezTo>
                    <a:pt x="5573" y="326"/>
                    <a:pt x="5561" y="350"/>
                    <a:pt x="5549" y="374"/>
                  </a:cubicBezTo>
                  <a:cubicBezTo>
                    <a:pt x="5573" y="338"/>
                    <a:pt x="5597" y="326"/>
                    <a:pt x="5632" y="314"/>
                  </a:cubicBezTo>
                  <a:cubicBezTo>
                    <a:pt x="5621" y="302"/>
                    <a:pt x="5606" y="296"/>
                    <a:pt x="5591" y="296"/>
                  </a:cubicBezTo>
                  <a:close/>
                  <a:moveTo>
                    <a:pt x="5126" y="363"/>
                  </a:moveTo>
                  <a:cubicBezTo>
                    <a:pt x="5128" y="371"/>
                    <a:pt x="5130" y="379"/>
                    <a:pt x="5132" y="386"/>
                  </a:cubicBezTo>
                  <a:cubicBezTo>
                    <a:pt x="5132" y="376"/>
                    <a:pt x="5130" y="369"/>
                    <a:pt x="5126" y="363"/>
                  </a:cubicBezTo>
                  <a:close/>
                  <a:moveTo>
                    <a:pt x="3119" y="530"/>
                  </a:moveTo>
                  <a:cubicBezTo>
                    <a:pt x="3125" y="530"/>
                    <a:pt x="3133" y="535"/>
                    <a:pt x="3144" y="540"/>
                  </a:cubicBezTo>
                  <a:cubicBezTo>
                    <a:pt x="3134" y="550"/>
                    <a:pt x="3125" y="567"/>
                    <a:pt x="3115" y="567"/>
                  </a:cubicBezTo>
                  <a:cubicBezTo>
                    <a:pt x="3113" y="567"/>
                    <a:pt x="3111" y="567"/>
                    <a:pt x="3108" y="564"/>
                  </a:cubicBezTo>
                  <a:cubicBezTo>
                    <a:pt x="3108" y="538"/>
                    <a:pt x="3112" y="530"/>
                    <a:pt x="3119" y="530"/>
                  </a:cubicBezTo>
                  <a:close/>
                  <a:moveTo>
                    <a:pt x="3178" y="625"/>
                  </a:moveTo>
                  <a:cubicBezTo>
                    <a:pt x="3185" y="630"/>
                    <a:pt x="3194" y="633"/>
                    <a:pt x="3204" y="636"/>
                  </a:cubicBezTo>
                  <a:cubicBezTo>
                    <a:pt x="3194" y="631"/>
                    <a:pt x="3185" y="628"/>
                    <a:pt x="3178" y="625"/>
                  </a:cubicBezTo>
                  <a:close/>
                  <a:moveTo>
                    <a:pt x="1413" y="872"/>
                  </a:moveTo>
                  <a:cubicBezTo>
                    <a:pt x="1412" y="872"/>
                    <a:pt x="1413" y="873"/>
                    <a:pt x="1414" y="875"/>
                  </a:cubicBezTo>
                  <a:lnTo>
                    <a:pt x="1414" y="875"/>
                  </a:lnTo>
                  <a:cubicBezTo>
                    <a:pt x="1415" y="874"/>
                    <a:pt x="1417" y="874"/>
                    <a:pt x="1418" y="874"/>
                  </a:cubicBezTo>
                  <a:cubicBezTo>
                    <a:pt x="1415" y="873"/>
                    <a:pt x="1414" y="872"/>
                    <a:pt x="1413" y="872"/>
                  </a:cubicBezTo>
                  <a:close/>
                  <a:moveTo>
                    <a:pt x="1358" y="933"/>
                  </a:moveTo>
                  <a:lnTo>
                    <a:pt x="1370" y="945"/>
                  </a:lnTo>
                  <a:cubicBezTo>
                    <a:pt x="1367" y="949"/>
                    <a:pt x="1364" y="950"/>
                    <a:pt x="1362" y="950"/>
                  </a:cubicBezTo>
                  <a:cubicBezTo>
                    <a:pt x="1358" y="950"/>
                    <a:pt x="1358" y="942"/>
                    <a:pt x="1358" y="933"/>
                  </a:cubicBezTo>
                  <a:close/>
                  <a:moveTo>
                    <a:pt x="1598" y="1062"/>
                  </a:moveTo>
                  <a:cubicBezTo>
                    <a:pt x="1585" y="1067"/>
                    <a:pt x="1590" y="1089"/>
                    <a:pt x="1594" y="1089"/>
                  </a:cubicBezTo>
                  <a:cubicBezTo>
                    <a:pt x="1597" y="1089"/>
                    <a:pt x="1599" y="1082"/>
                    <a:pt x="1598" y="1062"/>
                  </a:cubicBezTo>
                  <a:close/>
                  <a:moveTo>
                    <a:pt x="1579" y="1145"/>
                  </a:moveTo>
                  <a:cubicBezTo>
                    <a:pt x="1572" y="1148"/>
                    <a:pt x="1565" y="1157"/>
                    <a:pt x="1561" y="1171"/>
                  </a:cubicBezTo>
                  <a:cubicBezTo>
                    <a:pt x="1567" y="1162"/>
                    <a:pt x="1573" y="1153"/>
                    <a:pt x="1579" y="1145"/>
                  </a:cubicBezTo>
                  <a:close/>
                  <a:moveTo>
                    <a:pt x="762" y="1688"/>
                  </a:moveTo>
                  <a:cubicBezTo>
                    <a:pt x="751" y="1700"/>
                    <a:pt x="746" y="1707"/>
                    <a:pt x="751" y="1707"/>
                  </a:cubicBezTo>
                  <a:cubicBezTo>
                    <a:pt x="759" y="1700"/>
                    <a:pt x="763" y="1693"/>
                    <a:pt x="762" y="1688"/>
                  </a:cubicBezTo>
                  <a:close/>
                  <a:moveTo>
                    <a:pt x="525" y="1767"/>
                  </a:moveTo>
                  <a:cubicBezTo>
                    <a:pt x="540" y="1776"/>
                    <a:pt x="555" y="1780"/>
                    <a:pt x="570" y="1780"/>
                  </a:cubicBezTo>
                  <a:cubicBezTo>
                    <a:pt x="570" y="1780"/>
                    <a:pt x="570" y="1780"/>
                    <a:pt x="570" y="1780"/>
                  </a:cubicBezTo>
                  <a:lnTo>
                    <a:pt x="570" y="1780"/>
                  </a:lnTo>
                  <a:cubicBezTo>
                    <a:pt x="565" y="1783"/>
                    <a:pt x="559" y="1785"/>
                    <a:pt x="551" y="1789"/>
                  </a:cubicBezTo>
                  <a:lnTo>
                    <a:pt x="551" y="1789"/>
                  </a:lnTo>
                  <a:cubicBezTo>
                    <a:pt x="539" y="1789"/>
                    <a:pt x="528" y="1784"/>
                    <a:pt x="525" y="1767"/>
                  </a:cubicBezTo>
                  <a:close/>
                  <a:moveTo>
                    <a:pt x="4912" y="1"/>
                  </a:moveTo>
                  <a:cubicBezTo>
                    <a:pt x="4860" y="1"/>
                    <a:pt x="4798" y="19"/>
                    <a:pt x="4757" y="19"/>
                  </a:cubicBezTo>
                  <a:cubicBezTo>
                    <a:pt x="4738" y="19"/>
                    <a:pt x="4723" y="15"/>
                    <a:pt x="4716" y="5"/>
                  </a:cubicBezTo>
                  <a:cubicBezTo>
                    <a:pt x="4692" y="17"/>
                    <a:pt x="4704" y="52"/>
                    <a:pt x="4692" y="76"/>
                  </a:cubicBezTo>
                  <a:cubicBezTo>
                    <a:pt x="4684" y="48"/>
                    <a:pt x="4665" y="38"/>
                    <a:pt x="4644" y="38"/>
                  </a:cubicBezTo>
                  <a:cubicBezTo>
                    <a:pt x="4601" y="38"/>
                    <a:pt x="4545" y="80"/>
                    <a:pt x="4537" y="112"/>
                  </a:cubicBezTo>
                  <a:cubicBezTo>
                    <a:pt x="4537" y="118"/>
                    <a:pt x="4535" y="121"/>
                    <a:pt x="4532" y="121"/>
                  </a:cubicBezTo>
                  <a:cubicBezTo>
                    <a:pt x="4518" y="121"/>
                    <a:pt x="4478" y="64"/>
                    <a:pt x="4478" y="64"/>
                  </a:cubicBezTo>
                  <a:cubicBezTo>
                    <a:pt x="4466" y="76"/>
                    <a:pt x="4454" y="100"/>
                    <a:pt x="4442" y="124"/>
                  </a:cubicBezTo>
                  <a:cubicBezTo>
                    <a:pt x="4415" y="91"/>
                    <a:pt x="4389" y="83"/>
                    <a:pt x="4348" y="83"/>
                  </a:cubicBezTo>
                  <a:cubicBezTo>
                    <a:pt x="4316" y="83"/>
                    <a:pt x="4274" y="88"/>
                    <a:pt x="4216" y="88"/>
                  </a:cubicBezTo>
                  <a:cubicBezTo>
                    <a:pt x="4175" y="88"/>
                    <a:pt x="4060" y="80"/>
                    <a:pt x="3965" y="80"/>
                  </a:cubicBezTo>
                  <a:cubicBezTo>
                    <a:pt x="3893" y="80"/>
                    <a:pt x="3833" y="85"/>
                    <a:pt x="3823" y="100"/>
                  </a:cubicBezTo>
                  <a:cubicBezTo>
                    <a:pt x="3811" y="64"/>
                    <a:pt x="3811" y="52"/>
                    <a:pt x="3823" y="40"/>
                  </a:cubicBezTo>
                  <a:lnTo>
                    <a:pt x="3823" y="40"/>
                  </a:lnTo>
                  <a:cubicBezTo>
                    <a:pt x="3811" y="40"/>
                    <a:pt x="3723" y="184"/>
                    <a:pt x="3716" y="184"/>
                  </a:cubicBezTo>
                  <a:cubicBezTo>
                    <a:pt x="3716" y="184"/>
                    <a:pt x="3716" y="184"/>
                    <a:pt x="3716" y="183"/>
                  </a:cubicBezTo>
                  <a:cubicBezTo>
                    <a:pt x="3704" y="171"/>
                    <a:pt x="3704" y="159"/>
                    <a:pt x="3716" y="136"/>
                  </a:cubicBezTo>
                  <a:lnTo>
                    <a:pt x="3716" y="136"/>
                  </a:lnTo>
                  <a:cubicBezTo>
                    <a:pt x="3644" y="148"/>
                    <a:pt x="3442" y="207"/>
                    <a:pt x="3394" y="231"/>
                  </a:cubicBezTo>
                  <a:cubicBezTo>
                    <a:pt x="3383" y="242"/>
                    <a:pt x="3351" y="247"/>
                    <a:pt x="3315" y="247"/>
                  </a:cubicBezTo>
                  <a:cubicBezTo>
                    <a:pt x="3233" y="247"/>
                    <a:pt x="3127" y="221"/>
                    <a:pt x="3168" y="171"/>
                  </a:cubicBezTo>
                  <a:cubicBezTo>
                    <a:pt x="3158" y="165"/>
                    <a:pt x="3151" y="163"/>
                    <a:pt x="3146" y="163"/>
                  </a:cubicBezTo>
                  <a:cubicBezTo>
                    <a:pt x="3126" y="163"/>
                    <a:pt x="3162" y="221"/>
                    <a:pt x="3132" y="231"/>
                  </a:cubicBezTo>
                  <a:cubicBezTo>
                    <a:pt x="3122" y="215"/>
                    <a:pt x="3104" y="209"/>
                    <a:pt x="3083" y="209"/>
                  </a:cubicBezTo>
                  <a:cubicBezTo>
                    <a:pt x="3007" y="209"/>
                    <a:pt x="2878" y="292"/>
                    <a:pt x="2823" y="338"/>
                  </a:cubicBezTo>
                  <a:cubicBezTo>
                    <a:pt x="2751" y="398"/>
                    <a:pt x="2525" y="338"/>
                    <a:pt x="2489" y="469"/>
                  </a:cubicBezTo>
                  <a:cubicBezTo>
                    <a:pt x="2468" y="465"/>
                    <a:pt x="2452" y="461"/>
                    <a:pt x="2437" y="461"/>
                  </a:cubicBezTo>
                  <a:cubicBezTo>
                    <a:pt x="2410" y="461"/>
                    <a:pt x="2389" y="475"/>
                    <a:pt x="2358" y="529"/>
                  </a:cubicBezTo>
                  <a:cubicBezTo>
                    <a:pt x="2350" y="526"/>
                    <a:pt x="2340" y="525"/>
                    <a:pt x="2328" y="525"/>
                  </a:cubicBezTo>
                  <a:cubicBezTo>
                    <a:pt x="2185" y="525"/>
                    <a:pt x="1858" y="722"/>
                    <a:pt x="2001" y="767"/>
                  </a:cubicBezTo>
                  <a:cubicBezTo>
                    <a:pt x="2001" y="767"/>
                    <a:pt x="1608" y="779"/>
                    <a:pt x="1501" y="838"/>
                  </a:cubicBezTo>
                  <a:cubicBezTo>
                    <a:pt x="1513" y="850"/>
                    <a:pt x="1525" y="874"/>
                    <a:pt x="1537" y="886"/>
                  </a:cubicBezTo>
                  <a:cubicBezTo>
                    <a:pt x="1525" y="886"/>
                    <a:pt x="1513" y="898"/>
                    <a:pt x="1489" y="898"/>
                  </a:cubicBezTo>
                  <a:cubicBezTo>
                    <a:pt x="1477" y="886"/>
                    <a:pt x="1465" y="874"/>
                    <a:pt x="1489" y="862"/>
                  </a:cubicBezTo>
                  <a:cubicBezTo>
                    <a:pt x="1465" y="862"/>
                    <a:pt x="1453" y="886"/>
                    <a:pt x="1465" y="921"/>
                  </a:cubicBezTo>
                  <a:cubicBezTo>
                    <a:pt x="1465" y="921"/>
                    <a:pt x="1421" y="885"/>
                    <a:pt x="1414" y="875"/>
                  </a:cubicBezTo>
                  <a:lnTo>
                    <a:pt x="1414" y="875"/>
                  </a:lnTo>
                  <a:cubicBezTo>
                    <a:pt x="1396" y="881"/>
                    <a:pt x="1342" y="923"/>
                    <a:pt x="1299" y="945"/>
                  </a:cubicBezTo>
                  <a:cubicBezTo>
                    <a:pt x="1320" y="977"/>
                    <a:pt x="1313" y="1009"/>
                    <a:pt x="1328" y="1024"/>
                  </a:cubicBezTo>
                  <a:lnTo>
                    <a:pt x="1328" y="1024"/>
                  </a:lnTo>
                  <a:cubicBezTo>
                    <a:pt x="1309" y="1011"/>
                    <a:pt x="1290" y="1006"/>
                    <a:pt x="1272" y="1006"/>
                  </a:cubicBezTo>
                  <a:cubicBezTo>
                    <a:pt x="1155" y="1006"/>
                    <a:pt x="1057" y="1231"/>
                    <a:pt x="1037" y="1231"/>
                  </a:cubicBezTo>
                  <a:cubicBezTo>
                    <a:pt x="1023" y="1193"/>
                    <a:pt x="1000" y="1179"/>
                    <a:pt x="977" y="1179"/>
                  </a:cubicBezTo>
                  <a:cubicBezTo>
                    <a:pt x="918" y="1179"/>
                    <a:pt x="851" y="1265"/>
                    <a:pt x="894" y="1291"/>
                  </a:cubicBezTo>
                  <a:cubicBezTo>
                    <a:pt x="810" y="1314"/>
                    <a:pt x="679" y="1291"/>
                    <a:pt x="656" y="1433"/>
                  </a:cubicBezTo>
                  <a:cubicBezTo>
                    <a:pt x="632" y="1421"/>
                    <a:pt x="608" y="1410"/>
                    <a:pt x="584" y="1410"/>
                  </a:cubicBezTo>
                  <a:cubicBezTo>
                    <a:pt x="513" y="1505"/>
                    <a:pt x="322" y="1743"/>
                    <a:pt x="132" y="1767"/>
                  </a:cubicBezTo>
                  <a:cubicBezTo>
                    <a:pt x="156" y="1767"/>
                    <a:pt x="132" y="1802"/>
                    <a:pt x="168" y="1826"/>
                  </a:cubicBezTo>
                  <a:cubicBezTo>
                    <a:pt x="132" y="1838"/>
                    <a:pt x="1" y="1862"/>
                    <a:pt x="48" y="1945"/>
                  </a:cubicBezTo>
                  <a:cubicBezTo>
                    <a:pt x="98" y="1992"/>
                    <a:pt x="146" y="2010"/>
                    <a:pt x="192" y="2010"/>
                  </a:cubicBezTo>
                  <a:cubicBezTo>
                    <a:pt x="324" y="2010"/>
                    <a:pt x="443" y="1861"/>
                    <a:pt x="549" y="1791"/>
                  </a:cubicBezTo>
                  <a:cubicBezTo>
                    <a:pt x="549" y="1790"/>
                    <a:pt x="550" y="1790"/>
                    <a:pt x="551" y="1789"/>
                  </a:cubicBezTo>
                  <a:lnTo>
                    <a:pt x="551" y="1789"/>
                  </a:lnTo>
                  <a:cubicBezTo>
                    <a:pt x="551" y="1789"/>
                    <a:pt x="551" y="1789"/>
                    <a:pt x="552" y="1789"/>
                  </a:cubicBezTo>
                  <a:cubicBezTo>
                    <a:pt x="564" y="1789"/>
                    <a:pt x="578" y="1783"/>
                    <a:pt x="584" y="1779"/>
                  </a:cubicBezTo>
                  <a:lnTo>
                    <a:pt x="584" y="1779"/>
                  </a:lnTo>
                  <a:cubicBezTo>
                    <a:pt x="580" y="1780"/>
                    <a:pt x="575" y="1780"/>
                    <a:pt x="570" y="1780"/>
                  </a:cubicBezTo>
                  <a:lnTo>
                    <a:pt x="570" y="1780"/>
                  </a:lnTo>
                  <a:cubicBezTo>
                    <a:pt x="579" y="1777"/>
                    <a:pt x="584" y="1775"/>
                    <a:pt x="586" y="1775"/>
                  </a:cubicBezTo>
                  <a:cubicBezTo>
                    <a:pt x="589" y="1775"/>
                    <a:pt x="588" y="1777"/>
                    <a:pt x="584" y="1779"/>
                  </a:cubicBezTo>
                  <a:lnTo>
                    <a:pt x="584" y="1779"/>
                  </a:lnTo>
                  <a:cubicBezTo>
                    <a:pt x="652" y="1766"/>
                    <a:pt x="703" y="1672"/>
                    <a:pt x="703" y="1672"/>
                  </a:cubicBezTo>
                  <a:cubicBezTo>
                    <a:pt x="744" y="1672"/>
                    <a:pt x="762" y="1677"/>
                    <a:pt x="762" y="1688"/>
                  </a:cubicBezTo>
                  <a:lnTo>
                    <a:pt x="762" y="1688"/>
                  </a:lnTo>
                  <a:cubicBezTo>
                    <a:pt x="829" y="1619"/>
                    <a:pt x="1120" y="1391"/>
                    <a:pt x="1163" y="1391"/>
                  </a:cubicBezTo>
                  <a:cubicBezTo>
                    <a:pt x="1167" y="1391"/>
                    <a:pt x="1169" y="1393"/>
                    <a:pt x="1168" y="1398"/>
                  </a:cubicBezTo>
                  <a:cubicBezTo>
                    <a:pt x="1215" y="1314"/>
                    <a:pt x="1168" y="1291"/>
                    <a:pt x="1239" y="1231"/>
                  </a:cubicBezTo>
                  <a:lnTo>
                    <a:pt x="1239" y="1231"/>
                  </a:lnTo>
                  <a:cubicBezTo>
                    <a:pt x="1223" y="1271"/>
                    <a:pt x="1234" y="1284"/>
                    <a:pt x="1257" y="1284"/>
                  </a:cubicBezTo>
                  <a:cubicBezTo>
                    <a:pt x="1298" y="1284"/>
                    <a:pt x="1377" y="1242"/>
                    <a:pt x="1401" y="1242"/>
                  </a:cubicBezTo>
                  <a:cubicBezTo>
                    <a:pt x="1403" y="1242"/>
                    <a:pt x="1405" y="1242"/>
                    <a:pt x="1406" y="1243"/>
                  </a:cubicBezTo>
                  <a:cubicBezTo>
                    <a:pt x="1401" y="1217"/>
                    <a:pt x="1386" y="1211"/>
                    <a:pt x="1370" y="1211"/>
                  </a:cubicBezTo>
                  <a:cubicBezTo>
                    <a:pt x="1357" y="1211"/>
                    <a:pt x="1344" y="1215"/>
                    <a:pt x="1334" y="1215"/>
                  </a:cubicBezTo>
                  <a:cubicBezTo>
                    <a:pt x="1321" y="1215"/>
                    <a:pt x="1314" y="1209"/>
                    <a:pt x="1322" y="1183"/>
                  </a:cubicBezTo>
                  <a:cubicBezTo>
                    <a:pt x="1333" y="1166"/>
                    <a:pt x="1351" y="1160"/>
                    <a:pt x="1370" y="1160"/>
                  </a:cubicBezTo>
                  <a:cubicBezTo>
                    <a:pt x="1418" y="1160"/>
                    <a:pt x="1477" y="1195"/>
                    <a:pt x="1477" y="1195"/>
                  </a:cubicBezTo>
                  <a:cubicBezTo>
                    <a:pt x="1481" y="1196"/>
                    <a:pt x="1484" y="1197"/>
                    <a:pt x="1488" y="1197"/>
                  </a:cubicBezTo>
                  <a:cubicBezTo>
                    <a:pt x="1532" y="1197"/>
                    <a:pt x="1572" y="1133"/>
                    <a:pt x="1561" y="1100"/>
                  </a:cubicBezTo>
                  <a:lnTo>
                    <a:pt x="1561" y="1100"/>
                  </a:lnTo>
                  <a:cubicBezTo>
                    <a:pt x="1537" y="1112"/>
                    <a:pt x="1525" y="1124"/>
                    <a:pt x="1513" y="1136"/>
                  </a:cubicBezTo>
                  <a:cubicBezTo>
                    <a:pt x="1525" y="1088"/>
                    <a:pt x="1549" y="1052"/>
                    <a:pt x="1596" y="1040"/>
                  </a:cubicBezTo>
                  <a:lnTo>
                    <a:pt x="1596" y="1040"/>
                  </a:lnTo>
                  <a:cubicBezTo>
                    <a:pt x="1597" y="1049"/>
                    <a:pt x="1598" y="1056"/>
                    <a:pt x="1598" y="1062"/>
                  </a:cubicBezTo>
                  <a:lnTo>
                    <a:pt x="1598" y="1062"/>
                  </a:lnTo>
                  <a:cubicBezTo>
                    <a:pt x="1600" y="1061"/>
                    <a:pt x="1602" y="1061"/>
                    <a:pt x="1605" y="1061"/>
                  </a:cubicBezTo>
                  <a:cubicBezTo>
                    <a:pt x="1609" y="1061"/>
                    <a:pt x="1614" y="1062"/>
                    <a:pt x="1620" y="1064"/>
                  </a:cubicBezTo>
                  <a:cubicBezTo>
                    <a:pt x="1611" y="1099"/>
                    <a:pt x="1596" y="1121"/>
                    <a:pt x="1579" y="1145"/>
                  </a:cubicBezTo>
                  <a:lnTo>
                    <a:pt x="1579" y="1145"/>
                  </a:lnTo>
                  <a:cubicBezTo>
                    <a:pt x="1582" y="1144"/>
                    <a:pt x="1584" y="1143"/>
                    <a:pt x="1587" y="1143"/>
                  </a:cubicBezTo>
                  <a:cubicBezTo>
                    <a:pt x="1595" y="1143"/>
                    <a:pt x="1603" y="1149"/>
                    <a:pt x="1608" y="1160"/>
                  </a:cubicBezTo>
                  <a:cubicBezTo>
                    <a:pt x="1596" y="1100"/>
                    <a:pt x="1703" y="1064"/>
                    <a:pt x="1703" y="1064"/>
                  </a:cubicBezTo>
                  <a:cubicBezTo>
                    <a:pt x="1703" y="1088"/>
                    <a:pt x="1703" y="1100"/>
                    <a:pt x="1703" y="1112"/>
                  </a:cubicBezTo>
                  <a:cubicBezTo>
                    <a:pt x="1727" y="1100"/>
                    <a:pt x="1763" y="1088"/>
                    <a:pt x="1799" y="1088"/>
                  </a:cubicBezTo>
                  <a:cubicBezTo>
                    <a:pt x="1763" y="1088"/>
                    <a:pt x="1739" y="1076"/>
                    <a:pt x="1727" y="1040"/>
                  </a:cubicBezTo>
                  <a:cubicBezTo>
                    <a:pt x="1738" y="1025"/>
                    <a:pt x="1749" y="1019"/>
                    <a:pt x="1759" y="1019"/>
                  </a:cubicBezTo>
                  <a:cubicBezTo>
                    <a:pt x="1789" y="1019"/>
                    <a:pt x="1820" y="1063"/>
                    <a:pt x="1854" y="1063"/>
                  </a:cubicBezTo>
                  <a:cubicBezTo>
                    <a:pt x="1863" y="1063"/>
                    <a:pt x="1872" y="1060"/>
                    <a:pt x="1882" y="1052"/>
                  </a:cubicBezTo>
                  <a:lnTo>
                    <a:pt x="1882" y="1052"/>
                  </a:lnTo>
                  <a:cubicBezTo>
                    <a:pt x="1876" y="1056"/>
                    <a:pt x="1870" y="1057"/>
                    <a:pt x="1865" y="1057"/>
                  </a:cubicBezTo>
                  <a:cubicBezTo>
                    <a:pt x="1853" y="1057"/>
                    <a:pt x="1846" y="1046"/>
                    <a:pt x="1846" y="1029"/>
                  </a:cubicBezTo>
                  <a:cubicBezTo>
                    <a:pt x="1942" y="1029"/>
                    <a:pt x="1918" y="886"/>
                    <a:pt x="2001" y="886"/>
                  </a:cubicBezTo>
                  <a:cubicBezTo>
                    <a:pt x="2001" y="910"/>
                    <a:pt x="2001" y="921"/>
                    <a:pt x="2001" y="945"/>
                  </a:cubicBezTo>
                  <a:cubicBezTo>
                    <a:pt x="2001" y="945"/>
                    <a:pt x="2084" y="850"/>
                    <a:pt x="2108" y="838"/>
                  </a:cubicBezTo>
                  <a:cubicBezTo>
                    <a:pt x="2115" y="852"/>
                    <a:pt x="2122" y="858"/>
                    <a:pt x="2129" y="858"/>
                  </a:cubicBezTo>
                  <a:cubicBezTo>
                    <a:pt x="2134" y="858"/>
                    <a:pt x="2139" y="855"/>
                    <a:pt x="2144" y="850"/>
                  </a:cubicBezTo>
                  <a:lnTo>
                    <a:pt x="2144" y="850"/>
                  </a:lnTo>
                  <a:cubicBezTo>
                    <a:pt x="2144" y="886"/>
                    <a:pt x="2135" y="886"/>
                    <a:pt x="2128" y="886"/>
                  </a:cubicBezTo>
                  <a:cubicBezTo>
                    <a:pt x="2120" y="886"/>
                    <a:pt x="2114" y="886"/>
                    <a:pt x="2120" y="921"/>
                  </a:cubicBezTo>
                  <a:cubicBezTo>
                    <a:pt x="2128" y="925"/>
                    <a:pt x="2136" y="926"/>
                    <a:pt x="2142" y="926"/>
                  </a:cubicBezTo>
                  <a:cubicBezTo>
                    <a:pt x="2183" y="926"/>
                    <a:pt x="2195" y="867"/>
                    <a:pt x="2215" y="826"/>
                  </a:cubicBezTo>
                  <a:cubicBezTo>
                    <a:pt x="2215" y="826"/>
                    <a:pt x="2299" y="838"/>
                    <a:pt x="2239" y="910"/>
                  </a:cubicBezTo>
                  <a:cubicBezTo>
                    <a:pt x="2308" y="860"/>
                    <a:pt x="2434" y="779"/>
                    <a:pt x="2536" y="779"/>
                  </a:cubicBezTo>
                  <a:cubicBezTo>
                    <a:pt x="2557" y="779"/>
                    <a:pt x="2578" y="782"/>
                    <a:pt x="2596" y="790"/>
                  </a:cubicBezTo>
                  <a:cubicBezTo>
                    <a:pt x="2585" y="757"/>
                    <a:pt x="2585" y="733"/>
                    <a:pt x="2595" y="701"/>
                  </a:cubicBezTo>
                  <a:lnTo>
                    <a:pt x="2595" y="701"/>
                  </a:lnTo>
                  <a:cubicBezTo>
                    <a:pt x="2596" y="702"/>
                    <a:pt x="2601" y="703"/>
                    <a:pt x="2607" y="703"/>
                  </a:cubicBezTo>
                  <a:cubicBezTo>
                    <a:pt x="2638" y="703"/>
                    <a:pt x="2715" y="685"/>
                    <a:pt x="2727" y="675"/>
                  </a:cubicBezTo>
                  <a:lnTo>
                    <a:pt x="2727" y="675"/>
                  </a:lnTo>
                  <a:cubicBezTo>
                    <a:pt x="2721" y="694"/>
                    <a:pt x="2682" y="757"/>
                    <a:pt x="2715" y="790"/>
                  </a:cubicBezTo>
                  <a:cubicBezTo>
                    <a:pt x="2704" y="719"/>
                    <a:pt x="2858" y="671"/>
                    <a:pt x="2823" y="671"/>
                  </a:cubicBezTo>
                  <a:cubicBezTo>
                    <a:pt x="2835" y="671"/>
                    <a:pt x="3001" y="564"/>
                    <a:pt x="3025" y="517"/>
                  </a:cubicBezTo>
                  <a:cubicBezTo>
                    <a:pt x="3037" y="529"/>
                    <a:pt x="3037" y="540"/>
                    <a:pt x="3037" y="540"/>
                  </a:cubicBezTo>
                  <a:cubicBezTo>
                    <a:pt x="3037" y="529"/>
                    <a:pt x="3049" y="517"/>
                    <a:pt x="3061" y="517"/>
                  </a:cubicBezTo>
                  <a:cubicBezTo>
                    <a:pt x="3061" y="517"/>
                    <a:pt x="3022" y="603"/>
                    <a:pt x="3049" y="603"/>
                  </a:cubicBezTo>
                  <a:cubicBezTo>
                    <a:pt x="3052" y="603"/>
                    <a:pt x="3056" y="602"/>
                    <a:pt x="3061" y="600"/>
                  </a:cubicBezTo>
                  <a:cubicBezTo>
                    <a:pt x="3068" y="577"/>
                    <a:pt x="3081" y="569"/>
                    <a:pt x="3098" y="569"/>
                  </a:cubicBezTo>
                  <a:cubicBezTo>
                    <a:pt x="3108" y="569"/>
                    <a:pt x="3119" y="572"/>
                    <a:pt x="3132" y="576"/>
                  </a:cubicBezTo>
                  <a:cubicBezTo>
                    <a:pt x="3143" y="618"/>
                    <a:pt x="3125" y="605"/>
                    <a:pt x="3178" y="625"/>
                  </a:cubicBezTo>
                  <a:lnTo>
                    <a:pt x="3178" y="625"/>
                  </a:lnTo>
                  <a:cubicBezTo>
                    <a:pt x="3152" y="608"/>
                    <a:pt x="3144" y="578"/>
                    <a:pt x="3144" y="540"/>
                  </a:cubicBezTo>
                  <a:lnTo>
                    <a:pt x="3144" y="540"/>
                  </a:lnTo>
                  <a:cubicBezTo>
                    <a:pt x="3160" y="547"/>
                    <a:pt x="3176" y="550"/>
                    <a:pt x="3190" y="550"/>
                  </a:cubicBezTo>
                  <a:cubicBezTo>
                    <a:pt x="3223" y="550"/>
                    <a:pt x="3251" y="538"/>
                    <a:pt x="3274" y="538"/>
                  </a:cubicBezTo>
                  <a:cubicBezTo>
                    <a:pt x="3294" y="538"/>
                    <a:pt x="3310" y="546"/>
                    <a:pt x="3323" y="576"/>
                  </a:cubicBezTo>
                  <a:cubicBezTo>
                    <a:pt x="3332" y="576"/>
                    <a:pt x="3358" y="474"/>
                    <a:pt x="3405" y="474"/>
                  </a:cubicBezTo>
                  <a:cubicBezTo>
                    <a:pt x="3416" y="474"/>
                    <a:pt x="3428" y="479"/>
                    <a:pt x="3442" y="493"/>
                  </a:cubicBezTo>
                  <a:cubicBezTo>
                    <a:pt x="3458" y="460"/>
                    <a:pt x="3514" y="399"/>
                    <a:pt x="3559" y="399"/>
                  </a:cubicBezTo>
                  <a:cubicBezTo>
                    <a:pt x="3579" y="399"/>
                    <a:pt x="3597" y="412"/>
                    <a:pt x="3608" y="445"/>
                  </a:cubicBezTo>
                  <a:cubicBezTo>
                    <a:pt x="3656" y="398"/>
                    <a:pt x="3704" y="398"/>
                    <a:pt x="3727" y="374"/>
                  </a:cubicBezTo>
                  <a:cubicBezTo>
                    <a:pt x="3656" y="314"/>
                    <a:pt x="3787" y="290"/>
                    <a:pt x="3716" y="219"/>
                  </a:cubicBezTo>
                  <a:cubicBezTo>
                    <a:pt x="3739" y="219"/>
                    <a:pt x="3751" y="207"/>
                    <a:pt x="3763" y="195"/>
                  </a:cubicBezTo>
                  <a:cubicBezTo>
                    <a:pt x="3763" y="195"/>
                    <a:pt x="3775" y="290"/>
                    <a:pt x="3775" y="290"/>
                  </a:cubicBezTo>
                  <a:cubicBezTo>
                    <a:pt x="3767" y="275"/>
                    <a:pt x="3761" y="267"/>
                    <a:pt x="3756" y="267"/>
                  </a:cubicBezTo>
                  <a:cubicBezTo>
                    <a:pt x="3746" y="267"/>
                    <a:pt x="3743" y="298"/>
                    <a:pt x="3751" y="362"/>
                  </a:cubicBezTo>
                  <a:cubicBezTo>
                    <a:pt x="3754" y="353"/>
                    <a:pt x="3757" y="349"/>
                    <a:pt x="3759" y="349"/>
                  </a:cubicBezTo>
                  <a:cubicBezTo>
                    <a:pt x="3765" y="349"/>
                    <a:pt x="3769" y="380"/>
                    <a:pt x="3787" y="398"/>
                  </a:cubicBezTo>
                  <a:cubicBezTo>
                    <a:pt x="3870" y="386"/>
                    <a:pt x="3894" y="278"/>
                    <a:pt x="4001" y="231"/>
                  </a:cubicBezTo>
                  <a:lnTo>
                    <a:pt x="4001" y="231"/>
                  </a:lnTo>
                  <a:cubicBezTo>
                    <a:pt x="3954" y="350"/>
                    <a:pt x="3978" y="314"/>
                    <a:pt x="3930" y="398"/>
                  </a:cubicBezTo>
                  <a:cubicBezTo>
                    <a:pt x="4025" y="350"/>
                    <a:pt x="4013" y="386"/>
                    <a:pt x="4097" y="302"/>
                  </a:cubicBezTo>
                  <a:lnTo>
                    <a:pt x="4097" y="302"/>
                  </a:lnTo>
                  <a:cubicBezTo>
                    <a:pt x="4102" y="318"/>
                    <a:pt x="4102" y="329"/>
                    <a:pt x="4100" y="336"/>
                  </a:cubicBezTo>
                  <a:lnTo>
                    <a:pt x="4100" y="336"/>
                  </a:lnTo>
                  <a:cubicBezTo>
                    <a:pt x="4170" y="322"/>
                    <a:pt x="4349" y="310"/>
                    <a:pt x="4359" y="255"/>
                  </a:cubicBezTo>
                  <a:lnTo>
                    <a:pt x="4359" y="255"/>
                  </a:lnTo>
                  <a:cubicBezTo>
                    <a:pt x="4359" y="278"/>
                    <a:pt x="4347" y="314"/>
                    <a:pt x="4347" y="338"/>
                  </a:cubicBezTo>
                  <a:cubicBezTo>
                    <a:pt x="4370" y="267"/>
                    <a:pt x="4418" y="195"/>
                    <a:pt x="4442" y="124"/>
                  </a:cubicBezTo>
                  <a:lnTo>
                    <a:pt x="4442" y="124"/>
                  </a:lnTo>
                  <a:cubicBezTo>
                    <a:pt x="4431" y="156"/>
                    <a:pt x="4402" y="348"/>
                    <a:pt x="4454" y="348"/>
                  </a:cubicBezTo>
                  <a:cubicBezTo>
                    <a:pt x="4461" y="348"/>
                    <a:pt x="4468" y="345"/>
                    <a:pt x="4478" y="338"/>
                  </a:cubicBezTo>
                  <a:cubicBezTo>
                    <a:pt x="4466" y="314"/>
                    <a:pt x="4466" y="278"/>
                    <a:pt x="4466" y="255"/>
                  </a:cubicBezTo>
                  <a:lnTo>
                    <a:pt x="4466" y="255"/>
                  </a:lnTo>
                  <a:cubicBezTo>
                    <a:pt x="4489" y="290"/>
                    <a:pt x="4513" y="314"/>
                    <a:pt x="4537" y="338"/>
                  </a:cubicBezTo>
                  <a:cubicBezTo>
                    <a:pt x="4525" y="302"/>
                    <a:pt x="4537" y="267"/>
                    <a:pt x="4561" y="243"/>
                  </a:cubicBezTo>
                  <a:lnTo>
                    <a:pt x="4561" y="243"/>
                  </a:lnTo>
                  <a:cubicBezTo>
                    <a:pt x="4561" y="278"/>
                    <a:pt x="4561" y="302"/>
                    <a:pt x="4549" y="338"/>
                  </a:cubicBezTo>
                  <a:cubicBezTo>
                    <a:pt x="4573" y="314"/>
                    <a:pt x="4585" y="278"/>
                    <a:pt x="4609" y="255"/>
                  </a:cubicBezTo>
                  <a:lnTo>
                    <a:pt x="4609" y="255"/>
                  </a:lnTo>
                  <a:cubicBezTo>
                    <a:pt x="4597" y="290"/>
                    <a:pt x="4597" y="314"/>
                    <a:pt x="4620" y="350"/>
                  </a:cubicBezTo>
                  <a:cubicBezTo>
                    <a:pt x="4632" y="338"/>
                    <a:pt x="4655" y="338"/>
                    <a:pt x="4678" y="338"/>
                  </a:cubicBezTo>
                  <a:lnTo>
                    <a:pt x="4678" y="338"/>
                  </a:lnTo>
                  <a:cubicBezTo>
                    <a:pt x="4676" y="328"/>
                    <a:pt x="4721" y="207"/>
                    <a:pt x="4775" y="207"/>
                  </a:cubicBezTo>
                  <a:cubicBezTo>
                    <a:pt x="4751" y="255"/>
                    <a:pt x="4763" y="290"/>
                    <a:pt x="4787" y="326"/>
                  </a:cubicBezTo>
                  <a:cubicBezTo>
                    <a:pt x="4823" y="195"/>
                    <a:pt x="4859" y="112"/>
                    <a:pt x="4954" y="88"/>
                  </a:cubicBezTo>
                  <a:lnTo>
                    <a:pt x="4954" y="88"/>
                  </a:lnTo>
                  <a:cubicBezTo>
                    <a:pt x="4930" y="148"/>
                    <a:pt x="4811" y="398"/>
                    <a:pt x="4823" y="398"/>
                  </a:cubicBezTo>
                  <a:cubicBezTo>
                    <a:pt x="4839" y="398"/>
                    <a:pt x="4860" y="400"/>
                    <a:pt x="4881" y="400"/>
                  </a:cubicBezTo>
                  <a:cubicBezTo>
                    <a:pt x="4922" y="400"/>
                    <a:pt x="4962" y="390"/>
                    <a:pt x="4954" y="326"/>
                  </a:cubicBezTo>
                  <a:lnTo>
                    <a:pt x="4954" y="326"/>
                  </a:lnTo>
                  <a:cubicBezTo>
                    <a:pt x="4930" y="338"/>
                    <a:pt x="4906" y="362"/>
                    <a:pt x="4870" y="374"/>
                  </a:cubicBezTo>
                  <a:cubicBezTo>
                    <a:pt x="4882" y="302"/>
                    <a:pt x="4918" y="255"/>
                    <a:pt x="4978" y="243"/>
                  </a:cubicBezTo>
                  <a:lnTo>
                    <a:pt x="4978" y="243"/>
                  </a:lnTo>
                  <a:cubicBezTo>
                    <a:pt x="4990" y="278"/>
                    <a:pt x="4978" y="314"/>
                    <a:pt x="4966" y="350"/>
                  </a:cubicBezTo>
                  <a:cubicBezTo>
                    <a:pt x="4981" y="324"/>
                    <a:pt x="4990" y="315"/>
                    <a:pt x="4995" y="315"/>
                  </a:cubicBezTo>
                  <a:cubicBezTo>
                    <a:pt x="5005" y="315"/>
                    <a:pt x="5003" y="348"/>
                    <a:pt x="5002" y="351"/>
                  </a:cubicBezTo>
                  <a:lnTo>
                    <a:pt x="5002" y="351"/>
                  </a:lnTo>
                  <a:cubicBezTo>
                    <a:pt x="5002" y="351"/>
                    <a:pt x="5001" y="350"/>
                    <a:pt x="5001" y="350"/>
                  </a:cubicBezTo>
                  <a:lnTo>
                    <a:pt x="5001" y="350"/>
                  </a:lnTo>
                  <a:cubicBezTo>
                    <a:pt x="5001" y="351"/>
                    <a:pt x="5001" y="351"/>
                    <a:pt x="5002" y="351"/>
                  </a:cubicBezTo>
                  <a:cubicBezTo>
                    <a:pt x="5002" y="351"/>
                    <a:pt x="5002" y="351"/>
                    <a:pt x="5002" y="351"/>
                  </a:cubicBezTo>
                  <a:lnTo>
                    <a:pt x="5002" y="351"/>
                  </a:lnTo>
                  <a:cubicBezTo>
                    <a:pt x="5002" y="352"/>
                    <a:pt x="5004" y="352"/>
                    <a:pt x="5007" y="352"/>
                  </a:cubicBezTo>
                  <a:cubicBezTo>
                    <a:pt x="5019" y="352"/>
                    <a:pt x="5048" y="345"/>
                    <a:pt x="5076" y="345"/>
                  </a:cubicBezTo>
                  <a:cubicBezTo>
                    <a:pt x="5097" y="345"/>
                    <a:pt x="5116" y="349"/>
                    <a:pt x="5126" y="363"/>
                  </a:cubicBezTo>
                  <a:lnTo>
                    <a:pt x="5126" y="363"/>
                  </a:lnTo>
                  <a:cubicBezTo>
                    <a:pt x="5109" y="289"/>
                    <a:pt x="5111" y="176"/>
                    <a:pt x="5132" y="112"/>
                  </a:cubicBezTo>
                  <a:cubicBezTo>
                    <a:pt x="5240" y="207"/>
                    <a:pt x="5144" y="243"/>
                    <a:pt x="5192" y="338"/>
                  </a:cubicBezTo>
                  <a:cubicBezTo>
                    <a:pt x="5191" y="344"/>
                    <a:pt x="5192" y="346"/>
                    <a:pt x="5195" y="346"/>
                  </a:cubicBezTo>
                  <a:cubicBezTo>
                    <a:pt x="5217" y="346"/>
                    <a:pt x="5351" y="207"/>
                    <a:pt x="5382" y="207"/>
                  </a:cubicBezTo>
                  <a:cubicBezTo>
                    <a:pt x="5363" y="265"/>
                    <a:pt x="5494" y="300"/>
                    <a:pt x="5550" y="311"/>
                  </a:cubicBezTo>
                  <a:lnTo>
                    <a:pt x="5550" y="311"/>
                  </a:lnTo>
                  <a:cubicBezTo>
                    <a:pt x="5564" y="243"/>
                    <a:pt x="5711" y="155"/>
                    <a:pt x="5798" y="155"/>
                  </a:cubicBezTo>
                  <a:cubicBezTo>
                    <a:pt x="5819" y="155"/>
                    <a:pt x="5836" y="160"/>
                    <a:pt x="5847" y="171"/>
                  </a:cubicBezTo>
                  <a:cubicBezTo>
                    <a:pt x="5859" y="207"/>
                    <a:pt x="5847" y="243"/>
                    <a:pt x="5835" y="278"/>
                  </a:cubicBezTo>
                  <a:cubicBezTo>
                    <a:pt x="5816" y="269"/>
                    <a:pt x="5791" y="260"/>
                    <a:pt x="5775" y="251"/>
                  </a:cubicBezTo>
                  <a:lnTo>
                    <a:pt x="5775" y="251"/>
                  </a:lnTo>
                  <a:cubicBezTo>
                    <a:pt x="5791" y="264"/>
                    <a:pt x="5793" y="271"/>
                    <a:pt x="5775" y="271"/>
                  </a:cubicBezTo>
                  <a:cubicBezTo>
                    <a:pt x="5767" y="271"/>
                    <a:pt x="5756" y="270"/>
                    <a:pt x="5740" y="267"/>
                  </a:cubicBezTo>
                  <a:lnTo>
                    <a:pt x="5740" y="267"/>
                  </a:lnTo>
                  <a:cubicBezTo>
                    <a:pt x="5740" y="284"/>
                    <a:pt x="5878" y="345"/>
                    <a:pt x="5940" y="345"/>
                  </a:cubicBezTo>
                  <a:cubicBezTo>
                    <a:pt x="5963" y="345"/>
                    <a:pt x="5976" y="337"/>
                    <a:pt x="5966" y="314"/>
                  </a:cubicBezTo>
                  <a:lnTo>
                    <a:pt x="5966" y="314"/>
                  </a:lnTo>
                  <a:cubicBezTo>
                    <a:pt x="5965" y="315"/>
                    <a:pt x="5965" y="315"/>
                    <a:pt x="5965" y="315"/>
                  </a:cubicBezTo>
                  <a:cubicBezTo>
                    <a:pt x="5958" y="315"/>
                    <a:pt x="5973" y="224"/>
                    <a:pt x="6026" y="224"/>
                  </a:cubicBezTo>
                  <a:cubicBezTo>
                    <a:pt x="6040" y="224"/>
                    <a:pt x="6055" y="229"/>
                    <a:pt x="6073" y="243"/>
                  </a:cubicBezTo>
                  <a:cubicBezTo>
                    <a:pt x="6065" y="259"/>
                    <a:pt x="6065" y="268"/>
                    <a:pt x="6067" y="273"/>
                  </a:cubicBezTo>
                  <a:lnTo>
                    <a:pt x="6067" y="273"/>
                  </a:lnTo>
                  <a:cubicBezTo>
                    <a:pt x="6063" y="271"/>
                    <a:pt x="6058" y="269"/>
                    <a:pt x="6049" y="267"/>
                  </a:cubicBezTo>
                  <a:lnTo>
                    <a:pt x="6049" y="267"/>
                  </a:lnTo>
                  <a:cubicBezTo>
                    <a:pt x="6057" y="289"/>
                    <a:pt x="6069" y="298"/>
                    <a:pt x="6086" y="298"/>
                  </a:cubicBezTo>
                  <a:cubicBezTo>
                    <a:pt x="6096" y="298"/>
                    <a:pt x="6108" y="295"/>
                    <a:pt x="6121" y="290"/>
                  </a:cubicBezTo>
                  <a:cubicBezTo>
                    <a:pt x="6111" y="290"/>
                    <a:pt x="6117" y="203"/>
                    <a:pt x="6165" y="203"/>
                  </a:cubicBezTo>
                  <a:cubicBezTo>
                    <a:pt x="6176" y="203"/>
                    <a:pt x="6189" y="208"/>
                    <a:pt x="6204" y="219"/>
                  </a:cubicBezTo>
                  <a:cubicBezTo>
                    <a:pt x="6192" y="195"/>
                    <a:pt x="6192" y="183"/>
                    <a:pt x="6180" y="159"/>
                  </a:cubicBezTo>
                  <a:lnTo>
                    <a:pt x="6180" y="159"/>
                  </a:lnTo>
                  <a:cubicBezTo>
                    <a:pt x="6184" y="185"/>
                    <a:pt x="6173" y="191"/>
                    <a:pt x="6158" y="191"/>
                  </a:cubicBezTo>
                  <a:cubicBezTo>
                    <a:pt x="6147" y="191"/>
                    <a:pt x="6133" y="188"/>
                    <a:pt x="6122" y="188"/>
                  </a:cubicBezTo>
                  <a:cubicBezTo>
                    <a:pt x="6109" y="188"/>
                    <a:pt x="6100" y="193"/>
                    <a:pt x="6109" y="219"/>
                  </a:cubicBezTo>
                  <a:cubicBezTo>
                    <a:pt x="6097" y="183"/>
                    <a:pt x="6073" y="148"/>
                    <a:pt x="6049" y="124"/>
                  </a:cubicBezTo>
                  <a:cubicBezTo>
                    <a:pt x="6049" y="136"/>
                    <a:pt x="6025" y="148"/>
                    <a:pt x="6013" y="148"/>
                  </a:cubicBezTo>
                  <a:cubicBezTo>
                    <a:pt x="5985" y="183"/>
                    <a:pt x="5966" y="195"/>
                    <a:pt x="5952" y="195"/>
                  </a:cubicBezTo>
                  <a:cubicBezTo>
                    <a:pt x="5919" y="195"/>
                    <a:pt x="5922" y="124"/>
                    <a:pt x="5930" y="124"/>
                  </a:cubicBezTo>
                  <a:cubicBezTo>
                    <a:pt x="5868" y="102"/>
                    <a:pt x="5809" y="98"/>
                    <a:pt x="5752" y="98"/>
                  </a:cubicBezTo>
                  <a:cubicBezTo>
                    <a:pt x="5719" y="98"/>
                    <a:pt x="5687" y="99"/>
                    <a:pt x="5655" y="99"/>
                  </a:cubicBezTo>
                  <a:cubicBezTo>
                    <a:pt x="5592" y="99"/>
                    <a:pt x="5530" y="94"/>
                    <a:pt x="5466" y="64"/>
                  </a:cubicBezTo>
                  <a:cubicBezTo>
                    <a:pt x="5347" y="40"/>
                    <a:pt x="5013" y="52"/>
                    <a:pt x="4990" y="28"/>
                  </a:cubicBezTo>
                  <a:cubicBezTo>
                    <a:pt x="4972" y="7"/>
                    <a:pt x="4944" y="1"/>
                    <a:pt x="4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004;p43">
              <a:extLst>
                <a:ext uri="{FF2B5EF4-FFF2-40B4-BE49-F238E27FC236}">
                  <a16:creationId xmlns:a16="http://schemas.microsoft.com/office/drawing/2014/main" id="{051E5987-4AF9-46E0-9EF4-897A80C3FC13}"/>
                </a:ext>
              </a:extLst>
            </p:cNvPr>
            <p:cNvSpPr/>
            <p:nvPr/>
          </p:nvSpPr>
          <p:spPr>
            <a:xfrm>
              <a:off x="2671150" y="3102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005;p43">
              <a:extLst>
                <a:ext uri="{FF2B5EF4-FFF2-40B4-BE49-F238E27FC236}">
                  <a16:creationId xmlns:a16="http://schemas.microsoft.com/office/drawing/2014/main" id="{722E6563-2094-4F57-BA54-DAE4BF1D32BE}"/>
                </a:ext>
              </a:extLst>
            </p:cNvPr>
            <p:cNvSpPr/>
            <p:nvPr/>
          </p:nvSpPr>
          <p:spPr>
            <a:xfrm>
              <a:off x="2739925" y="30907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12"/>
                    <a:pt x="12" y="24"/>
                    <a:pt x="24" y="24"/>
                  </a:cubicBez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006;p43">
              <a:extLst>
                <a:ext uri="{FF2B5EF4-FFF2-40B4-BE49-F238E27FC236}">
                  <a16:creationId xmlns:a16="http://schemas.microsoft.com/office/drawing/2014/main" id="{7546B2D7-4854-47A1-A8DC-D15AA6BE1A73}"/>
                </a:ext>
              </a:extLst>
            </p:cNvPr>
            <p:cNvSpPr/>
            <p:nvPr/>
          </p:nvSpPr>
          <p:spPr>
            <a:xfrm>
              <a:off x="2763150" y="308565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6" y="1"/>
                  </a:moveTo>
                  <a:cubicBezTo>
                    <a:pt x="2" y="1"/>
                    <a:pt x="1" y="7"/>
                    <a:pt x="12" y="23"/>
                  </a:cubicBezTo>
                  <a:cubicBezTo>
                    <a:pt x="18" y="10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007;p43">
              <a:extLst>
                <a:ext uri="{FF2B5EF4-FFF2-40B4-BE49-F238E27FC236}">
                  <a16:creationId xmlns:a16="http://schemas.microsoft.com/office/drawing/2014/main" id="{E8167BC3-336D-42D5-A02C-1D88F9EFCAAA}"/>
                </a:ext>
              </a:extLst>
            </p:cNvPr>
            <p:cNvSpPr/>
            <p:nvPr/>
          </p:nvSpPr>
          <p:spPr>
            <a:xfrm>
              <a:off x="2768525" y="30922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4" y="0"/>
                  </a:moveTo>
                  <a:cubicBezTo>
                    <a:pt x="1" y="0"/>
                    <a:pt x="1" y="11"/>
                    <a:pt x="6" y="11"/>
                  </a:cubicBezTo>
                  <a:cubicBezTo>
                    <a:pt x="8" y="11"/>
                    <a:pt x="9" y="10"/>
                    <a:pt x="11" y="8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008;p43">
              <a:extLst>
                <a:ext uri="{FF2B5EF4-FFF2-40B4-BE49-F238E27FC236}">
                  <a16:creationId xmlns:a16="http://schemas.microsoft.com/office/drawing/2014/main" id="{CA7ACD1D-0765-41D4-8622-98602D6219DC}"/>
                </a:ext>
              </a:extLst>
            </p:cNvPr>
            <p:cNvSpPr/>
            <p:nvPr/>
          </p:nvSpPr>
          <p:spPr>
            <a:xfrm>
              <a:off x="2763650" y="3088725"/>
              <a:ext cx="1475" cy="825"/>
            </a:xfrm>
            <a:custGeom>
              <a:avLst/>
              <a:gdLst/>
              <a:ahLst/>
              <a:cxnLst/>
              <a:rect l="l" t="t" r="r" b="b"/>
              <a:pathLst>
                <a:path w="59" h="33" extrusionOk="0">
                  <a:moveTo>
                    <a:pt x="34" y="0"/>
                  </a:moveTo>
                  <a:cubicBezTo>
                    <a:pt x="29" y="0"/>
                    <a:pt x="21" y="2"/>
                    <a:pt x="10" y="5"/>
                  </a:cubicBezTo>
                  <a:lnTo>
                    <a:pt x="10" y="5"/>
                  </a:lnTo>
                  <a:cubicBezTo>
                    <a:pt x="9" y="5"/>
                    <a:pt x="7" y="6"/>
                    <a:pt x="4" y="8"/>
                  </a:cubicBezTo>
                  <a:cubicBezTo>
                    <a:pt x="0" y="26"/>
                    <a:pt x="5" y="33"/>
                    <a:pt x="13" y="33"/>
                  </a:cubicBezTo>
                  <a:cubicBezTo>
                    <a:pt x="30" y="33"/>
                    <a:pt x="58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009;p43">
              <a:extLst>
                <a:ext uri="{FF2B5EF4-FFF2-40B4-BE49-F238E27FC236}">
                  <a16:creationId xmlns:a16="http://schemas.microsoft.com/office/drawing/2014/main" id="{1D394B59-6A83-4D08-8D11-9AEBAAED9840}"/>
                </a:ext>
              </a:extLst>
            </p:cNvPr>
            <p:cNvSpPr/>
            <p:nvPr/>
          </p:nvSpPr>
          <p:spPr>
            <a:xfrm>
              <a:off x="2764625" y="30893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1" y="0"/>
                  </a:moveTo>
                  <a:cubicBezTo>
                    <a:pt x="16" y="0"/>
                    <a:pt x="8" y="5"/>
                    <a:pt x="0" y="5"/>
                  </a:cubicBezTo>
                  <a:lnTo>
                    <a:pt x="24" y="5"/>
                  </a:ln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010;p43">
              <a:extLst>
                <a:ext uri="{FF2B5EF4-FFF2-40B4-BE49-F238E27FC236}">
                  <a16:creationId xmlns:a16="http://schemas.microsoft.com/office/drawing/2014/main" id="{ADFBBA57-44DA-4628-9138-20356C60DD81}"/>
                </a:ext>
              </a:extLst>
            </p:cNvPr>
            <p:cNvSpPr/>
            <p:nvPr/>
          </p:nvSpPr>
          <p:spPr>
            <a:xfrm>
              <a:off x="2758125" y="3085050"/>
              <a:ext cx="1525" cy="900"/>
            </a:xfrm>
            <a:custGeom>
              <a:avLst/>
              <a:gdLst/>
              <a:ahLst/>
              <a:cxnLst/>
              <a:rect l="l" t="t" r="r" b="b"/>
              <a:pathLst>
                <a:path w="61" h="36" extrusionOk="0">
                  <a:moveTo>
                    <a:pt x="54" y="0"/>
                  </a:moveTo>
                  <a:cubicBezTo>
                    <a:pt x="39" y="0"/>
                    <a:pt x="0" y="36"/>
                    <a:pt x="46" y="36"/>
                  </a:cubicBezTo>
                  <a:cubicBezTo>
                    <a:pt x="46" y="36"/>
                    <a:pt x="55" y="9"/>
                    <a:pt x="57" y="9"/>
                  </a:cubicBezTo>
                  <a:cubicBezTo>
                    <a:pt x="58" y="9"/>
                    <a:pt x="58" y="10"/>
                    <a:pt x="58" y="12"/>
                  </a:cubicBezTo>
                  <a:cubicBezTo>
                    <a:pt x="61" y="3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011;p43">
              <a:extLst>
                <a:ext uri="{FF2B5EF4-FFF2-40B4-BE49-F238E27FC236}">
                  <a16:creationId xmlns:a16="http://schemas.microsoft.com/office/drawing/2014/main" id="{630AB0EB-4F85-4AB5-B527-33E786546476}"/>
                </a:ext>
              </a:extLst>
            </p:cNvPr>
            <p:cNvSpPr/>
            <p:nvPr/>
          </p:nvSpPr>
          <p:spPr>
            <a:xfrm>
              <a:off x="2763350" y="3090425"/>
              <a:ext cx="400" cy="875"/>
            </a:xfrm>
            <a:custGeom>
              <a:avLst/>
              <a:gdLst/>
              <a:ahLst/>
              <a:cxnLst/>
              <a:rect l="l" t="t" r="r" b="b"/>
              <a:pathLst>
                <a:path w="16" h="35" extrusionOk="0">
                  <a:moveTo>
                    <a:pt x="2" y="0"/>
                  </a:moveTo>
                  <a:cubicBezTo>
                    <a:pt x="0" y="0"/>
                    <a:pt x="8" y="27"/>
                    <a:pt x="16" y="35"/>
                  </a:cubicBezTo>
                  <a:cubicBezTo>
                    <a:pt x="7" y="9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012;p43">
              <a:extLst>
                <a:ext uri="{FF2B5EF4-FFF2-40B4-BE49-F238E27FC236}">
                  <a16:creationId xmlns:a16="http://schemas.microsoft.com/office/drawing/2014/main" id="{A60A8F7F-FB1A-4C12-9492-7F6D341C78AB}"/>
                </a:ext>
              </a:extLst>
            </p:cNvPr>
            <p:cNvSpPr/>
            <p:nvPr/>
          </p:nvSpPr>
          <p:spPr>
            <a:xfrm>
              <a:off x="2760200" y="3089650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5" y="8"/>
                    <a:pt x="22" y="30"/>
                  </a:cubicBezTo>
                  <a:cubicBezTo>
                    <a:pt x="22" y="23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013;p43">
              <a:extLst>
                <a:ext uri="{FF2B5EF4-FFF2-40B4-BE49-F238E27FC236}">
                  <a16:creationId xmlns:a16="http://schemas.microsoft.com/office/drawing/2014/main" id="{0EC10F1E-8307-4DA9-BCB0-3B442ACE5BF7}"/>
                </a:ext>
              </a:extLst>
            </p:cNvPr>
            <p:cNvSpPr/>
            <p:nvPr/>
          </p:nvSpPr>
          <p:spPr>
            <a:xfrm>
              <a:off x="2761750" y="30908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" y="1"/>
                  </a:moveTo>
                  <a:cubicBezTo>
                    <a:pt x="0" y="1"/>
                    <a:pt x="24" y="17"/>
                    <a:pt x="32" y="17"/>
                  </a:cubicBezTo>
                  <a:cubicBezTo>
                    <a:pt x="12" y="5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014;p43">
              <a:extLst>
                <a:ext uri="{FF2B5EF4-FFF2-40B4-BE49-F238E27FC236}">
                  <a16:creationId xmlns:a16="http://schemas.microsoft.com/office/drawing/2014/main" id="{A95C6D30-178B-4F95-86AD-238D0F286CA3}"/>
                </a:ext>
              </a:extLst>
            </p:cNvPr>
            <p:cNvSpPr/>
            <p:nvPr/>
          </p:nvSpPr>
          <p:spPr>
            <a:xfrm>
              <a:off x="2751025" y="3088300"/>
              <a:ext cx="1125" cy="175"/>
            </a:xfrm>
            <a:custGeom>
              <a:avLst/>
              <a:gdLst/>
              <a:ahLst/>
              <a:cxnLst/>
              <a:rect l="l" t="t" r="r" b="b"/>
              <a:pathLst>
                <a:path w="45" h="7" extrusionOk="0">
                  <a:moveTo>
                    <a:pt x="8" y="1"/>
                  </a:moveTo>
                  <a:cubicBezTo>
                    <a:pt x="1" y="1"/>
                    <a:pt x="40" y="6"/>
                    <a:pt x="43" y="6"/>
                  </a:cubicBezTo>
                  <a:cubicBezTo>
                    <a:pt x="44" y="6"/>
                    <a:pt x="36" y="5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015;p43">
              <a:extLst>
                <a:ext uri="{FF2B5EF4-FFF2-40B4-BE49-F238E27FC236}">
                  <a16:creationId xmlns:a16="http://schemas.microsoft.com/office/drawing/2014/main" id="{C7AC1A9B-DFD2-472B-82D7-6CF2AF5E9C44}"/>
                </a:ext>
              </a:extLst>
            </p:cNvPr>
            <p:cNvSpPr/>
            <p:nvPr/>
          </p:nvSpPr>
          <p:spPr>
            <a:xfrm>
              <a:off x="2753300" y="309010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7" y="36"/>
                  </a:moveTo>
                  <a:cubicBezTo>
                    <a:pt x="1" y="0"/>
                    <a:pt x="25" y="24"/>
                    <a:pt x="37" y="36"/>
                  </a:cubicBezTo>
                  <a:cubicBezTo>
                    <a:pt x="25" y="24"/>
                    <a:pt x="37" y="36"/>
                    <a:pt x="37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016;p43">
              <a:extLst>
                <a:ext uri="{FF2B5EF4-FFF2-40B4-BE49-F238E27FC236}">
                  <a16:creationId xmlns:a16="http://schemas.microsoft.com/office/drawing/2014/main" id="{C95D5E14-2679-4482-9527-444D84F2CDFC}"/>
                </a:ext>
              </a:extLst>
            </p:cNvPr>
            <p:cNvSpPr/>
            <p:nvPr/>
          </p:nvSpPr>
          <p:spPr>
            <a:xfrm>
              <a:off x="2750325" y="309097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60" y="1"/>
                  </a:moveTo>
                  <a:lnTo>
                    <a:pt x="60" y="1"/>
                  </a:lnTo>
                  <a:cubicBezTo>
                    <a:pt x="48" y="13"/>
                    <a:pt x="1" y="25"/>
                    <a:pt x="48" y="25"/>
                  </a:cubicBezTo>
                  <a:cubicBezTo>
                    <a:pt x="48" y="13"/>
                    <a:pt x="84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017;p43">
              <a:extLst>
                <a:ext uri="{FF2B5EF4-FFF2-40B4-BE49-F238E27FC236}">
                  <a16:creationId xmlns:a16="http://schemas.microsoft.com/office/drawing/2014/main" id="{3D4DC24E-8AEB-4905-8A3B-FEC3AF60055C}"/>
                </a:ext>
              </a:extLst>
            </p:cNvPr>
            <p:cNvSpPr/>
            <p:nvPr/>
          </p:nvSpPr>
          <p:spPr>
            <a:xfrm>
              <a:off x="2739325" y="3086225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2" y="0"/>
                  </a:moveTo>
                  <a:cubicBezTo>
                    <a:pt x="0" y="84"/>
                    <a:pt x="0" y="8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018;p43">
              <a:extLst>
                <a:ext uri="{FF2B5EF4-FFF2-40B4-BE49-F238E27FC236}">
                  <a16:creationId xmlns:a16="http://schemas.microsoft.com/office/drawing/2014/main" id="{186212FC-D195-4D36-BC03-2A5C9AB24335}"/>
                </a:ext>
              </a:extLst>
            </p:cNvPr>
            <p:cNvSpPr/>
            <p:nvPr/>
          </p:nvSpPr>
          <p:spPr>
            <a:xfrm>
              <a:off x="2728050" y="3090650"/>
              <a:ext cx="1675" cy="1675"/>
            </a:xfrm>
            <a:custGeom>
              <a:avLst/>
              <a:gdLst/>
              <a:ahLst/>
              <a:cxnLst/>
              <a:rect l="l" t="t" r="r" b="b"/>
              <a:pathLst>
                <a:path w="67" h="67" extrusionOk="0">
                  <a:moveTo>
                    <a:pt x="13" y="0"/>
                  </a:moveTo>
                  <a:cubicBezTo>
                    <a:pt x="4" y="0"/>
                    <a:pt x="0" y="15"/>
                    <a:pt x="10" y="57"/>
                  </a:cubicBezTo>
                  <a:lnTo>
                    <a:pt x="10" y="57"/>
                  </a:lnTo>
                  <a:cubicBezTo>
                    <a:pt x="10" y="58"/>
                    <a:pt x="10" y="60"/>
                    <a:pt x="11" y="62"/>
                  </a:cubicBezTo>
                  <a:cubicBezTo>
                    <a:pt x="19" y="65"/>
                    <a:pt x="26" y="66"/>
                    <a:pt x="31" y="66"/>
                  </a:cubicBezTo>
                  <a:cubicBezTo>
                    <a:pt x="67" y="66"/>
                    <a:pt x="30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019;p43">
              <a:extLst>
                <a:ext uri="{FF2B5EF4-FFF2-40B4-BE49-F238E27FC236}">
                  <a16:creationId xmlns:a16="http://schemas.microsoft.com/office/drawing/2014/main" id="{73467EAF-5F5C-4B4C-A880-7DD293ACDD5D}"/>
                </a:ext>
              </a:extLst>
            </p:cNvPr>
            <p:cNvSpPr/>
            <p:nvPr/>
          </p:nvSpPr>
          <p:spPr>
            <a:xfrm>
              <a:off x="2610100" y="3128500"/>
              <a:ext cx="950" cy="400"/>
            </a:xfrm>
            <a:custGeom>
              <a:avLst/>
              <a:gdLst/>
              <a:ahLst/>
              <a:cxnLst/>
              <a:rect l="l" t="t" r="r" b="b"/>
              <a:pathLst>
                <a:path w="38" h="16" extrusionOk="0">
                  <a:moveTo>
                    <a:pt x="38" y="0"/>
                  </a:moveTo>
                  <a:cubicBezTo>
                    <a:pt x="30" y="0"/>
                    <a:pt x="1" y="16"/>
                    <a:pt x="3" y="16"/>
                  </a:cubicBezTo>
                  <a:cubicBezTo>
                    <a:pt x="5" y="16"/>
                    <a:pt x="14" y="12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020;p43">
              <a:extLst>
                <a:ext uri="{FF2B5EF4-FFF2-40B4-BE49-F238E27FC236}">
                  <a16:creationId xmlns:a16="http://schemas.microsoft.com/office/drawing/2014/main" id="{B3B784E6-AC48-46D6-AE6B-6D18DF8F899A}"/>
                </a:ext>
              </a:extLst>
            </p:cNvPr>
            <p:cNvSpPr/>
            <p:nvPr/>
          </p:nvSpPr>
          <p:spPr>
            <a:xfrm>
              <a:off x="2610300" y="3129925"/>
              <a:ext cx="150" cy="975"/>
            </a:xfrm>
            <a:custGeom>
              <a:avLst/>
              <a:gdLst/>
              <a:ahLst/>
              <a:cxnLst/>
              <a:rect l="l" t="t" r="r" b="b"/>
              <a:pathLst>
                <a:path w="6" h="39" extrusionOk="0">
                  <a:moveTo>
                    <a:pt x="1" y="1"/>
                  </a:moveTo>
                  <a:cubicBezTo>
                    <a:pt x="0" y="1"/>
                    <a:pt x="1" y="10"/>
                    <a:pt x="6" y="38"/>
                  </a:cubicBezTo>
                  <a:cubicBezTo>
                    <a:pt x="6" y="2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021;p43">
              <a:extLst>
                <a:ext uri="{FF2B5EF4-FFF2-40B4-BE49-F238E27FC236}">
                  <a16:creationId xmlns:a16="http://schemas.microsoft.com/office/drawing/2014/main" id="{EB99652B-29AE-4687-849B-F77D3D70546D}"/>
                </a:ext>
              </a:extLst>
            </p:cNvPr>
            <p:cNvSpPr/>
            <p:nvPr/>
          </p:nvSpPr>
          <p:spPr>
            <a:xfrm>
              <a:off x="2690425" y="3097000"/>
              <a:ext cx="700" cy="550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4" y="1"/>
                  </a:moveTo>
                  <a:cubicBezTo>
                    <a:pt x="1" y="1"/>
                    <a:pt x="19" y="22"/>
                    <a:pt x="27" y="22"/>
                  </a:cubicBezTo>
                  <a:cubicBezTo>
                    <a:pt x="12" y="6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022;p43">
              <a:extLst>
                <a:ext uri="{FF2B5EF4-FFF2-40B4-BE49-F238E27FC236}">
                  <a16:creationId xmlns:a16="http://schemas.microsoft.com/office/drawing/2014/main" id="{5AD95F21-306C-434F-A18D-EF3A88A407E9}"/>
                </a:ext>
              </a:extLst>
            </p:cNvPr>
            <p:cNvSpPr/>
            <p:nvPr/>
          </p:nvSpPr>
          <p:spPr>
            <a:xfrm>
              <a:off x="2682475" y="3098200"/>
              <a:ext cx="325" cy="850"/>
            </a:xfrm>
            <a:custGeom>
              <a:avLst/>
              <a:gdLst/>
              <a:ahLst/>
              <a:cxnLst/>
              <a:rect l="l" t="t" r="r" b="b"/>
              <a:pathLst>
                <a:path w="13" h="34" extrusionOk="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" y="9"/>
                    <a:pt x="12" y="33"/>
                  </a:cubicBezTo>
                  <a:cubicBezTo>
                    <a:pt x="12" y="19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023;p43">
              <a:extLst>
                <a:ext uri="{FF2B5EF4-FFF2-40B4-BE49-F238E27FC236}">
                  <a16:creationId xmlns:a16="http://schemas.microsoft.com/office/drawing/2014/main" id="{7BF799EE-4162-47F5-BFE1-F0E39A14D2FE}"/>
                </a:ext>
              </a:extLst>
            </p:cNvPr>
            <p:cNvSpPr/>
            <p:nvPr/>
          </p:nvSpPr>
          <p:spPr>
            <a:xfrm>
              <a:off x="2676275" y="3101825"/>
              <a:ext cx="1150" cy="800"/>
            </a:xfrm>
            <a:custGeom>
              <a:avLst/>
              <a:gdLst/>
              <a:ahLst/>
              <a:cxnLst/>
              <a:rect l="l" t="t" r="r" b="b"/>
              <a:pathLst>
                <a:path w="46" h="32" extrusionOk="0">
                  <a:moveTo>
                    <a:pt x="46" y="7"/>
                  </a:moveTo>
                  <a:cubicBezTo>
                    <a:pt x="43" y="7"/>
                    <a:pt x="40" y="8"/>
                    <a:pt x="37" y="9"/>
                  </a:cubicBezTo>
                  <a:lnTo>
                    <a:pt x="37" y="9"/>
                  </a:lnTo>
                  <a:cubicBezTo>
                    <a:pt x="40" y="9"/>
                    <a:pt x="43" y="9"/>
                    <a:pt x="46" y="7"/>
                  </a:cubicBezTo>
                  <a:close/>
                  <a:moveTo>
                    <a:pt x="6" y="1"/>
                  </a:moveTo>
                  <a:cubicBezTo>
                    <a:pt x="0" y="1"/>
                    <a:pt x="0" y="7"/>
                    <a:pt x="10" y="31"/>
                  </a:cubicBezTo>
                  <a:cubicBezTo>
                    <a:pt x="19" y="22"/>
                    <a:pt x="28" y="13"/>
                    <a:pt x="37" y="9"/>
                  </a:cubicBezTo>
                  <a:lnTo>
                    <a:pt x="37" y="9"/>
                  </a:lnTo>
                  <a:cubicBezTo>
                    <a:pt x="37" y="9"/>
                    <a:pt x="37" y="9"/>
                    <a:pt x="37" y="9"/>
                  </a:cubicBezTo>
                  <a:cubicBezTo>
                    <a:pt x="25" y="9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024;p43">
              <a:extLst>
                <a:ext uri="{FF2B5EF4-FFF2-40B4-BE49-F238E27FC236}">
                  <a16:creationId xmlns:a16="http://schemas.microsoft.com/office/drawing/2014/main" id="{C65FB1D7-A70F-413D-B225-3E227386E038}"/>
                </a:ext>
              </a:extLst>
            </p:cNvPr>
            <p:cNvSpPr/>
            <p:nvPr/>
          </p:nvSpPr>
          <p:spPr>
            <a:xfrm>
              <a:off x="2807775" y="3138600"/>
              <a:ext cx="625" cy="700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24" y="1"/>
                  </a:moveTo>
                  <a:cubicBezTo>
                    <a:pt x="7" y="1"/>
                    <a:pt x="3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3" y="27"/>
                    <a:pt x="4" y="27"/>
                    <a:pt x="6" y="27"/>
                  </a:cubicBezTo>
                  <a:cubicBezTo>
                    <a:pt x="16" y="2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025;p43">
              <a:extLst>
                <a:ext uri="{FF2B5EF4-FFF2-40B4-BE49-F238E27FC236}">
                  <a16:creationId xmlns:a16="http://schemas.microsoft.com/office/drawing/2014/main" id="{7F97D273-5917-4785-A32C-B7D02FACB67C}"/>
                </a:ext>
              </a:extLst>
            </p:cNvPr>
            <p:cNvSpPr/>
            <p:nvPr/>
          </p:nvSpPr>
          <p:spPr>
            <a:xfrm>
              <a:off x="2801900" y="3139200"/>
              <a:ext cx="1450" cy="175"/>
            </a:xfrm>
            <a:custGeom>
              <a:avLst/>
              <a:gdLst/>
              <a:ahLst/>
              <a:cxnLst/>
              <a:rect l="l" t="t" r="r" b="b"/>
              <a:pathLst>
                <a:path w="58" h="7" extrusionOk="0">
                  <a:moveTo>
                    <a:pt x="33" y="1"/>
                  </a:moveTo>
                  <a:cubicBezTo>
                    <a:pt x="5" y="5"/>
                    <a:pt x="0" y="6"/>
                    <a:pt x="4" y="6"/>
                  </a:cubicBezTo>
                  <a:cubicBezTo>
                    <a:pt x="12" y="6"/>
                    <a:pt x="57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026;p43">
              <a:extLst>
                <a:ext uri="{FF2B5EF4-FFF2-40B4-BE49-F238E27FC236}">
                  <a16:creationId xmlns:a16="http://schemas.microsoft.com/office/drawing/2014/main" id="{972D9F8C-7C50-4C9B-A599-4375C854BC0C}"/>
                </a:ext>
              </a:extLst>
            </p:cNvPr>
            <p:cNvSpPr/>
            <p:nvPr/>
          </p:nvSpPr>
          <p:spPr>
            <a:xfrm>
              <a:off x="2798550" y="3137725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1" y="0"/>
                  </a:moveTo>
                  <a:cubicBezTo>
                    <a:pt x="1" y="1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1"/>
                    <a:pt x="1" y="0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21" y="30"/>
                    <a:pt x="40" y="43"/>
                    <a:pt x="71" y="46"/>
                  </a:cubicBezTo>
                  <a:lnTo>
                    <a:pt x="71" y="46"/>
                  </a:lnTo>
                  <a:cubicBezTo>
                    <a:pt x="45" y="34"/>
                    <a:pt x="13" y="16"/>
                    <a:pt x="3" y="4"/>
                  </a:cubicBezTo>
                  <a:close/>
                  <a:moveTo>
                    <a:pt x="71" y="46"/>
                  </a:moveTo>
                  <a:cubicBezTo>
                    <a:pt x="86" y="54"/>
                    <a:pt x="100" y="59"/>
                    <a:pt x="104" y="59"/>
                  </a:cubicBezTo>
                  <a:cubicBezTo>
                    <a:pt x="108" y="59"/>
                    <a:pt x="106" y="56"/>
                    <a:pt x="96" y="48"/>
                  </a:cubicBezTo>
                  <a:cubicBezTo>
                    <a:pt x="87" y="48"/>
                    <a:pt x="78" y="47"/>
                    <a:pt x="71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027;p43">
              <a:extLst>
                <a:ext uri="{FF2B5EF4-FFF2-40B4-BE49-F238E27FC236}">
                  <a16:creationId xmlns:a16="http://schemas.microsoft.com/office/drawing/2014/main" id="{E28BCF5D-75B3-4B5E-80CE-41DCD708998F}"/>
                </a:ext>
              </a:extLst>
            </p:cNvPr>
            <p:cNvSpPr/>
            <p:nvPr/>
          </p:nvSpPr>
          <p:spPr>
            <a:xfrm>
              <a:off x="2796800" y="3134400"/>
              <a:ext cx="875" cy="375"/>
            </a:xfrm>
            <a:custGeom>
              <a:avLst/>
              <a:gdLst/>
              <a:ahLst/>
              <a:cxnLst/>
              <a:rect l="l" t="t" r="r" b="b"/>
              <a:pathLst>
                <a:path w="35" h="15" extrusionOk="0">
                  <a:moveTo>
                    <a:pt x="11" y="0"/>
                  </a:moveTo>
                  <a:cubicBezTo>
                    <a:pt x="2" y="0"/>
                    <a:pt x="0" y="7"/>
                    <a:pt x="35" y="14"/>
                  </a:cubicBezTo>
                  <a:cubicBezTo>
                    <a:pt x="30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028;p43">
              <a:extLst>
                <a:ext uri="{FF2B5EF4-FFF2-40B4-BE49-F238E27FC236}">
                  <a16:creationId xmlns:a16="http://schemas.microsoft.com/office/drawing/2014/main" id="{533453FB-956E-4746-BB69-579BA28CC8F4}"/>
                </a:ext>
              </a:extLst>
            </p:cNvPr>
            <p:cNvSpPr/>
            <p:nvPr/>
          </p:nvSpPr>
          <p:spPr>
            <a:xfrm>
              <a:off x="2797350" y="31341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12"/>
                  </a:moveTo>
                  <a:cubicBezTo>
                    <a:pt x="25" y="24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029;p43">
              <a:extLst>
                <a:ext uri="{FF2B5EF4-FFF2-40B4-BE49-F238E27FC236}">
                  <a16:creationId xmlns:a16="http://schemas.microsoft.com/office/drawing/2014/main" id="{3914C8B6-B3B7-498C-9CF0-2445D80ADD60}"/>
                </a:ext>
              </a:extLst>
            </p:cNvPr>
            <p:cNvSpPr/>
            <p:nvPr/>
          </p:nvSpPr>
          <p:spPr>
            <a:xfrm>
              <a:off x="2795275" y="3133325"/>
              <a:ext cx="750" cy="850"/>
            </a:xfrm>
            <a:custGeom>
              <a:avLst/>
              <a:gdLst/>
              <a:ahLst/>
              <a:cxnLst/>
              <a:rect l="l" t="t" r="r" b="b"/>
              <a:pathLst>
                <a:path w="30" h="34" extrusionOk="0">
                  <a:moveTo>
                    <a:pt x="26" y="1"/>
                  </a:moveTo>
                  <a:cubicBezTo>
                    <a:pt x="22" y="1"/>
                    <a:pt x="1" y="19"/>
                    <a:pt x="1" y="33"/>
                  </a:cubicBezTo>
                  <a:cubicBezTo>
                    <a:pt x="25" y="9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030;p43">
              <a:extLst>
                <a:ext uri="{FF2B5EF4-FFF2-40B4-BE49-F238E27FC236}">
                  <a16:creationId xmlns:a16="http://schemas.microsoft.com/office/drawing/2014/main" id="{322BA0F1-D438-4FE7-8F28-1925BED7FCF9}"/>
                </a:ext>
              </a:extLst>
            </p:cNvPr>
            <p:cNvSpPr/>
            <p:nvPr/>
          </p:nvSpPr>
          <p:spPr>
            <a:xfrm>
              <a:off x="2794675" y="31345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0"/>
                  </a:moveTo>
                  <a:cubicBezTo>
                    <a:pt x="10" y="0"/>
                    <a:pt x="7" y="3"/>
                    <a:pt x="1" y="9"/>
                  </a:cubicBezTo>
                  <a:lnTo>
                    <a:pt x="13" y="9"/>
                  </a:lnTo>
                  <a:cubicBezTo>
                    <a:pt x="13" y="3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031;p43">
              <a:extLst>
                <a:ext uri="{FF2B5EF4-FFF2-40B4-BE49-F238E27FC236}">
                  <a16:creationId xmlns:a16="http://schemas.microsoft.com/office/drawing/2014/main" id="{71C74CCC-FBA8-4E48-893C-83D283666F8C}"/>
                </a:ext>
              </a:extLst>
            </p:cNvPr>
            <p:cNvSpPr/>
            <p:nvPr/>
          </p:nvSpPr>
          <p:spPr>
            <a:xfrm>
              <a:off x="2795125" y="3134750"/>
              <a:ext cx="175" cy="350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lnTo>
                    <a:pt x="7" y="0"/>
                  </a:lnTo>
                  <a:cubicBezTo>
                    <a:pt x="2" y="10"/>
                    <a:pt x="1" y="14"/>
                    <a:pt x="2" y="14"/>
                  </a:cubicBezTo>
                  <a:cubicBezTo>
                    <a:pt x="3" y="14"/>
                    <a:pt x="7" y="7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032;p43">
              <a:extLst>
                <a:ext uri="{FF2B5EF4-FFF2-40B4-BE49-F238E27FC236}">
                  <a16:creationId xmlns:a16="http://schemas.microsoft.com/office/drawing/2014/main" id="{916A8991-12FF-4D42-83A4-0F9FF2D72601}"/>
                </a:ext>
              </a:extLst>
            </p:cNvPr>
            <p:cNvSpPr/>
            <p:nvPr/>
          </p:nvSpPr>
          <p:spPr>
            <a:xfrm>
              <a:off x="2795875" y="3134750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12" y="0"/>
                  </a:moveTo>
                  <a:cubicBezTo>
                    <a:pt x="12" y="24"/>
                    <a:pt x="36" y="36"/>
                    <a:pt x="0" y="48"/>
                  </a:cubicBezTo>
                  <a:cubicBezTo>
                    <a:pt x="48" y="48"/>
                    <a:pt x="48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033;p43">
              <a:extLst>
                <a:ext uri="{FF2B5EF4-FFF2-40B4-BE49-F238E27FC236}">
                  <a16:creationId xmlns:a16="http://schemas.microsoft.com/office/drawing/2014/main" id="{F5B45E3C-44AE-49F1-A34C-042E71B248AD}"/>
                </a:ext>
              </a:extLst>
            </p:cNvPr>
            <p:cNvSpPr/>
            <p:nvPr/>
          </p:nvSpPr>
          <p:spPr>
            <a:xfrm>
              <a:off x="2797950" y="3138600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1" y="13"/>
                  </a:moveTo>
                  <a:cubicBezTo>
                    <a:pt x="60" y="49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034;p43">
              <a:extLst>
                <a:ext uri="{FF2B5EF4-FFF2-40B4-BE49-F238E27FC236}">
                  <a16:creationId xmlns:a16="http://schemas.microsoft.com/office/drawing/2014/main" id="{6189CE36-F300-4617-8FE9-2627EC53A401}"/>
                </a:ext>
              </a:extLst>
            </p:cNvPr>
            <p:cNvSpPr/>
            <p:nvPr/>
          </p:nvSpPr>
          <p:spPr>
            <a:xfrm>
              <a:off x="2792000" y="3132125"/>
              <a:ext cx="175" cy="1150"/>
            </a:xfrm>
            <a:custGeom>
              <a:avLst/>
              <a:gdLst/>
              <a:ahLst/>
              <a:cxnLst/>
              <a:rect l="l" t="t" r="r" b="b"/>
              <a:pathLst>
                <a:path w="7" h="46" extrusionOk="0">
                  <a:moveTo>
                    <a:pt x="6" y="1"/>
                  </a:moveTo>
                  <a:cubicBezTo>
                    <a:pt x="6" y="1"/>
                    <a:pt x="1" y="38"/>
                    <a:pt x="1" y="46"/>
                  </a:cubicBezTo>
                  <a:cubicBezTo>
                    <a:pt x="5" y="12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035;p43">
              <a:extLst>
                <a:ext uri="{FF2B5EF4-FFF2-40B4-BE49-F238E27FC236}">
                  <a16:creationId xmlns:a16="http://schemas.microsoft.com/office/drawing/2014/main" id="{389B6753-57CE-40C9-92CE-29CA80CE2BBA}"/>
                </a:ext>
              </a:extLst>
            </p:cNvPr>
            <p:cNvSpPr/>
            <p:nvPr/>
          </p:nvSpPr>
          <p:spPr>
            <a:xfrm>
              <a:off x="2791100" y="3133250"/>
              <a:ext cx="925" cy="450"/>
            </a:xfrm>
            <a:custGeom>
              <a:avLst/>
              <a:gdLst/>
              <a:ahLst/>
              <a:cxnLst/>
              <a:rect l="l" t="t" r="r" b="b"/>
              <a:pathLst>
                <a:path w="37" h="18" extrusionOk="0">
                  <a:moveTo>
                    <a:pt x="37" y="1"/>
                  </a:moveTo>
                  <a:lnTo>
                    <a:pt x="1" y="13"/>
                  </a:lnTo>
                  <a:cubicBezTo>
                    <a:pt x="8" y="16"/>
                    <a:pt x="13" y="17"/>
                    <a:pt x="17" y="17"/>
                  </a:cubicBezTo>
                  <a:cubicBezTo>
                    <a:pt x="26" y="17"/>
                    <a:pt x="28" y="9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036;p43">
              <a:extLst>
                <a:ext uri="{FF2B5EF4-FFF2-40B4-BE49-F238E27FC236}">
                  <a16:creationId xmlns:a16="http://schemas.microsoft.com/office/drawing/2014/main" id="{1BFFBE38-6F61-46F4-9D0B-E0B671E26017}"/>
                </a:ext>
              </a:extLst>
            </p:cNvPr>
            <p:cNvSpPr/>
            <p:nvPr/>
          </p:nvSpPr>
          <p:spPr>
            <a:xfrm>
              <a:off x="2794075" y="31356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44" y="1"/>
                  </a:moveTo>
                  <a:cubicBezTo>
                    <a:pt x="44" y="1"/>
                    <a:pt x="32" y="7"/>
                    <a:pt x="1" y="25"/>
                  </a:cubicBezTo>
                  <a:cubicBezTo>
                    <a:pt x="16" y="17"/>
                    <a:pt x="44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037;p43">
              <a:extLst>
                <a:ext uri="{FF2B5EF4-FFF2-40B4-BE49-F238E27FC236}">
                  <a16:creationId xmlns:a16="http://schemas.microsoft.com/office/drawing/2014/main" id="{2DFEFA28-A8CC-41FD-9FAF-189F51F8F9A9}"/>
                </a:ext>
              </a:extLst>
            </p:cNvPr>
            <p:cNvSpPr/>
            <p:nvPr/>
          </p:nvSpPr>
          <p:spPr>
            <a:xfrm>
              <a:off x="2789100" y="313057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30" y="1"/>
                  </a:moveTo>
                  <a:cubicBezTo>
                    <a:pt x="29" y="1"/>
                    <a:pt x="24" y="7"/>
                    <a:pt x="9" y="24"/>
                  </a:cubicBezTo>
                  <a:cubicBezTo>
                    <a:pt x="3" y="33"/>
                    <a:pt x="1" y="36"/>
                    <a:pt x="1" y="36"/>
                  </a:cubicBezTo>
                  <a:cubicBezTo>
                    <a:pt x="2" y="36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038;p43">
              <a:extLst>
                <a:ext uri="{FF2B5EF4-FFF2-40B4-BE49-F238E27FC236}">
                  <a16:creationId xmlns:a16="http://schemas.microsoft.com/office/drawing/2014/main" id="{1B25C73A-6CC4-4E7C-8AC2-B3393E8459CA}"/>
                </a:ext>
              </a:extLst>
            </p:cNvPr>
            <p:cNvSpPr/>
            <p:nvPr/>
          </p:nvSpPr>
          <p:spPr>
            <a:xfrm>
              <a:off x="2786350" y="3129725"/>
              <a:ext cx="1525" cy="575"/>
            </a:xfrm>
            <a:custGeom>
              <a:avLst/>
              <a:gdLst/>
              <a:ahLst/>
              <a:cxnLst/>
              <a:rect l="l" t="t" r="r" b="b"/>
              <a:pathLst>
                <a:path w="61" h="23" extrusionOk="0">
                  <a:moveTo>
                    <a:pt x="52" y="0"/>
                  </a:moveTo>
                  <a:cubicBezTo>
                    <a:pt x="43" y="0"/>
                    <a:pt x="22" y="6"/>
                    <a:pt x="0" y="23"/>
                  </a:cubicBezTo>
                  <a:cubicBezTo>
                    <a:pt x="13" y="23"/>
                    <a:pt x="19" y="19"/>
                    <a:pt x="18" y="18"/>
                  </a:cubicBezTo>
                  <a:lnTo>
                    <a:pt x="18" y="18"/>
                  </a:lnTo>
                  <a:cubicBezTo>
                    <a:pt x="55" y="7"/>
                    <a:pt x="61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039;p43">
              <a:extLst>
                <a:ext uri="{FF2B5EF4-FFF2-40B4-BE49-F238E27FC236}">
                  <a16:creationId xmlns:a16="http://schemas.microsoft.com/office/drawing/2014/main" id="{D14238DB-5B4C-423D-8B0D-30381FFD1A15}"/>
                </a:ext>
              </a:extLst>
            </p:cNvPr>
            <p:cNvSpPr/>
            <p:nvPr/>
          </p:nvSpPr>
          <p:spPr>
            <a:xfrm>
              <a:off x="2789625" y="3132025"/>
              <a:ext cx="175" cy="1025"/>
            </a:xfrm>
            <a:custGeom>
              <a:avLst/>
              <a:gdLst/>
              <a:ahLst/>
              <a:cxnLst/>
              <a:rect l="l" t="t" r="r" b="b"/>
              <a:pathLst>
                <a:path w="7" h="41" extrusionOk="0">
                  <a:moveTo>
                    <a:pt x="6" y="0"/>
                  </a:moveTo>
                  <a:cubicBezTo>
                    <a:pt x="5" y="0"/>
                    <a:pt x="4" y="10"/>
                    <a:pt x="0" y="38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2" y="4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040;p43">
              <a:extLst>
                <a:ext uri="{FF2B5EF4-FFF2-40B4-BE49-F238E27FC236}">
                  <a16:creationId xmlns:a16="http://schemas.microsoft.com/office/drawing/2014/main" id="{4E71419A-8734-4113-85B7-3BFDD033F141}"/>
                </a:ext>
              </a:extLst>
            </p:cNvPr>
            <p:cNvSpPr/>
            <p:nvPr/>
          </p:nvSpPr>
          <p:spPr>
            <a:xfrm>
              <a:off x="2788425" y="313235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25"/>
                  </a:moveTo>
                  <a:cubicBezTo>
                    <a:pt x="48" y="25"/>
                    <a:pt x="1" y="1"/>
                    <a:pt x="48" y="25"/>
                  </a:cubicBezTo>
                  <a:cubicBezTo>
                    <a:pt x="48" y="25"/>
                    <a:pt x="36" y="13"/>
                    <a:pt x="48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041;p43">
              <a:extLst>
                <a:ext uri="{FF2B5EF4-FFF2-40B4-BE49-F238E27FC236}">
                  <a16:creationId xmlns:a16="http://schemas.microsoft.com/office/drawing/2014/main" id="{62743EF8-2E39-46F7-9BF0-188985915A55}"/>
                </a:ext>
              </a:extLst>
            </p:cNvPr>
            <p:cNvSpPr/>
            <p:nvPr/>
          </p:nvSpPr>
          <p:spPr>
            <a:xfrm>
              <a:off x="2791100" y="3134750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60" y="0"/>
                  </a:moveTo>
                  <a:cubicBezTo>
                    <a:pt x="37" y="12"/>
                    <a:pt x="1" y="24"/>
                    <a:pt x="25" y="60"/>
                  </a:cubicBezTo>
                  <a:cubicBezTo>
                    <a:pt x="49" y="48"/>
                    <a:pt x="25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042;p43">
              <a:extLst>
                <a:ext uri="{FF2B5EF4-FFF2-40B4-BE49-F238E27FC236}">
                  <a16:creationId xmlns:a16="http://schemas.microsoft.com/office/drawing/2014/main" id="{AB7CF4C4-0041-46E5-A6BF-32394EC3D399}"/>
                </a:ext>
              </a:extLst>
            </p:cNvPr>
            <p:cNvSpPr/>
            <p:nvPr/>
          </p:nvSpPr>
          <p:spPr>
            <a:xfrm>
              <a:off x="2790675" y="3133775"/>
              <a:ext cx="300" cy="700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6" y="0"/>
                  </a:moveTo>
                  <a:cubicBezTo>
                    <a:pt x="3" y="0"/>
                    <a:pt x="0" y="9"/>
                    <a:pt x="6" y="27"/>
                  </a:cubicBezTo>
                  <a:cubicBezTo>
                    <a:pt x="12" y="9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043;p43">
              <a:extLst>
                <a:ext uri="{FF2B5EF4-FFF2-40B4-BE49-F238E27FC236}">
                  <a16:creationId xmlns:a16="http://schemas.microsoft.com/office/drawing/2014/main" id="{DABF72AC-CAA6-4CC7-9D7C-1EDFD9DFCB8A}"/>
                </a:ext>
              </a:extLst>
            </p:cNvPr>
            <p:cNvSpPr/>
            <p:nvPr/>
          </p:nvSpPr>
          <p:spPr>
            <a:xfrm>
              <a:off x="2789625" y="3134025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4" y="0"/>
                  </a:moveTo>
                  <a:cubicBezTo>
                    <a:pt x="12" y="0"/>
                    <a:pt x="8" y="1"/>
                    <a:pt x="0" y="5"/>
                  </a:cubicBezTo>
                  <a:cubicBezTo>
                    <a:pt x="8" y="5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044;p43">
              <a:extLst>
                <a:ext uri="{FF2B5EF4-FFF2-40B4-BE49-F238E27FC236}">
                  <a16:creationId xmlns:a16="http://schemas.microsoft.com/office/drawing/2014/main" id="{7C718DD7-DBA5-4661-9323-8D03DAE0A2CE}"/>
                </a:ext>
              </a:extLst>
            </p:cNvPr>
            <p:cNvSpPr/>
            <p:nvPr/>
          </p:nvSpPr>
          <p:spPr>
            <a:xfrm>
              <a:off x="2785775" y="3131775"/>
              <a:ext cx="1250" cy="675"/>
            </a:xfrm>
            <a:custGeom>
              <a:avLst/>
              <a:gdLst/>
              <a:ahLst/>
              <a:cxnLst/>
              <a:rect l="l" t="t" r="r" b="b"/>
              <a:pathLst>
                <a:path w="50" h="27" extrusionOk="0">
                  <a:moveTo>
                    <a:pt x="35" y="0"/>
                  </a:moveTo>
                  <a:cubicBezTo>
                    <a:pt x="8" y="20"/>
                    <a:pt x="1" y="27"/>
                    <a:pt x="4" y="27"/>
                  </a:cubicBezTo>
                  <a:cubicBezTo>
                    <a:pt x="7" y="27"/>
                    <a:pt x="30" y="13"/>
                    <a:pt x="37" y="5"/>
                  </a:cubicBezTo>
                  <a:lnTo>
                    <a:pt x="37" y="5"/>
                  </a:lnTo>
                  <a:cubicBezTo>
                    <a:pt x="42" y="4"/>
                    <a:pt x="5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045;p43">
              <a:extLst>
                <a:ext uri="{FF2B5EF4-FFF2-40B4-BE49-F238E27FC236}">
                  <a16:creationId xmlns:a16="http://schemas.microsoft.com/office/drawing/2014/main" id="{74BD59B3-D6BB-481F-84AC-21A40352A87C}"/>
                </a:ext>
              </a:extLst>
            </p:cNvPr>
            <p:cNvSpPr/>
            <p:nvPr/>
          </p:nvSpPr>
          <p:spPr>
            <a:xfrm>
              <a:off x="2781875" y="3130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046;p43">
              <a:extLst>
                <a:ext uri="{FF2B5EF4-FFF2-40B4-BE49-F238E27FC236}">
                  <a16:creationId xmlns:a16="http://schemas.microsoft.com/office/drawing/2014/main" id="{301EA809-532E-4283-8C12-DB082FEEE2F9}"/>
                </a:ext>
              </a:extLst>
            </p:cNvPr>
            <p:cNvSpPr/>
            <p:nvPr/>
          </p:nvSpPr>
          <p:spPr>
            <a:xfrm>
              <a:off x="2787275" y="3132350"/>
              <a:ext cx="300" cy="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047;p43">
              <a:extLst>
                <a:ext uri="{FF2B5EF4-FFF2-40B4-BE49-F238E27FC236}">
                  <a16:creationId xmlns:a16="http://schemas.microsoft.com/office/drawing/2014/main" id="{3BB95740-5C74-4101-9200-D80B6AF2FCA9}"/>
                </a:ext>
              </a:extLst>
            </p:cNvPr>
            <p:cNvSpPr/>
            <p:nvPr/>
          </p:nvSpPr>
          <p:spPr>
            <a:xfrm>
              <a:off x="2784550" y="3130800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2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3"/>
                    <a:pt x="13" y="15"/>
                    <a:pt x="13" y="27"/>
                  </a:cubicBezTo>
                  <a:lnTo>
                    <a:pt x="13" y="27"/>
                  </a:lnTo>
                  <a:cubicBezTo>
                    <a:pt x="13" y="17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048;p43">
              <a:extLst>
                <a:ext uri="{FF2B5EF4-FFF2-40B4-BE49-F238E27FC236}">
                  <a16:creationId xmlns:a16="http://schemas.microsoft.com/office/drawing/2014/main" id="{FC516B82-4DF6-4AD7-8414-B572696311B0}"/>
                </a:ext>
              </a:extLst>
            </p:cNvPr>
            <p:cNvSpPr/>
            <p:nvPr/>
          </p:nvSpPr>
          <p:spPr>
            <a:xfrm>
              <a:off x="2788125" y="313177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049;p43">
              <a:extLst>
                <a:ext uri="{FF2B5EF4-FFF2-40B4-BE49-F238E27FC236}">
                  <a16:creationId xmlns:a16="http://schemas.microsoft.com/office/drawing/2014/main" id="{48B13705-0472-4B0D-8407-246D3A81FD2A}"/>
                </a:ext>
              </a:extLst>
            </p:cNvPr>
            <p:cNvSpPr/>
            <p:nvPr/>
          </p:nvSpPr>
          <p:spPr>
            <a:xfrm>
              <a:off x="2787550" y="3132050"/>
              <a:ext cx="600" cy="475"/>
            </a:xfrm>
            <a:custGeom>
              <a:avLst/>
              <a:gdLst/>
              <a:ahLst/>
              <a:cxnLst/>
              <a:rect l="l" t="t" r="r" b="b"/>
              <a:pathLst>
                <a:path w="24" h="19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12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050;p43">
              <a:extLst>
                <a:ext uri="{FF2B5EF4-FFF2-40B4-BE49-F238E27FC236}">
                  <a16:creationId xmlns:a16="http://schemas.microsoft.com/office/drawing/2014/main" id="{3AB7BDA6-DA49-4E75-B194-B742E1A9EABC}"/>
                </a:ext>
              </a:extLst>
            </p:cNvPr>
            <p:cNvSpPr/>
            <p:nvPr/>
          </p:nvSpPr>
          <p:spPr>
            <a:xfrm>
              <a:off x="2778900" y="3131150"/>
              <a:ext cx="3725" cy="4375"/>
            </a:xfrm>
            <a:custGeom>
              <a:avLst/>
              <a:gdLst/>
              <a:ahLst/>
              <a:cxnLst/>
              <a:rect l="l" t="t" r="r" b="b"/>
              <a:pathLst>
                <a:path w="149" h="175" extrusionOk="0">
                  <a:moveTo>
                    <a:pt x="120" y="1"/>
                  </a:moveTo>
                  <a:cubicBezTo>
                    <a:pt x="118" y="1"/>
                    <a:pt x="100" y="98"/>
                    <a:pt x="106" y="108"/>
                  </a:cubicBezTo>
                  <a:lnTo>
                    <a:pt x="106" y="108"/>
                  </a:lnTo>
                  <a:cubicBezTo>
                    <a:pt x="83" y="108"/>
                    <a:pt x="72" y="96"/>
                    <a:pt x="60" y="73"/>
                  </a:cubicBezTo>
                  <a:cubicBezTo>
                    <a:pt x="48" y="97"/>
                    <a:pt x="25" y="132"/>
                    <a:pt x="1" y="168"/>
                  </a:cubicBezTo>
                  <a:cubicBezTo>
                    <a:pt x="12" y="172"/>
                    <a:pt x="24" y="175"/>
                    <a:pt x="36" y="175"/>
                  </a:cubicBezTo>
                  <a:cubicBezTo>
                    <a:pt x="91" y="175"/>
                    <a:pt x="149" y="128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051;p43">
              <a:extLst>
                <a:ext uri="{FF2B5EF4-FFF2-40B4-BE49-F238E27FC236}">
                  <a16:creationId xmlns:a16="http://schemas.microsoft.com/office/drawing/2014/main" id="{46B498DA-2B95-4849-B29D-693B80542972}"/>
                </a:ext>
              </a:extLst>
            </p:cNvPr>
            <p:cNvSpPr/>
            <p:nvPr/>
          </p:nvSpPr>
          <p:spPr>
            <a:xfrm>
              <a:off x="2782450" y="3130775"/>
              <a:ext cx="950" cy="725"/>
            </a:xfrm>
            <a:custGeom>
              <a:avLst/>
              <a:gdLst/>
              <a:ahLst/>
              <a:cxnLst/>
              <a:rect l="l" t="t" r="r" b="b"/>
              <a:pathLst>
                <a:path w="38" h="29" extrusionOk="0">
                  <a:moveTo>
                    <a:pt x="1" y="1"/>
                  </a:moveTo>
                  <a:cubicBezTo>
                    <a:pt x="0" y="1"/>
                    <a:pt x="17" y="14"/>
                    <a:pt x="37" y="28"/>
                  </a:cubicBezTo>
                  <a:cubicBezTo>
                    <a:pt x="12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052;p43">
              <a:extLst>
                <a:ext uri="{FF2B5EF4-FFF2-40B4-BE49-F238E27FC236}">
                  <a16:creationId xmlns:a16="http://schemas.microsoft.com/office/drawing/2014/main" id="{0F87A5C9-73BE-49B0-B376-88381645057A}"/>
                </a:ext>
              </a:extLst>
            </p:cNvPr>
            <p:cNvSpPr/>
            <p:nvPr/>
          </p:nvSpPr>
          <p:spPr>
            <a:xfrm>
              <a:off x="2783675" y="3131475"/>
              <a:ext cx="1200" cy="275"/>
            </a:xfrm>
            <a:custGeom>
              <a:avLst/>
              <a:gdLst/>
              <a:ahLst/>
              <a:cxnLst/>
              <a:rect l="l" t="t" r="r" b="b"/>
              <a:pathLst>
                <a:path w="48" h="11" extrusionOk="0">
                  <a:moveTo>
                    <a:pt x="48" y="0"/>
                  </a:moveTo>
                  <a:cubicBezTo>
                    <a:pt x="16" y="0"/>
                    <a:pt x="0" y="11"/>
                    <a:pt x="11" y="11"/>
                  </a:cubicBezTo>
                  <a:cubicBezTo>
                    <a:pt x="16" y="11"/>
                    <a:pt x="28" y="8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053;p43">
              <a:extLst>
                <a:ext uri="{FF2B5EF4-FFF2-40B4-BE49-F238E27FC236}">
                  <a16:creationId xmlns:a16="http://schemas.microsoft.com/office/drawing/2014/main" id="{E9A1B699-F7E9-4531-A88B-0265C8769E67}"/>
                </a:ext>
              </a:extLst>
            </p:cNvPr>
            <p:cNvSpPr/>
            <p:nvPr/>
          </p:nvSpPr>
          <p:spPr>
            <a:xfrm>
              <a:off x="2783675" y="3131450"/>
              <a:ext cx="1700" cy="2150"/>
            </a:xfrm>
            <a:custGeom>
              <a:avLst/>
              <a:gdLst/>
              <a:ahLst/>
              <a:cxnLst/>
              <a:rect l="l" t="t" r="r" b="b"/>
              <a:pathLst>
                <a:path w="68" h="86" extrusionOk="0">
                  <a:moveTo>
                    <a:pt x="60" y="0"/>
                  </a:moveTo>
                  <a:cubicBezTo>
                    <a:pt x="60" y="0"/>
                    <a:pt x="60" y="1"/>
                    <a:pt x="60" y="1"/>
                  </a:cubicBezTo>
                  <a:cubicBezTo>
                    <a:pt x="60" y="25"/>
                    <a:pt x="0" y="49"/>
                    <a:pt x="12" y="85"/>
                  </a:cubicBezTo>
                  <a:cubicBezTo>
                    <a:pt x="15" y="85"/>
                    <a:pt x="18" y="85"/>
                    <a:pt x="21" y="85"/>
                  </a:cubicBezTo>
                  <a:cubicBezTo>
                    <a:pt x="68" y="85"/>
                    <a:pt x="6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054;p43">
              <a:extLst>
                <a:ext uri="{FF2B5EF4-FFF2-40B4-BE49-F238E27FC236}">
                  <a16:creationId xmlns:a16="http://schemas.microsoft.com/office/drawing/2014/main" id="{AFB3DFE0-57EC-4588-BDA9-82DEA5B468DD}"/>
                </a:ext>
              </a:extLst>
            </p:cNvPr>
            <p:cNvSpPr/>
            <p:nvPr/>
          </p:nvSpPr>
          <p:spPr>
            <a:xfrm>
              <a:off x="2789850" y="3135050"/>
              <a:ext cx="1250" cy="2100"/>
            </a:xfrm>
            <a:custGeom>
              <a:avLst/>
              <a:gdLst/>
              <a:ahLst/>
              <a:cxnLst/>
              <a:rect l="l" t="t" r="r" b="b"/>
              <a:pathLst>
                <a:path w="50" h="84" extrusionOk="0">
                  <a:moveTo>
                    <a:pt x="3" y="0"/>
                  </a:moveTo>
                  <a:cubicBezTo>
                    <a:pt x="1" y="0"/>
                    <a:pt x="1" y="2"/>
                    <a:pt x="3" y="6"/>
                  </a:cubicBezTo>
                  <a:lnTo>
                    <a:pt x="3" y="6"/>
                  </a:lnTo>
                  <a:cubicBezTo>
                    <a:pt x="3" y="4"/>
                    <a:pt x="3" y="2"/>
                    <a:pt x="3" y="0"/>
                  </a:cubicBezTo>
                  <a:close/>
                  <a:moveTo>
                    <a:pt x="3" y="6"/>
                  </a:moveTo>
                  <a:lnTo>
                    <a:pt x="3" y="6"/>
                  </a:lnTo>
                  <a:cubicBezTo>
                    <a:pt x="4" y="66"/>
                    <a:pt x="21" y="84"/>
                    <a:pt x="33" y="84"/>
                  </a:cubicBezTo>
                  <a:cubicBezTo>
                    <a:pt x="43" y="84"/>
                    <a:pt x="50" y="70"/>
                    <a:pt x="39" y="60"/>
                  </a:cubicBezTo>
                  <a:cubicBezTo>
                    <a:pt x="49" y="60"/>
                    <a:pt x="12" y="21"/>
                    <a:pt x="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055;p43">
              <a:extLst>
                <a:ext uri="{FF2B5EF4-FFF2-40B4-BE49-F238E27FC236}">
                  <a16:creationId xmlns:a16="http://schemas.microsoft.com/office/drawing/2014/main" id="{5B0EA0BC-A568-4145-8579-FC8B8EE5AE82}"/>
                </a:ext>
              </a:extLst>
            </p:cNvPr>
            <p:cNvSpPr/>
            <p:nvPr/>
          </p:nvSpPr>
          <p:spPr>
            <a:xfrm>
              <a:off x="2786650" y="3134650"/>
              <a:ext cx="275" cy="425"/>
            </a:xfrm>
            <a:custGeom>
              <a:avLst/>
              <a:gdLst/>
              <a:ahLst/>
              <a:cxnLst/>
              <a:rect l="l" t="t" r="r" b="b"/>
              <a:pathLst>
                <a:path w="11" h="17" extrusionOk="0"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4" y="4"/>
                    <a:pt x="0" y="16"/>
                  </a:cubicBezTo>
                  <a:cubicBezTo>
                    <a:pt x="8" y="16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056;p43">
              <a:extLst>
                <a:ext uri="{FF2B5EF4-FFF2-40B4-BE49-F238E27FC236}">
                  <a16:creationId xmlns:a16="http://schemas.microsoft.com/office/drawing/2014/main" id="{B5DD2ECC-C209-4329-8F99-F1CAC60035E1}"/>
                </a:ext>
              </a:extLst>
            </p:cNvPr>
            <p:cNvSpPr/>
            <p:nvPr/>
          </p:nvSpPr>
          <p:spPr>
            <a:xfrm>
              <a:off x="2781300" y="3129675"/>
              <a:ext cx="900" cy="1525"/>
            </a:xfrm>
            <a:custGeom>
              <a:avLst/>
              <a:gdLst/>
              <a:ahLst/>
              <a:cxnLst/>
              <a:rect l="l" t="t" r="r" b="b"/>
              <a:pathLst>
                <a:path w="36" h="61" extrusionOk="0">
                  <a:moveTo>
                    <a:pt x="36" y="1"/>
                  </a:moveTo>
                  <a:cubicBezTo>
                    <a:pt x="0" y="60"/>
                    <a:pt x="0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057;p43">
              <a:extLst>
                <a:ext uri="{FF2B5EF4-FFF2-40B4-BE49-F238E27FC236}">
                  <a16:creationId xmlns:a16="http://schemas.microsoft.com/office/drawing/2014/main" id="{539C29CF-538C-4577-ABB3-2AF46EC3DA83}"/>
                </a:ext>
              </a:extLst>
            </p:cNvPr>
            <p:cNvSpPr/>
            <p:nvPr/>
          </p:nvSpPr>
          <p:spPr>
            <a:xfrm>
              <a:off x="2780400" y="3129075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0" y="49"/>
                  </a:moveTo>
                  <a:cubicBezTo>
                    <a:pt x="0" y="1"/>
                    <a:pt x="0" y="37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058;p43">
              <a:extLst>
                <a:ext uri="{FF2B5EF4-FFF2-40B4-BE49-F238E27FC236}">
                  <a16:creationId xmlns:a16="http://schemas.microsoft.com/office/drawing/2014/main" id="{25FB0DC1-F2DA-4931-83BF-D1A3BB4F39DE}"/>
                </a:ext>
              </a:extLst>
            </p:cNvPr>
            <p:cNvSpPr/>
            <p:nvPr/>
          </p:nvSpPr>
          <p:spPr>
            <a:xfrm>
              <a:off x="2742350" y="3124775"/>
              <a:ext cx="850" cy="1050"/>
            </a:xfrm>
            <a:custGeom>
              <a:avLst/>
              <a:gdLst/>
              <a:ahLst/>
              <a:cxnLst/>
              <a:rect l="l" t="t" r="r" b="b"/>
              <a:pathLst>
                <a:path w="34" h="42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13" y="21"/>
                    <a:pt x="34" y="42"/>
                  </a:cubicBezTo>
                  <a:cubicBezTo>
                    <a:pt x="14" y="1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059;p43">
              <a:extLst>
                <a:ext uri="{FF2B5EF4-FFF2-40B4-BE49-F238E27FC236}">
                  <a16:creationId xmlns:a16="http://schemas.microsoft.com/office/drawing/2014/main" id="{014984E6-47DD-49A3-8365-498773AEA1E9}"/>
                </a:ext>
              </a:extLst>
            </p:cNvPr>
            <p:cNvSpPr/>
            <p:nvPr/>
          </p:nvSpPr>
          <p:spPr>
            <a:xfrm>
              <a:off x="2717975" y="3131400"/>
              <a:ext cx="600" cy="675"/>
            </a:xfrm>
            <a:custGeom>
              <a:avLst/>
              <a:gdLst/>
              <a:ahLst/>
              <a:cxnLst/>
              <a:rect l="l" t="t" r="r" b="b"/>
              <a:pathLst>
                <a:path w="24" h="27" extrusionOk="0">
                  <a:moveTo>
                    <a:pt x="22" y="1"/>
                  </a:moveTo>
                  <a:cubicBezTo>
                    <a:pt x="19" y="1"/>
                    <a:pt x="1" y="27"/>
                    <a:pt x="9" y="27"/>
                  </a:cubicBezTo>
                  <a:cubicBezTo>
                    <a:pt x="21" y="7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060;p43">
              <a:extLst>
                <a:ext uri="{FF2B5EF4-FFF2-40B4-BE49-F238E27FC236}">
                  <a16:creationId xmlns:a16="http://schemas.microsoft.com/office/drawing/2014/main" id="{9C0625F1-F47A-4149-BD89-8548E9956B2B}"/>
                </a:ext>
              </a:extLst>
            </p:cNvPr>
            <p:cNvSpPr/>
            <p:nvPr/>
          </p:nvSpPr>
          <p:spPr>
            <a:xfrm>
              <a:off x="2685150" y="314575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0" y="1"/>
                  </a:moveTo>
                  <a:lnTo>
                    <a:pt x="0" y="36"/>
                  </a:lnTo>
                  <a:cubicBezTo>
                    <a:pt x="24" y="36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061;p43">
              <a:extLst>
                <a:ext uri="{FF2B5EF4-FFF2-40B4-BE49-F238E27FC236}">
                  <a16:creationId xmlns:a16="http://schemas.microsoft.com/office/drawing/2014/main" id="{EE84F4B6-BFF4-4204-8C4E-ADAF2EB229E8}"/>
                </a:ext>
              </a:extLst>
            </p:cNvPr>
            <p:cNvSpPr/>
            <p:nvPr/>
          </p:nvSpPr>
          <p:spPr>
            <a:xfrm>
              <a:off x="2764025" y="3127000"/>
              <a:ext cx="925" cy="875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0" y="1"/>
                  </a:moveTo>
                  <a:cubicBezTo>
                    <a:pt x="9" y="17"/>
                    <a:pt x="17" y="34"/>
                    <a:pt x="26" y="34"/>
                  </a:cubicBezTo>
                  <a:cubicBezTo>
                    <a:pt x="29" y="34"/>
                    <a:pt x="33" y="31"/>
                    <a:pt x="36" y="24"/>
                  </a:cubicBezTo>
                  <a:cubicBezTo>
                    <a:pt x="24" y="12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062;p43">
              <a:extLst>
                <a:ext uri="{FF2B5EF4-FFF2-40B4-BE49-F238E27FC236}">
                  <a16:creationId xmlns:a16="http://schemas.microsoft.com/office/drawing/2014/main" id="{9912CB9A-31C8-4857-B22D-60F157E3B445}"/>
                </a:ext>
              </a:extLst>
            </p:cNvPr>
            <p:cNvSpPr/>
            <p:nvPr/>
          </p:nvSpPr>
          <p:spPr>
            <a:xfrm>
              <a:off x="2762825" y="3126425"/>
              <a:ext cx="1200" cy="900"/>
            </a:xfrm>
            <a:custGeom>
              <a:avLst/>
              <a:gdLst/>
              <a:ahLst/>
              <a:cxnLst/>
              <a:rect l="l" t="t" r="r" b="b"/>
              <a:pathLst>
                <a:path w="48" h="36" extrusionOk="0">
                  <a:moveTo>
                    <a:pt x="22" y="0"/>
                  </a:moveTo>
                  <a:cubicBezTo>
                    <a:pt x="16" y="0"/>
                    <a:pt x="9" y="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2"/>
                  </a:lnTo>
                  <a:cubicBezTo>
                    <a:pt x="1" y="14"/>
                    <a:pt x="1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lnTo>
                    <a:pt x="3" y="15"/>
                  </a:lnTo>
                  <a:cubicBezTo>
                    <a:pt x="16" y="30"/>
                    <a:pt x="26" y="35"/>
                    <a:pt x="32" y="35"/>
                  </a:cubicBezTo>
                  <a:cubicBezTo>
                    <a:pt x="48" y="35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063;p43">
              <a:extLst>
                <a:ext uri="{FF2B5EF4-FFF2-40B4-BE49-F238E27FC236}">
                  <a16:creationId xmlns:a16="http://schemas.microsoft.com/office/drawing/2014/main" id="{B935CD40-ED93-437E-8CAC-8200F16C11F3}"/>
                </a:ext>
              </a:extLst>
            </p:cNvPr>
            <p:cNvSpPr/>
            <p:nvPr/>
          </p:nvSpPr>
          <p:spPr>
            <a:xfrm>
              <a:off x="2774750" y="3128650"/>
              <a:ext cx="300" cy="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064;p43">
              <a:extLst>
                <a:ext uri="{FF2B5EF4-FFF2-40B4-BE49-F238E27FC236}">
                  <a16:creationId xmlns:a16="http://schemas.microsoft.com/office/drawing/2014/main" id="{3CF2ABAF-C427-411C-A26D-462389D7CC6E}"/>
                </a:ext>
              </a:extLst>
            </p:cNvPr>
            <p:cNvSpPr/>
            <p:nvPr/>
          </p:nvSpPr>
          <p:spPr>
            <a:xfrm>
              <a:off x="2773850" y="312850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4" y="0"/>
                  </a:moveTo>
                  <a:cubicBezTo>
                    <a:pt x="0" y="0"/>
                    <a:pt x="8" y="5"/>
                    <a:pt x="16" y="5"/>
                  </a:cubicBezTo>
                  <a:cubicBezTo>
                    <a:pt x="20" y="5"/>
                    <a:pt x="24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065;p43">
              <a:extLst>
                <a:ext uri="{FF2B5EF4-FFF2-40B4-BE49-F238E27FC236}">
                  <a16:creationId xmlns:a16="http://schemas.microsoft.com/office/drawing/2014/main" id="{F6B4701E-E039-4F6F-9784-4A47AAD47231}"/>
                </a:ext>
              </a:extLst>
            </p:cNvPr>
            <p:cNvSpPr/>
            <p:nvPr/>
          </p:nvSpPr>
          <p:spPr>
            <a:xfrm>
              <a:off x="2663775" y="3152300"/>
              <a:ext cx="250" cy="525"/>
            </a:xfrm>
            <a:custGeom>
              <a:avLst/>
              <a:gdLst/>
              <a:ahLst/>
              <a:cxnLst/>
              <a:rect l="l" t="t" r="r" b="b"/>
              <a:pathLst>
                <a:path w="10" h="21" extrusionOk="0">
                  <a:moveTo>
                    <a:pt x="10" y="1"/>
                  </a:moveTo>
                  <a:cubicBezTo>
                    <a:pt x="3" y="15"/>
                    <a:pt x="0" y="20"/>
                    <a:pt x="1" y="20"/>
                  </a:cubicBezTo>
                  <a:cubicBezTo>
                    <a:pt x="2" y="20"/>
                    <a:pt x="5" y="17"/>
                    <a:pt x="10" y="13"/>
                  </a:cubicBezTo>
                  <a:cubicBezTo>
                    <a:pt x="10" y="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066;p43">
              <a:extLst>
                <a:ext uri="{FF2B5EF4-FFF2-40B4-BE49-F238E27FC236}">
                  <a16:creationId xmlns:a16="http://schemas.microsoft.com/office/drawing/2014/main" id="{A2E3F60A-106E-467C-AB4F-EC9DF8541C99}"/>
                </a:ext>
              </a:extLst>
            </p:cNvPr>
            <p:cNvSpPr/>
            <p:nvPr/>
          </p:nvSpPr>
          <p:spPr>
            <a:xfrm>
              <a:off x="2735150" y="313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067;p43">
              <a:extLst>
                <a:ext uri="{FF2B5EF4-FFF2-40B4-BE49-F238E27FC236}">
                  <a16:creationId xmlns:a16="http://schemas.microsoft.com/office/drawing/2014/main" id="{4335A678-5B5C-4CCA-AD1C-E929C1A42D26}"/>
                </a:ext>
              </a:extLst>
            </p:cNvPr>
            <p:cNvSpPr/>
            <p:nvPr/>
          </p:nvSpPr>
          <p:spPr>
            <a:xfrm>
              <a:off x="2733950" y="3131475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25" y="0"/>
                  </a:moveTo>
                  <a:cubicBezTo>
                    <a:pt x="13" y="48"/>
                    <a:pt x="13" y="84"/>
                    <a:pt x="1" y="119"/>
                  </a:cubicBezTo>
                  <a:cubicBezTo>
                    <a:pt x="25" y="72"/>
                    <a:pt x="72" y="95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068;p43">
              <a:extLst>
                <a:ext uri="{FF2B5EF4-FFF2-40B4-BE49-F238E27FC236}">
                  <a16:creationId xmlns:a16="http://schemas.microsoft.com/office/drawing/2014/main" id="{624B98F3-7BBC-4719-8318-A4FD9A0CC277}"/>
                </a:ext>
              </a:extLst>
            </p:cNvPr>
            <p:cNvSpPr/>
            <p:nvPr/>
          </p:nvSpPr>
          <p:spPr>
            <a:xfrm>
              <a:off x="2625775" y="3125275"/>
              <a:ext cx="153750" cy="50700"/>
            </a:xfrm>
            <a:custGeom>
              <a:avLst/>
              <a:gdLst/>
              <a:ahLst/>
              <a:cxnLst/>
              <a:rect l="l" t="t" r="r" b="b"/>
              <a:pathLst>
                <a:path w="6150" h="2028" extrusionOk="0">
                  <a:moveTo>
                    <a:pt x="5791" y="120"/>
                  </a:moveTo>
                  <a:cubicBezTo>
                    <a:pt x="5792" y="120"/>
                    <a:pt x="5798" y="123"/>
                    <a:pt x="5804" y="129"/>
                  </a:cubicBezTo>
                  <a:cubicBezTo>
                    <a:pt x="5792" y="123"/>
                    <a:pt x="5789" y="120"/>
                    <a:pt x="5791" y="120"/>
                  </a:cubicBezTo>
                  <a:close/>
                  <a:moveTo>
                    <a:pt x="3745" y="320"/>
                  </a:moveTo>
                  <a:cubicBezTo>
                    <a:pt x="3756" y="320"/>
                    <a:pt x="3768" y="320"/>
                    <a:pt x="3780" y="332"/>
                  </a:cubicBezTo>
                  <a:cubicBezTo>
                    <a:pt x="3777" y="335"/>
                    <a:pt x="3773" y="336"/>
                    <a:pt x="3770" y="336"/>
                  </a:cubicBezTo>
                  <a:cubicBezTo>
                    <a:pt x="3761" y="336"/>
                    <a:pt x="3753" y="328"/>
                    <a:pt x="3745" y="320"/>
                  </a:cubicBezTo>
                  <a:close/>
                  <a:moveTo>
                    <a:pt x="4299" y="326"/>
                  </a:moveTo>
                  <a:cubicBezTo>
                    <a:pt x="4296" y="331"/>
                    <a:pt x="4294" y="337"/>
                    <a:pt x="4292" y="343"/>
                  </a:cubicBezTo>
                  <a:cubicBezTo>
                    <a:pt x="4295" y="338"/>
                    <a:pt x="4297" y="332"/>
                    <a:pt x="4299" y="326"/>
                  </a:cubicBezTo>
                  <a:close/>
                  <a:moveTo>
                    <a:pt x="4048" y="341"/>
                  </a:moveTo>
                  <a:cubicBezTo>
                    <a:pt x="4025" y="345"/>
                    <a:pt x="4013" y="350"/>
                    <a:pt x="4018" y="355"/>
                  </a:cubicBezTo>
                  <a:cubicBezTo>
                    <a:pt x="4032" y="355"/>
                    <a:pt x="4042" y="351"/>
                    <a:pt x="4048" y="341"/>
                  </a:cubicBezTo>
                  <a:close/>
                  <a:moveTo>
                    <a:pt x="4947" y="355"/>
                  </a:moveTo>
                  <a:cubicBezTo>
                    <a:pt x="4947" y="355"/>
                    <a:pt x="4947" y="355"/>
                    <a:pt x="4947" y="355"/>
                  </a:cubicBezTo>
                  <a:cubicBezTo>
                    <a:pt x="4947" y="356"/>
                    <a:pt x="4947" y="356"/>
                    <a:pt x="4947" y="356"/>
                  </a:cubicBezTo>
                  <a:cubicBezTo>
                    <a:pt x="4947" y="356"/>
                    <a:pt x="4947" y="356"/>
                    <a:pt x="4947" y="355"/>
                  </a:cubicBezTo>
                  <a:close/>
                  <a:moveTo>
                    <a:pt x="5541" y="302"/>
                  </a:moveTo>
                  <a:cubicBezTo>
                    <a:pt x="5529" y="302"/>
                    <a:pt x="5515" y="307"/>
                    <a:pt x="5499" y="317"/>
                  </a:cubicBezTo>
                  <a:lnTo>
                    <a:pt x="5499" y="317"/>
                  </a:lnTo>
                  <a:cubicBezTo>
                    <a:pt x="5498" y="317"/>
                    <a:pt x="5497" y="316"/>
                    <a:pt x="5495" y="316"/>
                  </a:cubicBezTo>
                  <a:lnTo>
                    <a:pt x="5495" y="316"/>
                  </a:lnTo>
                  <a:cubicBezTo>
                    <a:pt x="5495" y="317"/>
                    <a:pt x="5495" y="318"/>
                    <a:pt x="5495" y="320"/>
                  </a:cubicBezTo>
                  <a:cubicBezTo>
                    <a:pt x="5496" y="319"/>
                    <a:pt x="5498" y="318"/>
                    <a:pt x="5499" y="317"/>
                  </a:cubicBezTo>
                  <a:lnTo>
                    <a:pt x="5499" y="317"/>
                  </a:lnTo>
                  <a:cubicBezTo>
                    <a:pt x="5510" y="319"/>
                    <a:pt x="5517" y="320"/>
                    <a:pt x="5519" y="320"/>
                  </a:cubicBezTo>
                  <a:cubicBezTo>
                    <a:pt x="5519" y="332"/>
                    <a:pt x="5507" y="355"/>
                    <a:pt x="5507" y="367"/>
                  </a:cubicBezTo>
                  <a:cubicBezTo>
                    <a:pt x="5519" y="343"/>
                    <a:pt x="5542" y="332"/>
                    <a:pt x="5578" y="320"/>
                  </a:cubicBezTo>
                  <a:cubicBezTo>
                    <a:pt x="5566" y="308"/>
                    <a:pt x="5554" y="302"/>
                    <a:pt x="5541" y="302"/>
                  </a:cubicBezTo>
                  <a:close/>
                  <a:moveTo>
                    <a:pt x="5073" y="369"/>
                  </a:moveTo>
                  <a:lnTo>
                    <a:pt x="5073" y="369"/>
                  </a:lnTo>
                  <a:cubicBezTo>
                    <a:pt x="5074" y="377"/>
                    <a:pt x="5076" y="384"/>
                    <a:pt x="5078" y="391"/>
                  </a:cubicBezTo>
                  <a:cubicBezTo>
                    <a:pt x="5078" y="382"/>
                    <a:pt x="5076" y="375"/>
                    <a:pt x="5073" y="369"/>
                  </a:cubicBezTo>
                  <a:close/>
                  <a:moveTo>
                    <a:pt x="3065" y="535"/>
                  </a:moveTo>
                  <a:cubicBezTo>
                    <a:pt x="3071" y="535"/>
                    <a:pt x="3079" y="541"/>
                    <a:pt x="3090" y="546"/>
                  </a:cubicBezTo>
                  <a:cubicBezTo>
                    <a:pt x="3080" y="555"/>
                    <a:pt x="3070" y="573"/>
                    <a:pt x="3061" y="573"/>
                  </a:cubicBezTo>
                  <a:cubicBezTo>
                    <a:pt x="3058" y="573"/>
                    <a:pt x="3056" y="572"/>
                    <a:pt x="3054" y="570"/>
                  </a:cubicBezTo>
                  <a:cubicBezTo>
                    <a:pt x="3054" y="543"/>
                    <a:pt x="3058" y="535"/>
                    <a:pt x="3065" y="535"/>
                  </a:cubicBezTo>
                  <a:close/>
                  <a:moveTo>
                    <a:pt x="3138" y="636"/>
                  </a:moveTo>
                  <a:cubicBezTo>
                    <a:pt x="3142" y="638"/>
                    <a:pt x="3145" y="640"/>
                    <a:pt x="3149" y="641"/>
                  </a:cubicBezTo>
                  <a:cubicBezTo>
                    <a:pt x="3145" y="639"/>
                    <a:pt x="3141" y="638"/>
                    <a:pt x="3138" y="636"/>
                  </a:cubicBezTo>
                  <a:close/>
                  <a:moveTo>
                    <a:pt x="1304" y="939"/>
                  </a:moveTo>
                  <a:lnTo>
                    <a:pt x="1316" y="951"/>
                  </a:lnTo>
                  <a:cubicBezTo>
                    <a:pt x="1312" y="954"/>
                    <a:pt x="1310" y="956"/>
                    <a:pt x="1308" y="956"/>
                  </a:cubicBezTo>
                  <a:cubicBezTo>
                    <a:pt x="1304" y="956"/>
                    <a:pt x="1304" y="947"/>
                    <a:pt x="1304" y="939"/>
                  </a:cubicBezTo>
                  <a:close/>
                  <a:moveTo>
                    <a:pt x="1544" y="1067"/>
                  </a:moveTo>
                  <a:cubicBezTo>
                    <a:pt x="1530" y="1073"/>
                    <a:pt x="1535" y="1094"/>
                    <a:pt x="1540" y="1094"/>
                  </a:cubicBezTo>
                  <a:cubicBezTo>
                    <a:pt x="1542" y="1094"/>
                    <a:pt x="1545" y="1088"/>
                    <a:pt x="1544" y="1067"/>
                  </a:cubicBezTo>
                  <a:close/>
                  <a:moveTo>
                    <a:pt x="1531" y="1148"/>
                  </a:moveTo>
                  <a:cubicBezTo>
                    <a:pt x="1522" y="1149"/>
                    <a:pt x="1512" y="1158"/>
                    <a:pt x="1506" y="1177"/>
                  </a:cubicBezTo>
                  <a:cubicBezTo>
                    <a:pt x="1516" y="1167"/>
                    <a:pt x="1525" y="1157"/>
                    <a:pt x="1531" y="1148"/>
                  </a:cubicBezTo>
                  <a:close/>
                  <a:moveTo>
                    <a:pt x="708" y="1693"/>
                  </a:moveTo>
                  <a:cubicBezTo>
                    <a:pt x="696" y="1705"/>
                    <a:pt x="691" y="1713"/>
                    <a:pt x="697" y="1713"/>
                  </a:cubicBezTo>
                  <a:cubicBezTo>
                    <a:pt x="704" y="1705"/>
                    <a:pt x="708" y="1698"/>
                    <a:pt x="708" y="1693"/>
                  </a:cubicBezTo>
                  <a:close/>
                  <a:moveTo>
                    <a:pt x="4860" y="1"/>
                  </a:moveTo>
                  <a:cubicBezTo>
                    <a:pt x="4803" y="1"/>
                    <a:pt x="4739" y="23"/>
                    <a:pt x="4697" y="23"/>
                  </a:cubicBezTo>
                  <a:cubicBezTo>
                    <a:pt x="4681" y="23"/>
                    <a:pt x="4668" y="19"/>
                    <a:pt x="4661" y="10"/>
                  </a:cubicBezTo>
                  <a:cubicBezTo>
                    <a:pt x="4637" y="22"/>
                    <a:pt x="4649" y="58"/>
                    <a:pt x="4637" y="81"/>
                  </a:cubicBezTo>
                  <a:cubicBezTo>
                    <a:pt x="4629" y="52"/>
                    <a:pt x="4609" y="40"/>
                    <a:pt x="4585" y="40"/>
                  </a:cubicBezTo>
                  <a:cubicBezTo>
                    <a:pt x="4543" y="40"/>
                    <a:pt x="4490" y="79"/>
                    <a:pt x="4483" y="117"/>
                  </a:cubicBezTo>
                  <a:cubicBezTo>
                    <a:pt x="4485" y="123"/>
                    <a:pt x="4484" y="125"/>
                    <a:pt x="4483" y="125"/>
                  </a:cubicBezTo>
                  <a:cubicBezTo>
                    <a:pt x="4474" y="125"/>
                    <a:pt x="4423" y="58"/>
                    <a:pt x="4423" y="58"/>
                  </a:cubicBezTo>
                  <a:cubicBezTo>
                    <a:pt x="4411" y="81"/>
                    <a:pt x="4399" y="105"/>
                    <a:pt x="4387" y="129"/>
                  </a:cubicBezTo>
                  <a:cubicBezTo>
                    <a:pt x="4361" y="96"/>
                    <a:pt x="4335" y="89"/>
                    <a:pt x="4294" y="89"/>
                  </a:cubicBezTo>
                  <a:cubicBezTo>
                    <a:pt x="4261" y="89"/>
                    <a:pt x="4219" y="93"/>
                    <a:pt x="4161" y="93"/>
                  </a:cubicBezTo>
                  <a:cubicBezTo>
                    <a:pt x="4120" y="93"/>
                    <a:pt x="4006" y="86"/>
                    <a:pt x="3913" y="86"/>
                  </a:cubicBezTo>
                  <a:cubicBezTo>
                    <a:pt x="3843" y="86"/>
                    <a:pt x="3785" y="90"/>
                    <a:pt x="3780" y="105"/>
                  </a:cubicBezTo>
                  <a:cubicBezTo>
                    <a:pt x="3768" y="70"/>
                    <a:pt x="3756" y="58"/>
                    <a:pt x="3768" y="46"/>
                  </a:cubicBezTo>
                  <a:lnTo>
                    <a:pt x="3768" y="46"/>
                  </a:lnTo>
                  <a:cubicBezTo>
                    <a:pt x="3757" y="46"/>
                    <a:pt x="3677" y="175"/>
                    <a:pt x="3672" y="188"/>
                  </a:cubicBezTo>
                  <a:lnTo>
                    <a:pt x="3672" y="188"/>
                  </a:lnTo>
                  <a:cubicBezTo>
                    <a:pt x="3649" y="176"/>
                    <a:pt x="3650" y="153"/>
                    <a:pt x="3673" y="141"/>
                  </a:cubicBezTo>
                  <a:cubicBezTo>
                    <a:pt x="3631" y="141"/>
                    <a:pt x="3296" y="232"/>
                    <a:pt x="3157" y="232"/>
                  </a:cubicBezTo>
                  <a:cubicBezTo>
                    <a:pt x="3101" y="232"/>
                    <a:pt x="3076" y="218"/>
                    <a:pt x="3113" y="177"/>
                  </a:cubicBezTo>
                  <a:cubicBezTo>
                    <a:pt x="3103" y="171"/>
                    <a:pt x="3096" y="168"/>
                    <a:pt x="3092" y="168"/>
                  </a:cubicBezTo>
                  <a:cubicBezTo>
                    <a:pt x="3072" y="168"/>
                    <a:pt x="3107" y="226"/>
                    <a:pt x="3078" y="236"/>
                  </a:cubicBezTo>
                  <a:cubicBezTo>
                    <a:pt x="3067" y="221"/>
                    <a:pt x="3050" y="214"/>
                    <a:pt x="3029" y="214"/>
                  </a:cubicBezTo>
                  <a:cubicBezTo>
                    <a:pt x="2952" y="214"/>
                    <a:pt x="2824" y="297"/>
                    <a:pt x="2768" y="343"/>
                  </a:cubicBezTo>
                  <a:cubicBezTo>
                    <a:pt x="2697" y="403"/>
                    <a:pt x="2471" y="343"/>
                    <a:pt x="2435" y="474"/>
                  </a:cubicBezTo>
                  <a:cubicBezTo>
                    <a:pt x="2414" y="470"/>
                    <a:pt x="2397" y="466"/>
                    <a:pt x="2383" y="466"/>
                  </a:cubicBezTo>
                  <a:cubicBezTo>
                    <a:pt x="2357" y="466"/>
                    <a:pt x="2339" y="480"/>
                    <a:pt x="2316" y="534"/>
                  </a:cubicBezTo>
                  <a:cubicBezTo>
                    <a:pt x="2306" y="531"/>
                    <a:pt x="2295" y="530"/>
                    <a:pt x="2283" y="530"/>
                  </a:cubicBezTo>
                  <a:cubicBezTo>
                    <a:pt x="2131" y="530"/>
                    <a:pt x="1803" y="727"/>
                    <a:pt x="1947" y="760"/>
                  </a:cubicBezTo>
                  <a:cubicBezTo>
                    <a:pt x="1947" y="760"/>
                    <a:pt x="1554" y="784"/>
                    <a:pt x="1447" y="843"/>
                  </a:cubicBezTo>
                  <a:cubicBezTo>
                    <a:pt x="1459" y="855"/>
                    <a:pt x="1470" y="867"/>
                    <a:pt x="1482" y="891"/>
                  </a:cubicBezTo>
                  <a:cubicBezTo>
                    <a:pt x="1470" y="891"/>
                    <a:pt x="1459" y="903"/>
                    <a:pt x="1447" y="903"/>
                  </a:cubicBezTo>
                  <a:cubicBezTo>
                    <a:pt x="1423" y="891"/>
                    <a:pt x="1423" y="879"/>
                    <a:pt x="1435" y="867"/>
                  </a:cubicBezTo>
                  <a:cubicBezTo>
                    <a:pt x="1411" y="867"/>
                    <a:pt x="1399" y="891"/>
                    <a:pt x="1411" y="915"/>
                  </a:cubicBezTo>
                  <a:cubicBezTo>
                    <a:pt x="1411" y="915"/>
                    <a:pt x="1364" y="877"/>
                    <a:pt x="1362" y="877"/>
                  </a:cubicBezTo>
                  <a:lnTo>
                    <a:pt x="1362" y="877"/>
                  </a:lnTo>
                  <a:cubicBezTo>
                    <a:pt x="1361" y="877"/>
                    <a:pt x="1362" y="878"/>
                    <a:pt x="1363" y="879"/>
                  </a:cubicBezTo>
                  <a:cubicBezTo>
                    <a:pt x="1351" y="879"/>
                    <a:pt x="1304" y="927"/>
                    <a:pt x="1244" y="951"/>
                  </a:cubicBezTo>
                  <a:cubicBezTo>
                    <a:pt x="1265" y="983"/>
                    <a:pt x="1258" y="1014"/>
                    <a:pt x="1273" y="1029"/>
                  </a:cubicBezTo>
                  <a:lnTo>
                    <a:pt x="1273" y="1029"/>
                  </a:lnTo>
                  <a:cubicBezTo>
                    <a:pt x="1255" y="1017"/>
                    <a:pt x="1236" y="1011"/>
                    <a:pt x="1218" y="1011"/>
                  </a:cubicBezTo>
                  <a:cubicBezTo>
                    <a:pt x="1101" y="1011"/>
                    <a:pt x="1004" y="1236"/>
                    <a:pt x="994" y="1236"/>
                  </a:cubicBezTo>
                  <a:cubicBezTo>
                    <a:pt x="977" y="1199"/>
                    <a:pt x="952" y="1185"/>
                    <a:pt x="926" y="1185"/>
                  </a:cubicBezTo>
                  <a:cubicBezTo>
                    <a:pt x="863" y="1185"/>
                    <a:pt x="797" y="1270"/>
                    <a:pt x="839" y="1296"/>
                  </a:cubicBezTo>
                  <a:cubicBezTo>
                    <a:pt x="756" y="1320"/>
                    <a:pt x="637" y="1296"/>
                    <a:pt x="601" y="1439"/>
                  </a:cubicBezTo>
                  <a:cubicBezTo>
                    <a:pt x="577" y="1427"/>
                    <a:pt x="554" y="1415"/>
                    <a:pt x="530" y="1403"/>
                  </a:cubicBezTo>
                  <a:cubicBezTo>
                    <a:pt x="458" y="1510"/>
                    <a:pt x="280" y="1748"/>
                    <a:pt x="77" y="1772"/>
                  </a:cubicBezTo>
                  <a:cubicBezTo>
                    <a:pt x="101" y="1772"/>
                    <a:pt x="89" y="1808"/>
                    <a:pt x="113" y="1832"/>
                  </a:cubicBezTo>
                  <a:cubicBezTo>
                    <a:pt x="46" y="1854"/>
                    <a:pt x="0" y="1928"/>
                    <a:pt x="4" y="1928"/>
                  </a:cubicBezTo>
                  <a:cubicBezTo>
                    <a:pt x="5" y="1928"/>
                    <a:pt x="5" y="1928"/>
                    <a:pt x="6" y="1927"/>
                  </a:cubicBezTo>
                  <a:cubicBezTo>
                    <a:pt x="21" y="2000"/>
                    <a:pt x="60" y="2027"/>
                    <a:pt x="111" y="2027"/>
                  </a:cubicBezTo>
                  <a:cubicBezTo>
                    <a:pt x="259" y="2027"/>
                    <a:pt x="503" y="1796"/>
                    <a:pt x="530" y="1796"/>
                  </a:cubicBezTo>
                  <a:cubicBezTo>
                    <a:pt x="525" y="1791"/>
                    <a:pt x="518" y="1788"/>
                    <a:pt x="510" y="1786"/>
                  </a:cubicBezTo>
                  <a:lnTo>
                    <a:pt x="510" y="1786"/>
                  </a:lnTo>
                  <a:cubicBezTo>
                    <a:pt x="512" y="1786"/>
                    <a:pt x="513" y="1786"/>
                    <a:pt x="515" y="1786"/>
                  </a:cubicBezTo>
                  <a:cubicBezTo>
                    <a:pt x="591" y="1786"/>
                    <a:pt x="651" y="1677"/>
                    <a:pt x="661" y="1677"/>
                  </a:cubicBezTo>
                  <a:cubicBezTo>
                    <a:pt x="693" y="1677"/>
                    <a:pt x="709" y="1682"/>
                    <a:pt x="708" y="1693"/>
                  </a:cubicBezTo>
                  <a:lnTo>
                    <a:pt x="708" y="1693"/>
                  </a:lnTo>
                  <a:cubicBezTo>
                    <a:pt x="776" y="1624"/>
                    <a:pt x="1066" y="1397"/>
                    <a:pt x="1108" y="1397"/>
                  </a:cubicBezTo>
                  <a:cubicBezTo>
                    <a:pt x="1112" y="1397"/>
                    <a:pt x="1114" y="1399"/>
                    <a:pt x="1113" y="1403"/>
                  </a:cubicBezTo>
                  <a:cubicBezTo>
                    <a:pt x="1173" y="1320"/>
                    <a:pt x="1125" y="1296"/>
                    <a:pt x="1185" y="1236"/>
                  </a:cubicBezTo>
                  <a:lnTo>
                    <a:pt x="1185" y="1236"/>
                  </a:lnTo>
                  <a:cubicBezTo>
                    <a:pt x="1169" y="1277"/>
                    <a:pt x="1180" y="1290"/>
                    <a:pt x="1203" y="1290"/>
                  </a:cubicBezTo>
                  <a:cubicBezTo>
                    <a:pt x="1244" y="1290"/>
                    <a:pt x="1323" y="1247"/>
                    <a:pt x="1347" y="1247"/>
                  </a:cubicBezTo>
                  <a:cubicBezTo>
                    <a:pt x="1349" y="1247"/>
                    <a:pt x="1350" y="1248"/>
                    <a:pt x="1351" y="1248"/>
                  </a:cubicBezTo>
                  <a:cubicBezTo>
                    <a:pt x="1347" y="1222"/>
                    <a:pt x="1332" y="1217"/>
                    <a:pt x="1316" y="1217"/>
                  </a:cubicBezTo>
                  <a:cubicBezTo>
                    <a:pt x="1304" y="1217"/>
                    <a:pt x="1291" y="1220"/>
                    <a:pt x="1282" y="1220"/>
                  </a:cubicBezTo>
                  <a:cubicBezTo>
                    <a:pt x="1271" y="1220"/>
                    <a:pt x="1267" y="1215"/>
                    <a:pt x="1280" y="1189"/>
                  </a:cubicBezTo>
                  <a:cubicBezTo>
                    <a:pt x="1287" y="1167"/>
                    <a:pt x="1303" y="1160"/>
                    <a:pt x="1321" y="1160"/>
                  </a:cubicBezTo>
                  <a:cubicBezTo>
                    <a:pt x="1364" y="1160"/>
                    <a:pt x="1423" y="1201"/>
                    <a:pt x="1423" y="1201"/>
                  </a:cubicBezTo>
                  <a:cubicBezTo>
                    <a:pt x="1426" y="1202"/>
                    <a:pt x="1430" y="1202"/>
                    <a:pt x="1434" y="1202"/>
                  </a:cubicBezTo>
                  <a:cubicBezTo>
                    <a:pt x="1477" y="1202"/>
                    <a:pt x="1517" y="1138"/>
                    <a:pt x="1506" y="1105"/>
                  </a:cubicBezTo>
                  <a:lnTo>
                    <a:pt x="1506" y="1105"/>
                  </a:lnTo>
                  <a:cubicBezTo>
                    <a:pt x="1494" y="1117"/>
                    <a:pt x="1470" y="1129"/>
                    <a:pt x="1459" y="1141"/>
                  </a:cubicBezTo>
                  <a:cubicBezTo>
                    <a:pt x="1470" y="1094"/>
                    <a:pt x="1494" y="1058"/>
                    <a:pt x="1542" y="1046"/>
                  </a:cubicBezTo>
                  <a:lnTo>
                    <a:pt x="1542" y="1046"/>
                  </a:lnTo>
                  <a:cubicBezTo>
                    <a:pt x="1543" y="1054"/>
                    <a:pt x="1543" y="1061"/>
                    <a:pt x="1544" y="1067"/>
                  </a:cubicBezTo>
                  <a:lnTo>
                    <a:pt x="1544" y="1067"/>
                  </a:lnTo>
                  <a:cubicBezTo>
                    <a:pt x="1545" y="1067"/>
                    <a:pt x="1548" y="1066"/>
                    <a:pt x="1550" y="1066"/>
                  </a:cubicBezTo>
                  <a:cubicBezTo>
                    <a:pt x="1554" y="1066"/>
                    <a:pt x="1559" y="1067"/>
                    <a:pt x="1566" y="1070"/>
                  </a:cubicBezTo>
                  <a:cubicBezTo>
                    <a:pt x="1557" y="1104"/>
                    <a:pt x="1549" y="1126"/>
                    <a:pt x="1531" y="1148"/>
                  </a:cubicBezTo>
                  <a:lnTo>
                    <a:pt x="1531" y="1148"/>
                  </a:lnTo>
                  <a:cubicBezTo>
                    <a:pt x="1532" y="1148"/>
                    <a:pt x="1532" y="1148"/>
                    <a:pt x="1533" y="1148"/>
                  </a:cubicBezTo>
                  <a:cubicBezTo>
                    <a:pt x="1541" y="1148"/>
                    <a:pt x="1548" y="1154"/>
                    <a:pt x="1554" y="1165"/>
                  </a:cubicBezTo>
                  <a:cubicBezTo>
                    <a:pt x="1542" y="1105"/>
                    <a:pt x="1649" y="1070"/>
                    <a:pt x="1649" y="1070"/>
                  </a:cubicBezTo>
                  <a:cubicBezTo>
                    <a:pt x="1649" y="1094"/>
                    <a:pt x="1649" y="1105"/>
                    <a:pt x="1649" y="1117"/>
                  </a:cubicBezTo>
                  <a:cubicBezTo>
                    <a:pt x="1685" y="1105"/>
                    <a:pt x="1709" y="1094"/>
                    <a:pt x="1744" y="1094"/>
                  </a:cubicBezTo>
                  <a:cubicBezTo>
                    <a:pt x="1709" y="1094"/>
                    <a:pt x="1685" y="1082"/>
                    <a:pt x="1673" y="1046"/>
                  </a:cubicBezTo>
                  <a:cubicBezTo>
                    <a:pt x="1686" y="1030"/>
                    <a:pt x="1698" y="1024"/>
                    <a:pt x="1710" y="1024"/>
                  </a:cubicBezTo>
                  <a:cubicBezTo>
                    <a:pt x="1741" y="1024"/>
                    <a:pt x="1768" y="1069"/>
                    <a:pt x="1801" y="1069"/>
                  </a:cubicBezTo>
                  <a:cubicBezTo>
                    <a:pt x="1809" y="1069"/>
                    <a:pt x="1818" y="1065"/>
                    <a:pt x="1828" y="1058"/>
                  </a:cubicBezTo>
                  <a:lnTo>
                    <a:pt x="1828" y="1058"/>
                  </a:lnTo>
                  <a:cubicBezTo>
                    <a:pt x="1821" y="1061"/>
                    <a:pt x="1816" y="1062"/>
                    <a:pt x="1811" y="1062"/>
                  </a:cubicBezTo>
                  <a:cubicBezTo>
                    <a:pt x="1798" y="1062"/>
                    <a:pt x="1792" y="1051"/>
                    <a:pt x="1792" y="1034"/>
                  </a:cubicBezTo>
                  <a:cubicBezTo>
                    <a:pt x="1899" y="1034"/>
                    <a:pt x="1863" y="891"/>
                    <a:pt x="1959" y="891"/>
                  </a:cubicBezTo>
                  <a:cubicBezTo>
                    <a:pt x="1947" y="915"/>
                    <a:pt x="1947" y="927"/>
                    <a:pt x="1947" y="951"/>
                  </a:cubicBezTo>
                  <a:cubicBezTo>
                    <a:pt x="1959" y="951"/>
                    <a:pt x="2030" y="855"/>
                    <a:pt x="2054" y="843"/>
                  </a:cubicBezTo>
                  <a:cubicBezTo>
                    <a:pt x="2061" y="857"/>
                    <a:pt x="2068" y="863"/>
                    <a:pt x="2077" y="863"/>
                  </a:cubicBezTo>
                  <a:cubicBezTo>
                    <a:pt x="2084" y="863"/>
                    <a:pt x="2092" y="860"/>
                    <a:pt x="2101" y="855"/>
                  </a:cubicBezTo>
                  <a:lnTo>
                    <a:pt x="2101" y="855"/>
                  </a:lnTo>
                  <a:cubicBezTo>
                    <a:pt x="2095" y="891"/>
                    <a:pt x="2084" y="891"/>
                    <a:pt x="2075" y="891"/>
                  </a:cubicBezTo>
                  <a:cubicBezTo>
                    <a:pt x="2066" y="891"/>
                    <a:pt x="2060" y="891"/>
                    <a:pt x="2066" y="927"/>
                  </a:cubicBezTo>
                  <a:cubicBezTo>
                    <a:pt x="2073" y="930"/>
                    <a:pt x="2080" y="931"/>
                    <a:pt x="2085" y="931"/>
                  </a:cubicBezTo>
                  <a:cubicBezTo>
                    <a:pt x="2128" y="931"/>
                    <a:pt x="2140" y="863"/>
                    <a:pt x="2161" y="832"/>
                  </a:cubicBezTo>
                  <a:cubicBezTo>
                    <a:pt x="2161" y="832"/>
                    <a:pt x="2256" y="843"/>
                    <a:pt x="2197" y="915"/>
                  </a:cubicBezTo>
                  <a:cubicBezTo>
                    <a:pt x="2266" y="866"/>
                    <a:pt x="2383" y="784"/>
                    <a:pt x="2483" y="784"/>
                  </a:cubicBezTo>
                  <a:cubicBezTo>
                    <a:pt x="2503" y="784"/>
                    <a:pt x="2523" y="788"/>
                    <a:pt x="2542" y="796"/>
                  </a:cubicBezTo>
                  <a:cubicBezTo>
                    <a:pt x="2531" y="762"/>
                    <a:pt x="2530" y="739"/>
                    <a:pt x="2540" y="706"/>
                  </a:cubicBezTo>
                  <a:lnTo>
                    <a:pt x="2540" y="706"/>
                  </a:lnTo>
                  <a:cubicBezTo>
                    <a:pt x="2542" y="708"/>
                    <a:pt x="2546" y="709"/>
                    <a:pt x="2553" y="709"/>
                  </a:cubicBezTo>
                  <a:cubicBezTo>
                    <a:pt x="2585" y="709"/>
                    <a:pt x="2667" y="690"/>
                    <a:pt x="2682" y="680"/>
                  </a:cubicBezTo>
                  <a:lnTo>
                    <a:pt x="2682" y="680"/>
                  </a:lnTo>
                  <a:cubicBezTo>
                    <a:pt x="2669" y="698"/>
                    <a:pt x="2639" y="762"/>
                    <a:pt x="2673" y="796"/>
                  </a:cubicBezTo>
                  <a:cubicBezTo>
                    <a:pt x="2649" y="724"/>
                    <a:pt x="2804" y="677"/>
                    <a:pt x="2768" y="677"/>
                  </a:cubicBezTo>
                  <a:cubicBezTo>
                    <a:pt x="2780" y="677"/>
                    <a:pt x="2959" y="570"/>
                    <a:pt x="2983" y="522"/>
                  </a:cubicBezTo>
                  <a:cubicBezTo>
                    <a:pt x="2983" y="534"/>
                    <a:pt x="2983" y="546"/>
                    <a:pt x="2983" y="546"/>
                  </a:cubicBezTo>
                  <a:cubicBezTo>
                    <a:pt x="2994" y="534"/>
                    <a:pt x="2994" y="522"/>
                    <a:pt x="3006" y="510"/>
                  </a:cubicBezTo>
                  <a:lnTo>
                    <a:pt x="3006" y="510"/>
                  </a:lnTo>
                  <a:cubicBezTo>
                    <a:pt x="3017" y="521"/>
                    <a:pt x="2970" y="609"/>
                    <a:pt x="3004" y="609"/>
                  </a:cubicBezTo>
                  <a:cubicBezTo>
                    <a:pt x="3008" y="609"/>
                    <a:pt x="3012" y="608"/>
                    <a:pt x="3018" y="605"/>
                  </a:cubicBezTo>
                  <a:cubicBezTo>
                    <a:pt x="3026" y="583"/>
                    <a:pt x="3038" y="574"/>
                    <a:pt x="3052" y="574"/>
                  </a:cubicBezTo>
                  <a:cubicBezTo>
                    <a:pt x="3060" y="574"/>
                    <a:pt x="3069" y="577"/>
                    <a:pt x="3078" y="582"/>
                  </a:cubicBezTo>
                  <a:cubicBezTo>
                    <a:pt x="3089" y="627"/>
                    <a:pt x="3068" y="607"/>
                    <a:pt x="3138" y="636"/>
                  </a:cubicBezTo>
                  <a:lnTo>
                    <a:pt x="3138" y="636"/>
                  </a:lnTo>
                  <a:cubicBezTo>
                    <a:pt x="3109" y="621"/>
                    <a:pt x="3090" y="588"/>
                    <a:pt x="3090" y="546"/>
                  </a:cubicBezTo>
                  <a:lnTo>
                    <a:pt x="3090" y="546"/>
                  </a:lnTo>
                  <a:cubicBezTo>
                    <a:pt x="3106" y="553"/>
                    <a:pt x="3121" y="555"/>
                    <a:pt x="3136" y="555"/>
                  </a:cubicBezTo>
                  <a:cubicBezTo>
                    <a:pt x="3169" y="555"/>
                    <a:pt x="3197" y="543"/>
                    <a:pt x="3220" y="543"/>
                  </a:cubicBezTo>
                  <a:cubicBezTo>
                    <a:pt x="3239" y="543"/>
                    <a:pt x="3255" y="551"/>
                    <a:pt x="3268" y="582"/>
                  </a:cubicBezTo>
                  <a:cubicBezTo>
                    <a:pt x="3278" y="582"/>
                    <a:pt x="3303" y="479"/>
                    <a:pt x="3357" y="479"/>
                  </a:cubicBezTo>
                  <a:cubicBezTo>
                    <a:pt x="3370" y="479"/>
                    <a:pt x="3384" y="485"/>
                    <a:pt x="3399" y="498"/>
                  </a:cubicBezTo>
                  <a:cubicBezTo>
                    <a:pt x="3407" y="465"/>
                    <a:pt x="3461" y="405"/>
                    <a:pt x="3505" y="405"/>
                  </a:cubicBezTo>
                  <a:cubicBezTo>
                    <a:pt x="3525" y="405"/>
                    <a:pt x="3543" y="417"/>
                    <a:pt x="3554" y="451"/>
                  </a:cubicBezTo>
                  <a:cubicBezTo>
                    <a:pt x="3602" y="403"/>
                    <a:pt x="3649" y="403"/>
                    <a:pt x="3673" y="379"/>
                  </a:cubicBezTo>
                  <a:cubicBezTo>
                    <a:pt x="3602" y="320"/>
                    <a:pt x="3745" y="296"/>
                    <a:pt x="3673" y="224"/>
                  </a:cubicBezTo>
                  <a:cubicBezTo>
                    <a:pt x="3685" y="212"/>
                    <a:pt x="3697" y="212"/>
                    <a:pt x="3721" y="201"/>
                  </a:cubicBezTo>
                  <a:cubicBezTo>
                    <a:pt x="3721" y="201"/>
                    <a:pt x="3721" y="296"/>
                    <a:pt x="3721" y="296"/>
                  </a:cubicBezTo>
                  <a:cubicBezTo>
                    <a:pt x="3713" y="280"/>
                    <a:pt x="3706" y="272"/>
                    <a:pt x="3701" y="272"/>
                  </a:cubicBezTo>
                  <a:cubicBezTo>
                    <a:pt x="3692" y="272"/>
                    <a:pt x="3689" y="304"/>
                    <a:pt x="3697" y="367"/>
                  </a:cubicBezTo>
                  <a:cubicBezTo>
                    <a:pt x="3700" y="354"/>
                    <a:pt x="3703" y="349"/>
                    <a:pt x="3707" y="349"/>
                  </a:cubicBezTo>
                  <a:cubicBezTo>
                    <a:pt x="3715" y="349"/>
                    <a:pt x="3724" y="386"/>
                    <a:pt x="3733" y="403"/>
                  </a:cubicBezTo>
                  <a:cubicBezTo>
                    <a:pt x="3816" y="391"/>
                    <a:pt x="3840" y="284"/>
                    <a:pt x="3947" y="236"/>
                  </a:cubicBezTo>
                  <a:lnTo>
                    <a:pt x="3947" y="236"/>
                  </a:lnTo>
                  <a:cubicBezTo>
                    <a:pt x="3911" y="355"/>
                    <a:pt x="3923" y="320"/>
                    <a:pt x="3875" y="403"/>
                  </a:cubicBezTo>
                  <a:cubicBezTo>
                    <a:pt x="3971" y="355"/>
                    <a:pt x="3959" y="391"/>
                    <a:pt x="4054" y="308"/>
                  </a:cubicBezTo>
                  <a:lnTo>
                    <a:pt x="4054" y="308"/>
                  </a:lnTo>
                  <a:cubicBezTo>
                    <a:pt x="4054" y="323"/>
                    <a:pt x="4052" y="334"/>
                    <a:pt x="4048" y="341"/>
                  </a:cubicBezTo>
                  <a:lnTo>
                    <a:pt x="4048" y="341"/>
                  </a:lnTo>
                  <a:cubicBezTo>
                    <a:pt x="4120" y="327"/>
                    <a:pt x="4295" y="315"/>
                    <a:pt x="4304" y="260"/>
                  </a:cubicBezTo>
                  <a:lnTo>
                    <a:pt x="4304" y="260"/>
                  </a:lnTo>
                  <a:cubicBezTo>
                    <a:pt x="4304" y="278"/>
                    <a:pt x="4304" y="304"/>
                    <a:pt x="4299" y="326"/>
                  </a:cubicBezTo>
                  <a:lnTo>
                    <a:pt x="4299" y="326"/>
                  </a:lnTo>
                  <a:cubicBezTo>
                    <a:pt x="4324" y="260"/>
                    <a:pt x="4366" y="195"/>
                    <a:pt x="4387" y="129"/>
                  </a:cubicBezTo>
                  <a:lnTo>
                    <a:pt x="4387" y="129"/>
                  </a:lnTo>
                  <a:cubicBezTo>
                    <a:pt x="4387" y="161"/>
                    <a:pt x="4350" y="353"/>
                    <a:pt x="4409" y="353"/>
                  </a:cubicBezTo>
                  <a:cubicBezTo>
                    <a:pt x="4416" y="353"/>
                    <a:pt x="4425" y="350"/>
                    <a:pt x="4435" y="343"/>
                  </a:cubicBezTo>
                  <a:cubicBezTo>
                    <a:pt x="4411" y="320"/>
                    <a:pt x="4411" y="284"/>
                    <a:pt x="4423" y="260"/>
                  </a:cubicBezTo>
                  <a:lnTo>
                    <a:pt x="4423" y="260"/>
                  </a:lnTo>
                  <a:cubicBezTo>
                    <a:pt x="4435" y="284"/>
                    <a:pt x="4459" y="320"/>
                    <a:pt x="4483" y="343"/>
                  </a:cubicBezTo>
                  <a:cubicBezTo>
                    <a:pt x="4471" y="308"/>
                    <a:pt x="4483" y="272"/>
                    <a:pt x="4507" y="248"/>
                  </a:cubicBezTo>
                  <a:cubicBezTo>
                    <a:pt x="4507" y="284"/>
                    <a:pt x="4507" y="308"/>
                    <a:pt x="4507" y="343"/>
                  </a:cubicBezTo>
                  <a:cubicBezTo>
                    <a:pt x="4518" y="308"/>
                    <a:pt x="4530" y="284"/>
                    <a:pt x="4554" y="260"/>
                  </a:cubicBezTo>
                  <a:lnTo>
                    <a:pt x="4554" y="260"/>
                  </a:lnTo>
                  <a:cubicBezTo>
                    <a:pt x="4542" y="296"/>
                    <a:pt x="4554" y="320"/>
                    <a:pt x="4566" y="355"/>
                  </a:cubicBezTo>
                  <a:cubicBezTo>
                    <a:pt x="4578" y="343"/>
                    <a:pt x="4602" y="343"/>
                    <a:pt x="4626" y="343"/>
                  </a:cubicBezTo>
                  <a:cubicBezTo>
                    <a:pt x="4626" y="344"/>
                    <a:pt x="4626" y="344"/>
                    <a:pt x="4626" y="344"/>
                  </a:cubicBezTo>
                  <a:cubicBezTo>
                    <a:pt x="4628" y="344"/>
                    <a:pt x="4664" y="212"/>
                    <a:pt x="4721" y="212"/>
                  </a:cubicBezTo>
                  <a:cubicBezTo>
                    <a:pt x="4709" y="260"/>
                    <a:pt x="4709" y="296"/>
                    <a:pt x="4733" y="332"/>
                  </a:cubicBezTo>
                  <a:cubicBezTo>
                    <a:pt x="4768" y="201"/>
                    <a:pt x="4804" y="117"/>
                    <a:pt x="4899" y="93"/>
                  </a:cubicBezTo>
                  <a:lnTo>
                    <a:pt x="4899" y="93"/>
                  </a:lnTo>
                  <a:cubicBezTo>
                    <a:pt x="4876" y="153"/>
                    <a:pt x="4757" y="403"/>
                    <a:pt x="4768" y="403"/>
                  </a:cubicBezTo>
                  <a:cubicBezTo>
                    <a:pt x="4784" y="403"/>
                    <a:pt x="4805" y="406"/>
                    <a:pt x="4827" y="406"/>
                  </a:cubicBezTo>
                  <a:cubicBezTo>
                    <a:pt x="4869" y="406"/>
                    <a:pt x="4911" y="395"/>
                    <a:pt x="4911" y="332"/>
                  </a:cubicBezTo>
                  <a:lnTo>
                    <a:pt x="4911" y="332"/>
                  </a:lnTo>
                  <a:cubicBezTo>
                    <a:pt x="4876" y="343"/>
                    <a:pt x="4852" y="367"/>
                    <a:pt x="4816" y="379"/>
                  </a:cubicBezTo>
                  <a:cubicBezTo>
                    <a:pt x="4828" y="308"/>
                    <a:pt x="4864" y="260"/>
                    <a:pt x="4935" y="248"/>
                  </a:cubicBezTo>
                  <a:lnTo>
                    <a:pt x="4935" y="248"/>
                  </a:lnTo>
                  <a:cubicBezTo>
                    <a:pt x="4935" y="284"/>
                    <a:pt x="4923" y="320"/>
                    <a:pt x="4911" y="355"/>
                  </a:cubicBezTo>
                  <a:cubicBezTo>
                    <a:pt x="4926" y="326"/>
                    <a:pt x="4935" y="316"/>
                    <a:pt x="4941" y="316"/>
                  </a:cubicBezTo>
                  <a:cubicBezTo>
                    <a:pt x="4951" y="316"/>
                    <a:pt x="4948" y="349"/>
                    <a:pt x="4947" y="355"/>
                  </a:cubicBezTo>
                  <a:lnTo>
                    <a:pt x="4947" y="355"/>
                  </a:lnTo>
                  <a:cubicBezTo>
                    <a:pt x="4951" y="354"/>
                    <a:pt x="4982" y="346"/>
                    <a:pt x="5013" y="346"/>
                  </a:cubicBezTo>
                  <a:cubicBezTo>
                    <a:pt x="5037" y="346"/>
                    <a:pt x="5062" y="351"/>
                    <a:pt x="5073" y="369"/>
                  </a:cubicBezTo>
                  <a:lnTo>
                    <a:pt x="5073" y="369"/>
                  </a:lnTo>
                  <a:cubicBezTo>
                    <a:pt x="5054" y="286"/>
                    <a:pt x="5056" y="171"/>
                    <a:pt x="5078" y="105"/>
                  </a:cubicBezTo>
                  <a:cubicBezTo>
                    <a:pt x="5185" y="212"/>
                    <a:pt x="5090" y="236"/>
                    <a:pt x="5138" y="343"/>
                  </a:cubicBezTo>
                  <a:cubicBezTo>
                    <a:pt x="5136" y="349"/>
                    <a:pt x="5137" y="352"/>
                    <a:pt x="5140" y="352"/>
                  </a:cubicBezTo>
                  <a:cubicBezTo>
                    <a:pt x="5163" y="352"/>
                    <a:pt x="5297" y="212"/>
                    <a:pt x="5328" y="212"/>
                  </a:cubicBezTo>
                  <a:cubicBezTo>
                    <a:pt x="5309" y="271"/>
                    <a:pt x="5440" y="305"/>
                    <a:pt x="5495" y="316"/>
                  </a:cubicBezTo>
                  <a:lnTo>
                    <a:pt x="5495" y="316"/>
                  </a:lnTo>
                  <a:cubicBezTo>
                    <a:pt x="5510" y="249"/>
                    <a:pt x="5657" y="161"/>
                    <a:pt x="5744" y="161"/>
                  </a:cubicBezTo>
                  <a:cubicBezTo>
                    <a:pt x="5764" y="161"/>
                    <a:pt x="5781" y="166"/>
                    <a:pt x="5792" y="177"/>
                  </a:cubicBezTo>
                  <a:cubicBezTo>
                    <a:pt x="5804" y="212"/>
                    <a:pt x="5792" y="248"/>
                    <a:pt x="5780" y="284"/>
                  </a:cubicBezTo>
                  <a:cubicBezTo>
                    <a:pt x="5757" y="272"/>
                    <a:pt x="5733" y="260"/>
                    <a:pt x="5709" y="248"/>
                  </a:cubicBezTo>
                  <a:lnTo>
                    <a:pt x="5709" y="248"/>
                  </a:lnTo>
                  <a:cubicBezTo>
                    <a:pt x="5735" y="266"/>
                    <a:pt x="5742" y="277"/>
                    <a:pt x="5721" y="277"/>
                  </a:cubicBezTo>
                  <a:cubicBezTo>
                    <a:pt x="5713" y="277"/>
                    <a:pt x="5701" y="275"/>
                    <a:pt x="5685" y="272"/>
                  </a:cubicBezTo>
                  <a:lnTo>
                    <a:pt x="5685" y="272"/>
                  </a:lnTo>
                  <a:cubicBezTo>
                    <a:pt x="5694" y="281"/>
                    <a:pt x="5835" y="349"/>
                    <a:pt x="5891" y="349"/>
                  </a:cubicBezTo>
                  <a:cubicBezTo>
                    <a:pt x="5911" y="349"/>
                    <a:pt x="5920" y="341"/>
                    <a:pt x="5912" y="320"/>
                  </a:cubicBezTo>
                  <a:lnTo>
                    <a:pt x="5912" y="320"/>
                  </a:lnTo>
                  <a:cubicBezTo>
                    <a:pt x="5913" y="314"/>
                    <a:pt x="5923" y="229"/>
                    <a:pt x="5973" y="229"/>
                  </a:cubicBezTo>
                  <a:cubicBezTo>
                    <a:pt x="5986" y="229"/>
                    <a:pt x="6001" y="235"/>
                    <a:pt x="6019" y="248"/>
                  </a:cubicBezTo>
                  <a:cubicBezTo>
                    <a:pt x="6013" y="270"/>
                    <a:pt x="6018" y="279"/>
                    <a:pt x="6020" y="282"/>
                  </a:cubicBezTo>
                  <a:lnTo>
                    <a:pt x="6020" y="282"/>
                  </a:lnTo>
                  <a:cubicBezTo>
                    <a:pt x="6017" y="280"/>
                    <a:pt x="6011" y="276"/>
                    <a:pt x="5995" y="272"/>
                  </a:cubicBezTo>
                  <a:lnTo>
                    <a:pt x="5995" y="272"/>
                  </a:lnTo>
                  <a:cubicBezTo>
                    <a:pt x="6010" y="295"/>
                    <a:pt x="6020" y="303"/>
                    <a:pt x="6035" y="303"/>
                  </a:cubicBezTo>
                  <a:cubicBezTo>
                    <a:pt x="6043" y="303"/>
                    <a:pt x="6053" y="300"/>
                    <a:pt x="6066" y="296"/>
                  </a:cubicBezTo>
                  <a:cubicBezTo>
                    <a:pt x="6057" y="296"/>
                    <a:pt x="6063" y="209"/>
                    <a:pt x="6110" y="209"/>
                  </a:cubicBezTo>
                  <a:cubicBezTo>
                    <a:pt x="6121" y="209"/>
                    <a:pt x="6134" y="213"/>
                    <a:pt x="6150" y="224"/>
                  </a:cubicBezTo>
                  <a:cubicBezTo>
                    <a:pt x="6150" y="201"/>
                    <a:pt x="6138" y="189"/>
                    <a:pt x="6126" y="165"/>
                  </a:cubicBezTo>
                  <a:lnTo>
                    <a:pt x="6126" y="165"/>
                  </a:lnTo>
                  <a:cubicBezTo>
                    <a:pt x="6130" y="188"/>
                    <a:pt x="6122" y="194"/>
                    <a:pt x="6111" y="194"/>
                  </a:cubicBezTo>
                  <a:cubicBezTo>
                    <a:pt x="6100" y="194"/>
                    <a:pt x="6085" y="188"/>
                    <a:pt x="6073" y="188"/>
                  </a:cubicBezTo>
                  <a:cubicBezTo>
                    <a:pt x="6059" y="188"/>
                    <a:pt x="6050" y="195"/>
                    <a:pt x="6054" y="224"/>
                  </a:cubicBezTo>
                  <a:cubicBezTo>
                    <a:pt x="6042" y="189"/>
                    <a:pt x="6019" y="153"/>
                    <a:pt x="5995" y="129"/>
                  </a:cubicBezTo>
                  <a:cubicBezTo>
                    <a:pt x="5995" y="141"/>
                    <a:pt x="5971" y="153"/>
                    <a:pt x="5959" y="153"/>
                  </a:cubicBezTo>
                  <a:cubicBezTo>
                    <a:pt x="5931" y="188"/>
                    <a:pt x="5912" y="200"/>
                    <a:pt x="5900" y="200"/>
                  </a:cubicBezTo>
                  <a:cubicBezTo>
                    <a:pt x="5870" y="200"/>
                    <a:pt x="5876" y="129"/>
                    <a:pt x="5876" y="129"/>
                  </a:cubicBezTo>
                  <a:cubicBezTo>
                    <a:pt x="5792" y="99"/>
                    <a:pt x="5715" y="99"/>
                    <a:pt x="5639" y="99"/>
                  </a:cubicBezTo>
                  <a:cubicBezTo>
                    <a:pt x="5563" y="99"/>
                    <a:pt x="5489" y="99"/>
                    <a:pt x="5411" y="70"/>
                  </a:cubicBezTo>
                  <a:cubicBezTo>
                    <a:pt x="5292" y="46"/>
                    <a:pt x="4959" y="46"/>
                    <a:pt x="4947" y="34"/>
                  </a:cubicBezTo>
                  <a:cubicBezTo>
                    <a:pt x="4926" y="9"/>
                    <a:pt x="4894" y="1"/>
                    <a:pt x="4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069;p43">
              <a:extLst>
                <a:ext uri="{FF2B5EF4-FFF2-40B4-BE49-F238E27FC236}">
                  <a16:creationId xmlns:a16="http://schemas.microsoft.com/office/drawing/2014/main" id="{799FE05B-110C-40AF-AB32-0EBB1478DDAB}"/>
                </a:ext>
              </a:extLst>
            </p:cNvPr>
            <p:cNvSpPr/>
            <p:nvPr/>
          </p:nvSpPr>
          <p:spPr>
            <a:xfrm>
              <a:off x="2775325" y="31320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070;p43">
              <a:extLst>
                <a:ext uri="{FF2B5EF4-FFF2-40B4-BE49-F238E27FC236}">
                  <a16:creationId xmlns:a16="http://schemas.microsoft.com/office/drawing/2014/main" id="{88F7E96C-E854-4D85-A3DC-BA7419D46ECB}"/>
                </a:ext>
              </a:extLst>
            </p:cNvPr>
            <p:cNvSpPr/>
            <p:nvPr/>
          </p:nvSpPr>
          <p:spPr>
            <a:xfrm>
              <a:off x="2685150" y="31457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071;p43">
              <a:extLst>
                <a:ext uri="{FF2B5EF4-FFF2-40B4-BE49-F238E27FC236}">
                  <a16:creationId xmlns:a16="http://schemas.microsoft.com/office/drawing/2014/main" id="{6A723AC1-1530-4015-BEDC-B5481911946A}"/>
                </a:ext>
              </a:extLst>
            </p:cNvPr>
            <p:cNvSpPr/>
            <p:nvPr/>
          </p:nvSpPr>
          <p:spPr>
            <a:xfrm>
              <a:off x="2754200" y="31338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cubicBezTo>
                    <a:pt x="1" y="12"/>
                    <a:pt x="1" y="23"/>
                    <a:pt x="12" y="23"/>
                  </a:cubicBezTo>
                  <a:cubicBezTo>
                    <a:pt x="1" y="12"/>
                    <a:pt x="1" y="1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072;p43">
              <a:extLst>
                <a:ext uri="{FF2B5EF4-FFF2-40B4-BE49-F238E27FC236}">
                  <a16:creationId xmlns:a16="http://schemas.microsoft.com/office/drawing/2014/main" id="{8EDB898B-90C3-4D39-8205-F85175C5E6C6}"/>
                </a:ext>
              </a:extLst>
            </p:cNvPr>
            <p:cNvSpPr/>
            <p:nvPr/>
          </p:nvSpPr>
          <p:spPr>
            <a:xfrm>
              <a:off x="2777275" y="3128825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4" y="0"/>
                  </a:moveTo>
                  <a:cubicBezTo>
                    <a:pt x="0" y="0"/>
                    <a:pt x="2" y="7"/>
                    <a:pt x="18" y="23"/>
                  </a:cubicBezTo>
                  <a:cubicBezTo>
                    <a:pt x="18" y="10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073;p43">
              <a:extLst>
                <a:ext uri="{FF2B5EF4-FFF2-40B4-BE49-F238E27FC236}">
                  <a16:creationId xmlns:a16="http://schemas.microsoft.com/office/drawing/2014/main" id="{0F302CA5-2491-4458-BFB9-1FD7F8126124}"/>
                </a:ext>
              </a:extLst>
            </p:cNvPr>
            <p:cNvSpPr/>
            <p:nvPr/>
          </p:nvSpPr>
          <p:spPr>
            <a:xfrm>
              <a:off x="2782175" y="3135050"/>
              <a:ext cx="1225" cy="600"/>
            </a:xfrm>
            <a:custGeom>
              <a:avLst/>
              <a:gdLst/>
              <a:ahLst/>
              <a:cxnLst/>
              <a:rect l="l" t="t" r="r" b="b"/>
              <a:pathLst>
                <a:path w="49" h="24" extrusionOk="0">
                  <a:moveTo>
                    <a:pt x="13" y="24"/>
                  </a:moveTo>
                  <a:cubicBezTo>
                    <a:pt x="48" y="0"/>
                    <a:pt x="13" y="24"/>
                    <a:pt x="13" y="24"/>
                  </a:cubicBezTo>
                  <a:cubicBezTo>
                    <a:pt x="13" y="24"/>
                    <a:pt x="1" y="12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074;p43">
              <a:extLst>
                <a:ext uri="{FF2B5EF4-FFF2-40B4-BE49-F238E27FC236}">
                  <a16:creationId xmlns:a16="http://schemas.microsoft.com/office/drawing/2014/main" id="{F28E388F-8EFF-43D1-A089-E6F64E522607}"/>
                </a:ext>
              </a:extLst>
            </p:cNvPr>
            <p:cNvSpPr/>
            <p:nvPr/>
          </p:nvSpPr>
          <p:spPr>
            <a:xfrm>
              <a:off x="2777650" y="3131875"/>
              <a:ext cx="1450" cy="850"/>
            </a:xfrm>
            <a:custGeom>
              <a:avLst/>
              <a:gdLst/>
              <a:ahLst/>
              <a:cxnLst/>
              <a:rect l="l" t="t" r="r" b="b"/>
              <a:pathLst>
                <a:path w="58" h="34" extrusionOk="0">
                  <a:moveTo>
                    <a:pt x="33" y="0"/>
                  </a:moveTo>
                  <a:cubicBezTo>
                    <a:pt x="28" y="0"/>
                    <a:pt x="21" y="2"/>
                    <a:pt x="10" y="6"/>
                  </a:cubicBezTo>
                  <a:lnTo>
                    <a:pt x="10" y="6"/>
                  </a:lnTo>
                  <a:cubicBezTo>
                    <a:pt x="8" y="6"/>
                    <a:pt x="6" y="7"/>
                    <a:pt x="3" y="8"/>
                  </a:cubicBezTo>
                  <a:cubicBezTo>
                    <a:pt x="0" y="27"/>
                    <a:pt x="5" y="33"/>
                    <a:pt x="12" y="33"/>
                  </a:cubicBezTo>
                  <a:cubicBezTo>
                    <a:pt x="29" y="33"/>
                    <a:pt x="58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075;p43">
              <a:extLst>
                <a:ext uri="{FF2B5EF4-FFF2-40B4-BE49-F238E27FC236}">
                  <a16:creationId xmlns:a16="http://schemas.microsoft.com/office/drawing/2014/main" id="{502BABD8-9BCE-433C-BB42-085C6B6C6835}"/>
                </a:ext>
              </a:extLst>
            </p:cNvPr>
            <p:cNvSpPr/>
            <p:nvPr/>
          </p:nvSpPr>
          <p:spPr>
            <a:xfrm>
              <a:off x="2778900" y="3132525"/>
              <a:ext cx="450" cy="150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8" y="1"/>
                  </a:moveTo>
                  <a:cubicBezTo>
                    <a:pt x="17" y="1"/>
                    <a:pt x="9" y="6"/>
                    <a:pt x="1" y="6"/>
                  </a:cubicBezTo>
                  <a:lnTo>
                    <a:pt x="13" y="6"/>
                  </a:lnTo>
                  <a:cubicBezTo>
                    <a:pt x="17" y="2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076;p43">
              <a:extLst>
                <a:ext uri="{FF2B5EF4-FFF2-40B4-BE49-F238E27FC236}">
                  <a16:creationId xmlns:a16="http://schemas.microsoft.com/office/drawing/2014/main" id="{F2EA62C6-D060-4F8E-868C-5AA495CFB740}"/>
                </a:ext>
              </a:extLst>
            </p:cNvPr>
            <p:cNvSpPr/>
            <p:nvPr/>
          </p:nvSpPr>
          <p:spPr>
            <a:xfrm>
              <a:off x="2772325" y="3128200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2" y="1"/>
                  </a:moveTo>
                  <a:cubicBezTo>
                    <a:pt x="42" y="1"/>
                    <a:pt x="1" y="36"/>
                    <a:pt x="38" y="36"/>
                  </a:cubicBezTo>
                  <a:cubicBezTo>
                    <a:pt x="48" y="36"/>
                    <a:pt x="49" y="10"/>
                    <a:pt x="49" y="10"/>
                  </a:cubicBezTo>
                  <a:cubicBezTo>
                    <a:pt x="49" y="10"/>
                    <a:pt x="49" y="10"/>
                    <a:pt x="49" y="12"/>
                  </a:cubicBezTo>
                  <a:cubicBezTo>
                    <a:pt x="55" y="4"/>
                    <a:pt x="55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077;p43">
              <a:extLst>
                <a:ext uri="{FF2B5EF4-FFF2-40B4-BE49-F238E27FC236}">
                  <a16:creationId xmlns:a16="http://schemas.microsoft.com/office/drawing/2014/main" id="{0BA2F17D-C12B-4428-B4F8-3546260CAC32}"/>
                </a:ext>
              </a:extLst>
            </p:cNvPr>
            <p:cNvSpPr/>
            <p:nvPr/>
          </p:nvSpPr>
          <p:spPr>
            <a:xfrm>
              <a:off x="2777425" y="3133550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0" y="24"/>
                  </a:moveTo>
                  <a:cubicBezTo>
                    <a:pt x="0" y="24"/>
                    <a:pt x="48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078;p43">
              <a:extLst>
                <a:ext uri="{FF2B5EF4-FFF2-40B4-BE49-F238E27FC236}">
                  <a16:creationId xmlns:a16="http://schemas.microsoft.com/office/drawing/2014/main" id="{79BCC656-2B05-4DB0-87CB-9D592ABBEBCF}"/>
                </a:ext>
              </a:extLst>
            </p:cNvPr>
            <p:cNvSpPr/>
            <p:nvPr/>
          </p:nvSpPr>
          <p:spPr>
            <a:xfrm>
              <a:off x="2774150" y="3132650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0" y="13"/>
                  </a:moveTo>
                  <a:cubicBezTo>
                    <a:pt x="84" y="48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079;p43">
              <a:extLst>
                <a:ext uri="{FF2B5EF4-FFF2-40B4-BE49-F238E27FC236}">
                  <a16:creationId xmlns:a16="http://schemas.microsoft.com/office/drawing/2014/main" id="{D54A14DF-A87B-44D1-A31C-5BF7062C2F0D}"/>
                </a:ext>
              </a:extLst>
            </p:cNvPr>
            <p:cNvSpPr/>
            <p:nvPr/>
          </p:nvSpPr>
          <p:spPr>
            <a:xfrm>
              <a:off x="2775825" y="3134300"/>
              <a:ext cx="1325" cy="175"/>
            </a:xfrm>
            <a:custGeom>
              <a:avLst/>
              <a:gdLst/>
              <a:ahLst/>
              <a:cxnLst/>
              <a:rect l="l" t="t" r="r" b="b"/>
              <a:pathLst>
                <a:path w="53" h="7" extrusionOk="0">
                  <a:moveTo>
                    <a:pt x="5" y="1"/>
                  </a:moveTo>
                  <a:cubicBezTo>
                    <a:pt x="1" y="1"/>
                    <a:pt x="5" y="2"/>
                    <a:pt x="29" y="6"/>
                  </a:cubicBezTo>
                  <a:cubicBezTo>
                    <a:pt x="52" y="6"/>
                    <a:pt x="13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080;p43">
              <a:extLst>
                <a:ext uri="{FF2B5EF4-FFF2-40B4-BE49-F238E27FC236}">
                  <a16:creationId xmlns:a16="http://schemas.microsoft.com/office/drawing/2014/main" id="{3A32DC8F-E9CF-4FD0-BA23-84F3935BDB9C}"/>
                </a:ext>
              </a:extLst>
            </p:cNvPr>
            <p:cNvSpPr/>
            <p:nvPr/>
          </p:nvSpPr>
          <p:spPr>
            <a:xfrm>
              <a:off x="2765125" y="3131175"/>
              <a:ext cx="1000" cy="625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40" y="0"/>
                  </a:moveTo>
                  <a:lnTo>
                    <a:pt x="40" y="0"/>
                  </a:lnTo>
                  <a:cubicBezTo>
                    <a:pt x="8" y="18"/>
                    <a:pt x="1" y="24"/>
                    <a:pt x="3" y="24"/>
                  </a:cubicBezTo>
                  <a:cubicBezTo>
                    <a:pt x="7" y="24"/>
                    <a:pt x="40" y="8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081;p43">
              <a:extLst>
                <a:ext uri="{FF2B5EF4-FFF2-40B4-BE49-F238E27FC236}">
                  <a16:creationId xmlns:a16="http://schemas.microsoft.com/office/drawing/2014/main" id="{E6D97389-3627-45AA-9C8A-866E315962BD}"/>
                </a:ext>
              </a:extLst>
            </p:cNvPr>
            <p:cNvSpPr/>
            <p:nvPr/>
          </p:nvSpPr>
          <p:spPr>
            <a:xfrm>
              <a:off x="2767900" y="3133250"/>
              <a:ext cx="175" cy="1025"/>
            </a:xfrm>
            <a:custGeom>
              <a:avLst/>
              <a:gdLst/>
              <a:ahLst/>
              <a:cxnLst/>
              <a:rect l="l" t="t" r="r" b="b"/>
              <a:pathLst>
                <a:path w="7" h="41" extrusionOk="0">
                  <a:moveTo>
                    <a:pt x="0" y="1"/>
                  </a:moveTo>
                  <a:cubicBezTo>
                    <a:pt x="0" y="29"/>
                    <a:pt x="3" y="41"/>
                    <a:pt x="4" y="41"/>
                  </a:cubicBezTo>
                  <a:cubicBezTo>
                    <a:pt x="6" y="41"/>
                    <a:pt x="7" y="2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082;p43">
              <a:extLst>
                <a:ext uri="{FF2B5EF4-FFF2-40B4-BE49-F238E27FC236}">
                  <a16:creationId xmlns:a16="http://schemas.microsoft.com/office/drawing/2014/main" id="{00DB4770-124A-4272-ADE5-FED7121C2188}"/>
                </a:ext>
              </a:extLst>
            </p:cNvPr>
            <p:cNvSpPr/>
            <p:nvPr/>
          </p:nvSpPr>
          <p:spPr>
            <a:xfrm>
              <a:off x="2764325" y="3134150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60" y="0"/>
                  </a:moveTo>
                  <a:lnTo>
                    <a:pt x="60" y="0"/>
                  </a:lnTo>
                  <a:cubicBezTo>
                    <a:pt x="48" y="12"/>
                    <a:pt x="0" y="24"/>
                    <a:pt x="48" y="24"/>
                  </a:cubicBezTo>
                  <a:cubicBezTo>
                    <a:pt x="48" y="12"/>
                    <a:pt x="84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083;p43">
              <a:extLst>
                <a:ext uri="{FF2B5EF4-FFF2-40B4-BE49-F238E27FC236}">
                  <a16:creationId xmlns:a16="http://schemas.microsoft.com/office/drawing/2014/main" id="{D9C727BD-6E2B-4078-9579-7E7BD50893AE}"/>
                </a:ext>
              </a:extLst>
            </p:cNvPr>
            <p:cNvSpPr/>
            <p:nvPr/>
          </p:nvSpPr>
          <p:spPr>
            <a:xfrm>
              <a:off x="2753300" y="3129700"/>
              <a:ext cx="375" cy="1500"/>
            </a:xfrm>
            <a:custGeom>
              <a:avLst/>
              <a:gdLst/>
              <a:ahLst/>
              <a:cxnLst/>
              <a:rect l="l" t="t" r="r" b="b"/>
              <a:pathLst>
                <a:path w="15" h="60" extrusionOk="0">
                  <a:moveTo>
                    <a:pt x="15" y="0"/>
                  </a:moveTo>
                  <a:cubicBezTo>
                    <a:pt x="14" y="0"/>
                    <a:pt x="7" y="26"/>
                    <a:pt x="1" y="59"/>
                  </a:cubicBezTo>
                  <a:cubicBezTo>
                    <a:pt x="11" y="17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084;p43">
              <a:extLst>
                <a:ext uri="{FF2B5EF4-FFF2-40B4-BE49-F238E27FC236}">
                  <a16:creationId xmlns:a16="http://schemas.microsoft.com/office/drawing/2014/main" id="{280D9180-755B-4D48-9F4E-3965802286B7}"/>
                </a:ext>
              </a:extLst>
            </p:cNvPr>
            <p:cNvSpPr/>
            <p:nvPr/>
          </p:nvSpPr>
          <p:spPr>
            <a:xfrm>
              <a:off x="2742050" y="3133850"/>
              <a:ext cx="1625" cy="1700"/>
            </a:xfrm>
            <a:custGeom>
              <a:avLst/>
              <a:gdLst/>
              <a:ahLst/>
              <a:cxnLst/>
              <a:rect l="l" t="t" r="r" b="b"/>
              <a:pathLst>
                <a:path w="65" h="68" extrusionOk="0">
                  <a:moveTo>
                    <a:pt x="11" y="1"/>
                  </a:moveTo>
                  <a:cubicBezTo>
                    <a:pt x="4" y="1"/>
                    <a:pt x="0" y="15"/>
                    <a:pt x="9" y="55"/>
                  </a:cubicBezTo>
                  <a:lnTo>
                    <a:pt x="9" y="55"/>
                  </a:lnTo>
                  <a:cubicBezTo>
                    <a:pt x="10" y="57"/>
                    <a:pt x="10" y="58"/>
                    <a:pt x="10" y="60"/>
                  </a:cubicBezTo>
                  <a:cubicBezTo>
                    <a:pt x="21" y="65"/>
                    <a:pt x="28" y="67"/>
                    <a:pt x="34" y="67"/>
                  </a:cubicBezTo>
                  <a:cubicBezTo>
                    <a:pt x="64" y="67"/>
                    <a:pt x="28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085;p43">
              <a:extLst>
                <a:ext uri="{FF2B5EF4-FFF2-40B4-BE49-F238E27FC236}">
                  <a16:creationId xmlns:a16="http://schemas.microsoft.com/office/drawing/2014/main" id="{07F4A2ED-5F8E-48E1-AEFD-DEF6F76280DA}"/>
                </a:ext>
              </a:extLst>
            </p:cNvPr>
            <p:cNvSpPr/>
            <p:nvPr/>
          </p:nvSpPr>
          <p:spPr>
            <a:xfrm>
              <a:off x="2623525" y="3171650"/>
              <a:ext cx="1525" cy="925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60" y="1"/>
                  </a:moveTo>
                  <a:cubicBezTo>
                    <a:pt x="1" y="36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086;p43">
              <a:extLst>
                <a:ext uri="{FF2B5EF4-FFF2-40B4-BE49-F238E27FC236}">
                  <a16:creationId xmlns:a16="http://schemas.microsoft.com/office/drawing/2014/main" id="{68303F65-9362-41E6-A74C-B1495C6E9998}"/>
                </a:ext>
              </a:extLst>
            </p:cNvPr>
            <p:cNvSpPr/>
            <p:nvPr/>
          </p:nvSpPr>
          <p:spPr>
            <a:xfrm>
              <a:off x="2623975" y="317327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1" y="0"/>
                  </a:moveTo>
                  <a:cubicBezTo>
                    <a:pt x="0" y="0"/>
                    <a:pt x="7" y="5"/>
                    <a:pt x="30" y="19"/>
                  </a:cubicBezTo>
                  <a:cubicBezTo>
                    <a:pt x="23" y="12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087;p43">
              <a:extLst>
                <a:ext uri="{FF2B5EF4-FFF2-40B4-BE49-F238E27FC236}">
                  <a16:creationId xmlns:a16="http://schemas.microsoft.com/office/drawing/2014/main" id="{8389221C-5E8F-4EE9-B46B-C1529A2CCED8}"/>
                </a:ext>
              </a:extLst>
            </p:cNvPr>
            <p:cNvSpPr/>
            <p:nvPr/>
          </p:nvSpPr>
          <p:spPr>
            <a:xfrm>
              <a:off x="2704825" y="314012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3" y="11"/>
                    <a:pt x="11" y="11"/>
                  </a:cubicBezTo>
                  <a:cubicBezTo>
                    <a:pt x="7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088;p43">
              <a:extLst>
                <a:ext uri="{FF2B5EF4-FFF2-40B4-BE49-F238E27FC236}">
                  <a16:creationId xmlns:a16="http://schemas.microsoft.com/office/drawing/2014/main" id="{3198A127-00A2-4B01-91D2-146AACE80E14}"/>
                </a:ext>
              </a:extLst>
            </p:cNvPr>
            <p:cNvSpPr/>
            <p:nvPr/>
          </p:nvSpPr>
          <p:spPr>
            <a:xfrm>
              <a:off x="2696450" y="3141300"/>
              <a:ext cx="625" cy="1200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" y="0"/>
                  </a:moveTo>
                  <a:cubicBezTo>
                    <a:pt x="25" y="48"/>
                    <a:pt x="25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089;p43">
              <a:extLst>
                <a:ext uri="{FF2B5EF4-FFF2-40B4-BE49-F238E27FC236}">
                  <a16:creationId xmlns:a16="http://schemas.microsoft.com/office/drawing/2014/main" id="{D73B8E8F-09B7-470C-B82C-1E8CB4577BD9}"/>
                </a:ext>
              </a:extLst>
            </p:cNvPr>
            <p:cNvSpPr/>
            <p:nvPr/>
          </p:nvSpPr>
          <p:spPr>
            <a:xfrm>
              <a:off x="2690250" y="3145000"/>
              <a:ext cx="1175" cy="775"/>
            </a:xfrm>
            <a:custGeom>
              <a:avLst/>
              <a:gdLst/>
              <a:ahLst/>
              <a:cxnLst/>
              <a:rect l="l" t="t" r="r" b="b"/>
              <a:pathLst>
                <a:path w="47" h="31" extrusionOk="0">
                  <a:moveTo>
                    <a:pt x="46" y="7"/>
                  </a:moveTo>
                  <a:cubicBezTo>
                    <a:pt x="43" y="7"/>
                    <a:pt x="40" y="8"/>
                    <a:pt x="37" y="9"/>
                  </a:cubicBezTo>
                  <a:lnTo>
                    <a:pt x="37" y="9"/>
                  </a:lnTo>
                  <a:cubicBezTo>
                    <a:pt x="41" y="9"/>
                    <a:pt x="44" y="8"/>
                    <a:pt x="46" y="7"/>
                  </a:cubicBezTo>
                  <a:close/>
                  <a:moveTo>
                    <a:pt x="6" y="0"/>
                  </a:moveTo>
                  <a:cubicBezTo>
                    <a:pt x="1" y="0"/>
                    <a:pt x="1" y="7"/>
                    <a:pt x="11" y="31"/>
                  </a:cubicBezTo>
                  <a:cubicBezTo>
                    <a:pt x="20" y="22"/>
                    <a:pt x="29" y="13"/>
                    <a:pt x="37" y="9"/>
                  </a:cubicBezTo>
                  <a:lnTo>
                    <a:pt x="37" y="9"/>
                  </a:lnTo>
                  <a:cubicBezTo>
                    <a:pt x="37" y="9"/>
                    <a:pt x="37" y="9"/>
                    <a:pt x="37" y="9"/>
                  </a:cubicBezTo>
                  <a:cubicBezTo>
                    <a:pt x="25" y="9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090;p43">
              <a:extLst>
                <a:ext uri="{FF2B5EF4-FFF2-40B4-BE49-F238E27FC236}">
                  <a16:creationId xmlns:a16="http://schemas.microsoft.com/office/drawing/2014/main" id="{D0B96520-956E-4120-9AD2-0F383EE3CFA6}"/>
                </a:ext>
              </a:extLst>
            </p:cNvPr>
            <p:cNvSpPr/>
            <p:nvPr/>
          </p:nvSpPr>
          <p:spPr>
            <a:xfrm>
              <a:off x="2817600" y="318652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cubicBezTo>
                    <a:pt x="1" y="1"/>
                    <a:pt x="1" y="37"/>
                    <a:pt x="1" y="37"/>
                  </a:cubicBezTo>
                  <a:cubicBezTo>
                    <a:pt x="12" y="37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091;p43">
              <a:extLst>
                <a:ext uri="{FF2B5EF4-FFF2-40B4-BE49-F238E27FC236}">
                  <a16:creationId xmlns:a16="http://schemas.microsoft.com/office/drawing/2014/main" id="{C23B595D-61D2-4DE2-861D-DFC41BD4DA25}"/>
                </a:ext>
              </a:extLst>
            </p:cNvPr>
            <p:cNvSpPr/>
            <p:nvPr/>
          </p:nvSpPr>
          <p:spPr>
            <a:xfrm>
              <a:off x="2811650" y="3187125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1"/>
                  </a:moveTo>
                  <a:cubicBezTo>
                    <a:pt x="0" y="24"/>
                    <a:pt x="0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092;p43">
              <a:extLst>
                <a:ext uri="{FF2B5EF4-FFF2-40B4-BE49-F238E27FC236}">
                  <a16:creationId xmlns:a16="http://schemas.microsoft.com/office/drawing/2014/main" id="{5D5F7DDA-9EAD-475F-9952-DA947DAE0A45}"/>
                </a:ext>
              </a:extLst>
            </p:cNvPr>
            <p:cNvSpPr/>
            <p:nvPr/>
          </p:nvSpPr>
          <p:spPr>
            <a:xfrm>
              <a:off x="2808075" y="3185950"/>
              <a:ext cx="2725" cy="1200"/>
            </a:xfrm>
            <a:custGeom>
              <a:avLst/>
              <a:gdLst/>
              <a:ahLst/>
              <a:cxnLst/>
              <a:rect l="l" t="t" r="r" b="b"/>
              <a:pathLst>
                <a:path w="109" h="48" extrusionOk="0">
                  <a:moveTo>
                    <a:pt x="1" y="0"/>
                  </a:moveTo>
                  <a:cubicBezTo>
                    <a:pt x="20" y="19"/>
                    <a:pt x="47" y="39"/>
                    <a:pt x="76" y="39"/>
                  </a:cubicBezTo>
                  <a:cubicBezTo>
                    <a:pt x="78" y="39"/>
                    <a:pt x="80" y="39"/>
                    <a:pt x="82" y="39"/>
                  </a:cubicBezTo>
                  <a:lnTo>
                    <a:pt x="82" y="39"/>
                  </a:lnTo>
                  <a:cubicBezTo>
                    <a:pt x="93" y="44"/>
                    <a:pt x="102" y="47"/>
                    <a:pt x="106" y="47"/>
                  </a:cubicBezTo>
                  <a:cubicBezTo>
                    <a:pt x="109" y="47"/>
                    <a:pt x="107" y="44"/>
                    <a:pt x="96" y="36"/>
                  </a:cubicBezTo>
                  <a:cubicBezTo>
                    <a:pt x="91" y="37"/>
                    <a:pt x="86" y="38"/>
                    <a:pt x="82" y="39"/>
                  </a:cubicBezTo>
                  <a:lnTo>
                    <a:pt x="82" y="39"/>
                  </a:lnTo>
                  <a:cubicBezTo>
                    <a:pt x="55" y="27"/>
                    <a:pt x="13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093;p43">
              <a:extLst>
                <a:ext uri="{FF2B5EF4-FFF2-40B4-BE49-F238E27FC236}">
                  <a16:creationId xmlns:a16="http://schemas.microsoft.com/office/drawing/2014/main" id="{F967B86B-CDD7-4F36-920A-78F79E4017A3}"/>
                </a:ext>
              </a:extLst>
            </p:cNvPr>
            <p:cNvSpPr/>
            <p:nvPr/>
          </p:nvSpPr>
          <p:spPr>
            <a:xfrm>
              <a:off x="2806200" y="3182525"/>
              <a:ext cx="1000" cy="17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27" y="1"/>
                  </a:moveTo>
                  <a:cubicBezTo>
                    <a:pt x="13" y="1"/>
                    <a:pt x="0" y="6"/>
                    <a:pt x="40" y="6"/>
                  </a:cubicBezTo>
                  <a:cubicBezTo>
                    <a:pt x="40" y="2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094;p43">
              <a:extLst>
                <a:ext uri="{FF2B5EF4-FFF2-40B4-BE49-F238E27FC236}">
                  <a16:creationId xmlns:a16="http://schemas.microsoft.com/office/drawing/2014/main" id="{F6B56044-9E36-4CAD-B797-0B4FA8F815AD}"/>
                </a:ext>
              </a:extLst>
            </p:cNvPr>
            <p:cNvSpPr/>
            <p:nvPr/>
          </p:nvSpPr>
          <p:spPr>
            <a:xfrm>
              <a:off x="2807175" y="3182400"/>
              <a:ext cx="425" cy="300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6" y="0"/>
                  </a:moveTo>
                  <a:cubicBezTo>
                    <a:pt x="3" y="0"/>
                    <a:pt x="1" y="3"/>
                    <a:pt x="1" y="11"/>
                  </a:cubicBezTo>
                  <a:cubicBezTo>
                    <a:pt x="17" y="11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095;p43">
              <a:extLst>
                <a:ext uri="{FF2B5EF4-FFF2-40B4-BE49-F238E27FC236}">
                  <a16:creationId xmlns:a16="http://schemas.microsoft.com/office/drawing/2014/main" id="{88E3549D-1281-4CFD-BEE6-B1209C9BF158}"/>
                </a:ext>
              </a:extLst>
            </p:cNvPr>
            <p:cNvSpPr/>
            <p:nvPr/>
          </p:nvSpPr>
          <p:spPr>
            <a:xfrm>
              <a:off x="2804925" y="3181375"/>
              <a:ext cx="725" cy="725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4" y="1"/>
                  </a:moveTo>
                  <a:cubicBezTo>
                    <a:pt x="18" y="1"/>
                    <a:pt x="1" y="14"/>
                    <a:pt x="8" y="28"/>
                  </a:cubicBezTo>
                  <a:cubicBezTo>
                    <a:pt x="28" y="8"/>
                    <a:pt x="29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096;p43">
              <a:extLst>
                <a:ext uri="{FF2B5EF4-FFF2-40B4-BE49-F238E27FC236}">
                  <a16:creationId xmlns:a16="http://schemas.microsoft.com/office/drawing/2014/main" id="{7553E9FF-1DBE-4E97-AE39-A7C7617D4204}"/>
                </a:ext>
              </a:extLst>
            </p:cNvPr>
            <p:cNvSpPr/>
            <p:nvPr/>
          </p:nvSpPr>
          <p:spPr>
            <a:xfrm>
              <a:off x="2804200" y="318267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2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097;p43">
              <a:extLst>
                <a:ext uri="{FF2B5EF4-FFF2-40B4-BE49-F238E27FC236}">
                  <a16:creationId xmlns:a16="http://schemas.microsoft.com/office/drawing/2014/main" id="{1C579456-2402-4D91-B4CF-BD863EF9E7FE}"/>
                </a:ext>
              </a:extLst>
            </p:cNvPr>
            <p:cNvSpPr/>
            <p:nvPr/>
          </p:nvSpPr>
          <p:spPr>
            <a:xfrm>
              <a:off x="2804650" y="318267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7" y="0"/>
                  </a:moveTo>
                  <a:cubicBezTo>
                    <a:pt x="2" y="14"/>
                    <a:pt x="1" y="19"/>
                    <a:pt x="1" y="19"/>
                  </a:cubicBezTo>
                  <a:cubicBezTo>
                    <a:pt x="2" y="19"/>
                    <a:pt x="7" y="7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098;p43">
              <a:extLst>
                <a:ext uri="{FF2B5EF4-FFF2-40B4-BE49-F238E27FC236}">
                  <a16:creationId xmlns:a16="http://schemas.microsoft.com/office/drawing/2014/main" id="{178D5DC1-E99E-4B2B-88B3-61B550C093DE}"/>
                </a:ext>
              </a:extLst>
            </p:cNvPr>
            <p:cNvSpPr/>
            <p:nvPr/>
          </p:nvSpPr>
          <p:spPr>
            <a:xfrm>
              <a:off x="2805700" y="3182950"/>
              <a:ext cx="1200" cy="1000"/>
            </a:xfrm>
            <a:custGeom>
              <a:avLst/>
              <a:gdLst/>
              <a:ahLst/>
              <a:cxnLst/>
              <a:rect l="l" t="t" r="r" b="b"/>
              <a:pathLst>
                <a:path w="48" h="40" extrusionOk="0">
                  <a:moveTo>
                    <a:pt x="0" y="1"/>
                  </a:moveTo>
                  <a:cubicBezTo>
                    <a:pt x="12" y="13"/>
                    <a:pt x="24" y="25"/>
                    <a:pt x="0" y="37"/>
                  </a:cubicBezTo>
                  <a:cubicBezTo>
                    <a:pt x="7" y="38"/>
                    <a:pt x="13" y="39"/>
                    <a:pt x="17" y="39"/>
                  </a:cubicBezTo>
                  <a:cubicBezTo>
                    <a:pt x="47" y="39"/>
                    <a:pt x="41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099;p43">
              <a:extLst>
                <a:ext uri="{FF2B5EF4-FFF2-40B4-BE49-F238E27FC236}">
                  <a16:creationId xmlns:a16="http://schemas.microsoft.com/office/drawing/2014/main" id="{2D8CD731-B6F7-452C-8247-7CCC1102368C}"/>
                </a:ext>
              </a:extLst>
            </p:cNvPr>
            <p:cNvSpPr/>
            <p:nvPr/>
          </p:nvSpPr>
          <p:spPr>
            <a:xfrm>
              <a:off x="2807475" y="3186825"/>
              <a:ext cx="1825" cy="1225"/>
            </a:xfrm>
            <a:custGeom>
              <a:avLst/>
              <a:gdLst/>
              <a:ahLst/>
              <a:cxnLst/>
              <a:rect l="l" t="t" r="r" b="b"/>
              <a:pathLst>
                <a:path w="73" h="49" extrusionOk="0">
                  <a:moveTo>
                    <a:pt x="1" y="13"/>
                  </a:moveTo>
                  <a:cubicBezTo>
                    <a:pt x="72" y="48"/>
                    <a:pt x="1" y="13"/>
                    <a:pt x="1" y="13"/>
                  </a:cubicBez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100;p43">
              <a:extLst>
                <a:ext uri="{FF2B5EF4-FFF2-40B4-BE49-F238E27FC236}">
                  <a16:creationId xmlns:a16="http://schemas.microsoft.com/office/drawing/2014/main" id="{1E65B7AB-1766-4886-8CC9-52F9C4A1203C}"/>
                </a:ext>
              </a:extLst>
            </p:cNvPr>
            <p:cNvSpPr/>
            <p:nvPr/>
          </p:nvSpPr>
          <p:spPr>
            <a:xfrm>
              <a:off x="2801275" y="3180275"/>
              <a:ext cx="275" cy="1025"/>
            </a:xfrm>
            <a:custGeom>
              <a:avLst/>
              <a:gdLst/>
              <a:ahLst/>
              <a:cxnLst/>
              <a:rect l="l" t="t" r="r" b="b"/>
              <a:pathLst>
                <a:path w="11" h="41" extrusionOk="0">
                  <a:moveTo>
                    <a:pt x="11" y="1"/>
                  </a:moveTo>
                  <a:cubicBezTo>
                    <a:pt x="3" y="8"/>
                    <a:pt x="0" y="41"/>
                    <a:pt x="2" y="41"/>
                  </a:cubicBezTo>
                  <a:cubicBezTo>
                    <a:pt x="4" y="41"/>
                    <a:pt x="6" y="3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101;p43">
              <a:extLst>
                <a:ext uri="{FF2B5EF4-FFF2-40B4-BE49-F238E27FC236}">
                  <a16:creationId xmlns:a16="http://schemas.microsoft.com/office/drawing/2014/main" id="{7C03ADCF-7368-4D7B-9984-39959551ED46}"/>
                </a:ext>
              </a:extLst>
            </p:cNvPr>
            <p:cNvSpPr/>
            <p:nvPr/>
          </p:nvSpPr>
          <p:spPr>
            <a:xfrm>
              <a:off x="2800625" y="3181475"/>
              <a:ext cx="925" cy="250"/>
            </a:xfrm>
            <a:custGeom>
              <a:avLst/>
              <a:gdLst/>
              <a:ahLst/>
              <a:cxnLst/>
              <a:rect l="l" t="t" r="r" b="b"/>
              <a:pathLst>
                <a:path w="37" h="10" extrusionOk="0">
                  <a:moveTo>
                    <a:pt x="1" y="0"/>
                  </a:moveTo>
                  <a:cubicBezTo>
                    <a:pt x="13" y="6"/>
                    <a:pt x="22" y="9"/>
                    <a:pt x="28" y="9"/>
                  </a:cubicBezTo>
                  <a:cubicBezTo>
                    <a:pt x="34" y="9"/>
                    <a:pt x="37" y="6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102;p43">
              <a:extLst>
                <a:ext uri="{FF2B5EF4-FFF2-40B4-BE49-F238E27FC236}">
                  <a16:creationId xmlns:a16="http://schemas.microsoft.com/office/drawing/2014/main" id="{91CEDDBC-54BE-454E-9F61-664054D4920B}"/>
                </a:ext>
              </a:extLst>
            </p:cNvPr>
            <p:cNvSpPr/>
            <p:nvPr/>
          </p:nvSpPr>
          <p:spPr>
            <a:xfrm>
              <a:off x="2803600" y="3183675"/>
              <a:ext cx="1275" cy="500"/>
            </a:xfrm>
            <a:custGeom>
              <a:avLst/>
              <a:gdLst/>
              <a:ahLst/>
              <a:cxnLst/>
              <a:rect l="l" t="t" r="r" b="b"/>
              <a:pathLst>
                <a:path w="51" h="20" extrusionOk="0">
                  <a:moveTo>
                    <a:pt x="49" y="1"/>
                  </a:moveTo>
                  <a:cubicBezTo>
                    <a:pt x="47" y="1"/>
                    <a:pt x="15" y="12"/>
                    <a:pt x="1" y="20"/>
                  </a:cubicBezTo>
                  <a:cubicBezTo>
                    <a:pt x="38" y="6"/>
                    <a:pt x="50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103;p43">
              <a:extLst>
                <a:ext uri="{FF2B5EF4-FFF2-40B4-BE49-F238E27FC236}">
                  <a16:creationId xmlns:a16="http://schemas.microsoft.com/office/drawing/2014/main" id="{8DD2695A-4AF6-4519-A383-D2197A1DC1FA}"/>
                </a:ext>
              </a:extLst>
            </p:cNvPr>
            <p:cNvSpPr/>
            <p:nvPr/>
          </p:nvSpPr>
          <p:spPr>
            <a:xfrm>
              <a:off x="2798875" y="3178675"/>
              <a:ext cx="700" cy="1000"/>
            </a:xfrm>
            <a:custGeom>
              <a:avLst/>
              <a:gdLst/>
              <a:ahLst/>
              <a:cxnLst/>
              <a:rect l="l" t="t" r="r" b="b"/>
              <a:pathLst>
                <a:path w="28" h="40" extrusionOk="0">
                  <a:moveTo>
                    <a:pt x="26" y="1"/>
                  </a:moveTo>
                  <a:lnTo>
                    <a:pt x="26" y="1"/>
                  </a:lnTo>
                  <a:cubicBezTo>
                    <a:pt x="25" y="1"/>
                    <a:pt x="0" y="40"/>
                    <a:pt x="2" y="40"/>
                  </a:cubicBezTo>
                  <a:cubicBezTo>
                    <a:pt x="3" y="40"/>
                    <a:pt x="6" y="37"/>
                    <a:pt x="11" y="29"/>
                  </a:cubicBezTo>
                  <a:cubicBezTo>
                    <a:pt x="23" y="8"/>
                    <a:pt x="2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104;p43">
              <a:extLst>
                <a:ext uri="{FF2B5EF4-FFF2-40B4-BE49-F238E27FC236}">
                  <a16:creationId xmlns:a16="http://schemas.microsoft.com/office/drawing/2014/main" id="{B7DDB729-A194-4C7B-8C21-41E2D058EC79}"/>
                </a:ext>
              </a:extLst>
            </p:cNvPr>
            <p:cNvSpPr/>
            <p:nvPr/>
          </p:nvSpPr>
          <p:spPr>
            <a:xfrm>
              <a:off x="2796175" y="3177750"/>
              <a:ext cx="1350" cy="475"/>
            </a:xfrm>
            <a:custGeom>
              <a:avLst/>
              <a:gdLst/>
              <a:ahLst/>
              <a:cxnLst/>
              <a:rect l="l" t="t" r="r" b="b"/>
              <a:pathLst>
                <a:path w="54" h="19" extrusionOk="0">
                  <a:moveTo>
                    <a:pt x="49" y="1"/>
                  </a:moveTo>
                  <a:cubicBezTo>
                    <a:pt x="46" y="1"/>
                    <a:pt x="29" y="5"/>
                    <a:pt x="9" y="14"/>
                  </a:cubicBezTo>
                  <a:lnTo>
                    <a:pt x="9" y="14"/>
                  </a:lnTo>
                  <a:cubicBezTo>
                    <a:pt x="9" y="14"/>
                    <a:pt x="9" y="13"/>
                    <a:pt x="8" y="13"/>
                  </a:cubicBezTo>
                  <a:cubicBezTo>
                    <a:pt x="7" y="13"/>
                    <a:pt x="4" y="14"/>
                    <a:pt x="0" y="18"/>
                  </a:cubicBezTo>
                  <a:cubicBezTo>
                    <a:pt x="4" y="18"/>
                    <a:pt x="6" y="17"/>
                    <a:pt x="8" y="16"/>
                  </a:cubicBezTo>
                  <a:lnTo>
                    <a:pt x="8" y="16"/>
                  </a:lnTo>
                  <a:cubicBezTo>
                    <a:pt x="43" y="6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105;p43">
              <a:extLst>
                <a:ext uri="{FF2B5EF4-FFF2-40B4-BE49-F238E27FC236}">
                  <a16:creationId xmlns:a16="http://schemas.microsoft.com/office/drawing/2014/main" id="{7D19D442-BEA8-4963-A5A6-0C20592C0FD6}"/>
                </a:ext>
              </a:extLst>
            </p:cNvPr>
            <p:cNvSpPr/>
            <p:nvPr/>
          </p:nvSpPr>
          <p:spPr>
            <a:xfrm>
              <a:off x="2799450" y="3179975"/>
              <a:ext cx="150" cy="1025"/>
            </a:xfrm>
            <a:custGeom>
              <a:avLst/>
              <a:gdLst/>
              <a:ahLst/>
              <a:cxnLst/>
              <a:rect l="l" t="t" r="r" b="b"/>
              <a:pathLst>
                <a:path w="6" h="41" extrusionOk="0">
                  <a:moveTo>
                    <a:pt x="0" y="1"/>
                  </a:moveTo>
                  <a:cubicBezTo>
                    <a:pt x="0" y="9"/>
                    <a:pt x="5" y="41"/>
                    <a:pt x="6" y="41"/>
                  </a:cubicBezTo>
                  <a:cubicBezTo>
                    <a:pt x="6" y="41"/>
                    <a:pt x="5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106;p43">
              <a:extLst>
                <a:ext uri="{FF2B5EF4-FFF2-40B4-BE49-F238E27FC236}">
                  <a16:creationId xmlns:a16="http://schemas.microsoft.com/office/drawing/2014/main" id="{6627A169-C4DB-46BD-A1C6-25F9815675D9}"/>
                </a:ext>
              </a:extLst>
            </p:cNvPr>
            <p:cNvSpPr/>
            <p:nvPr/>
          </p:nvSpPr>
          <p:spPr>
            <a:xfrm>
              <a:off x="2797950" y="3180275"/>
              <a:ext cx="1525" cy="625"/>
            </a:xfrm>
            <a:custGeom>
              <a:avLst/>
              <a:gdLst/>
              <a:ahLst/>
              <a:cxnLst/>
              <a:rect l="l" t="t" r="r" b="b"/>
              <a:pathLst>
                <a:path w="61" h="25" extrusionOk="0">
                  <a:moveTo>
                    <a:pt x="60" y="25"/>
                  </a:moveTo>
                  <a:cubicBezTo>
                    <a:pt x="1" y="1"/>
                    <a:pt x="60" y="25"/>
                    <a:pt x="60" y="25"/>
                  </a:cubicBezTo>
                  <a:cubicBezTo>
                    <a:pt x="48" y="25"/>
                    <a:pt x="60" y="25"/>
                    <a:pt x="6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107;p43">
              <a:extLst>
                <a:ext uri="{FF2B5EF4-FFF2-40B4-BE49-F238E27FC236}">
                  <a16:creationId xmlns:a16="http://schemas.microsoft.com/office/drawing/2014/main" id="{BA3B3F8C-0AC1-4C38-A13D-51B95E4AE18D}"/>
                </a:ext>
              </a:extLst>
            </p:cNvPr>
            <p:cNvSpPr/>
            <p:nvPr/>
          </p:nvSpPr>
          <p:spPr>
            <a:xfrm>
              <a:off x="2801025" y="3182950"/>
              <a:ext cx="1125" cy="1525"/>
            </a:xfrm>
            <a:custGeom>
              <a:avLst/>
              <a:gdLst/>
              <a:ahLst/>
              <a:cxnLst/>
              <a:rect l="l" t="t" r="r" b="b"/>
              <a:pathLst>
                <a:path w="45" h="61" extrusionOk="0">
                  <a:moveTo>
                    <a:pt x="44" y="1"/>
                  </a:moveTo>
                  <a:cubicBezTo>
                    <a:pt x="41" y="3"/>
                    <a:pt x="39" y="4"/>
                    <a:pt x="37" y="6"/>
                  </a:cubicBezTo>
                  <a:lnTo>
                    <a:pt x="37" y="6"/>
                  </a:lnTo>
                  <a:cubicBezTo>
                    <a:pt x="40" y="5"/>
                    <a:pt x="42" y="3"/>
                    <a:pt x="44" y="1"/>
                  </a:cubicBezTo>
                  <a:close/>
                  <a:moveTo>
                    <a:pt x="37" y="6"/>
                  </a:moveTo>
                  <a:cubicBezTo>
                    <a:pt x="22" y="14"/>
                    <a:pt x="1" y="21"/>
                    <a:pt x="21" y="60"/>
                  </a:cubicBezTo>
                  <a:cubicBezTo>
                    <a:pt x="31" y="40"/>
                    <a:pt x="23" y="19"/>
                    <a:pt x="37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108;p43">
              <a:extLst>
                <a:ext uri="{FF2B5EF4-FFF2-40B4-BE49-F238E27FC236}">
                  <a16:creationId xmlns:a16="http://schemas.microsoft.com/office/drawing/2014/main" id="{62A6B77B-C32E-41D2-A604-40E5EF4CB18A}"/>
                </a:ext>
              </a:extLst>
            </p:cNvPr>
            <p:cNvSpPr/>
            <p:nvPr/>
          </p:nvSpPr>
          <p:spPr>
            <a:xfrm>
              <a:off x="2799450" y="31817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0"/>
                  </a:moveTo>
                  <a:cubicBezTo>
                    <a:pt x="0" y="48"/>
                    <a:pt x="36" y="12"/>
                    <a:pt x="48" y="0"/>
                  </a:cubicBezTo>
                  <a:cubicBezTo>
                    <a:pt x="48" y="0"/>
                    <a:pt x="36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109;p43">
              <a:extLst>
                <a:ext uri="{FF2B5EF4-FFF2-40B4-BE49-F238E27FC236}">
                  <a16:creationId xmlns:a16="http://schemas.microsoft.com/office/drawing/2014/main" id="{7DB470E7-1A6A-4D4D-96E8-D1EDF825E0EF}"/>
                </a:ext>
              </a:extLst>
            </p:cNvPr>
            <p:cNvSpPr/>
            <p:nvPr/>
          </p:nvSpPr>
          <p:spPr>
            <a:xfrm>
              <a:off x="2799450" y="31817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24"/>
                  </a:moveTo>
                  <a:cubicBezTo>
                    <a:pt x="24" y="0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110;p43">
              <a:extLst>
                <a:ext uri="{FF2B5EF4-FFF2-40B4-BE49-F238E27FC236}">
                  <a16:creationId xmlns:a16="http://schemas.microsoft.com/office/drawing/2014/main" id="{9186E13E-0F5F-414C-A099-6741D136D300}"/>
                </a:ext>
              </a:extLst>
            </p:cNvPr>
            <p:cNvSpPr/>
            <p:nvPr/>
          </p:nvSpPr>
          <p:spPr>
            <a:xfrm>
              <a:off x="2795400" y="3179675"/>
              <a:ext cx="1225" cy="77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3" y="1"/>
                  </a:moveTo>
                  <a:lnTo>
                    <a:pt x="43" y="1"/>
                  </a:lnTo>
                  <a:cubicBezTo>
                    <a:pt x="43" y="1"/>
                    <a:pt x="43" y="1"/>
                    <a:pt x="43" y="1"/>
                  </a:cubicBezTo>
                  <a:lnTo>
                    <a:pt x="43" y="1"/>
                  </a:lnTo>
                  <a:cubicBezTo>
                    <a:pt x="40" y="3"/>
                    <a:pt x="38" y="4"/>
                    <a:pt x="36" y="5"/>
                  </a:cubicBezTo>
                  <a:lnTo>
                    <a:pt x="36" y="5"/>
                  </a:lnTo>
                  <a:cubicBezTo>
                    <a:pt x="7" y="24"/>
                    <a:pt x="1" y="30"/>
                    <a:pt x="4" y="30"/>
                  </a:cubicBezTo>
                  <a:cubicBezTo>
                    <a:pt x="9" y="30"/>
                    <a:pt x="31" y="19"/>
                    <a:pt x="40" y="10"/>
                  </a:cubicBezTo>
                  <a:lnTo>
                    <a:pt x="40" y="10"/>
                  </a:lnTo>
                  <a:cubicBezTo>
                    <a:pt x="44" y="9"/>
                    <a:pt x="49" y="6"/>
                    <a:pt x="43" y="1"/>
                  </a:cubicBezTo>
                  <a:lnTo>
                    <a:pt x="43" y="1"/>
                  </a:lnTo>
                  <a:cubicBezTo>
                    <a:pt x="43" y="1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111;p43">
              <a:extLst>
                <a:ext uri="{FF2B5EF4-FFF2-40B4-BE49-F238E27FC236}">
                  <a16:creationId xmlns:a16="http://schemas.microsoft.com/office/drawing/2014/main" id="{9B65B112-5C36-451F-B94C-7349EB7C0CDD}"/>
                </a:ext>
              </a:extLst>
            </p:cNvPr>
            <p:cNvSpPr/>
            <p:nvPr/>
          </p:nvSpPr>
          <p:spPr>
            <a:xfrm>
              <a:off x="2791400" y="31791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112;p43">
              <a:extLst>
                <a:ext uri="{FF2B5EF4-FFF2-40B4-BE49-F238E27FC236}">
                  <a16:creationId xmlns:a16="http://schemas.microsoft.com/office/drawing/2014/main" id="{254882A6-B167-4D45-94E4-8F797938DDEE}"/>
                </a:ext>
              </a:extLst>
            </p:cNvPr>
            <p:cNvSpPr/>
            <p:nvPr/>
          </p:nvSpPr>
          <p:spPr>
            <a:xfrm>
              <a:off x="2795275" y="3180575"/>
              <a:ext cx="2100" cy="25"/>
            </a:xfrm>
            <a:custGeom>
              <a:avLst/>
              <a:gdLst/>
              <a:ahLst/>
              <a:cxnLst/>
              <a:rect l="l" t="t" r="r" b="b"/>
              <a:pathLst>
                <a:path w="84" h="1" extrusionOk="0">
                  <a:moveTo>
                    <a:pt x="84" y="1"/>
                  </a:moveTo>
                  <a:cubicBezTo>
                    <a:pt x="1" y="1"/>
                    <a:pt x="84" y="1"/>
                    <a:pt x="84" y="1"/>
                  </a:cubicBezTo>
                  <a:cubicBezTo>
                    <a:pt x="72" y="1"/>
                    <a:pt x="72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113;p43">
              <a:extLst>
                <a:ext uri="{FF2B5EF4-FFF2-40B4-BE49-F238E27FC236}">
                  <a16:creationId xmlns:a16="http://schemas.microsoft.com/office/drawing/2014/main" id="{86557E70-6203-452C-86B3-CA3454FF75BE}"/>
                </a:ext>
              </a:extLst>
            </p:cNvPr>
            <p:cNvSpPr/>
            <p:nvPr/>
          </p:nvSpPr>
          <p:spPr>
            <a:xfrm>
              <a:off x="2794075" y="31788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0"/>
                  </a:moveTo>
                  <a:cubicBezTo>
                    <a:pt x="13" y="12"/>
                    <a:pt x="13" y="24"/>
                    <a:pt x="25" y="24"/>
                  </a:cubicBez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114;p43">
              <a:extLst>
                <a:ext uri="{FF2B5EF4-FFF2-40B4-BE49-F238E27FC236}">
                  <a16:creationId xmlns:a16="http://schemas.microsoft.com/office/drawing/2014/main" id="{DB680A69-7BC2-4AA5-9AE3-A14285B622A6}"/>
                </a:ext>
              </a:extLst>
            </p:cNvPr>
            <p:cNvSpPr/>
            <p:nvPr/>
          </p:nvSpPr>
          <p:spPr>
            <a:xfrm>
              <a:off x="2797650" y="317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115;p43">
              <a:extLst>
                <a:ext uri="{FF2B5EF4-FFF2-40B4-BE49-F238E27FC236}">
                  <a16:creationId xmlns:a16="http://schemas.microsoft.com/office/drawing/2014/main" id="{945DEB8E-A30A-4150-A14A-BA4F9B08C01F}"/>
                </a:ext>
              </a:extLst>
            </p:cNvPr>
            <p:cNvSpPr/>
            <p:nvPr/>
          </p:nvSpPr>
          <p:spPr>
            <a:xfrm>
              <a:off x="2797075" y="3179975"/>
              <a:ext cx="600" cy="475"/>
            </a:xfrm>
            <a:custGeom>
              <a:avLst/>
              <a:gdLst/>
              <a:ahLst/>
              <a:cxnLst/>
              <a:rect l="l" t="t" r="r" b="b"/>
              <a:pathLst>
                <a:path w="24" h="19" extrusionOk="0">
                  <a:moveTo>
                    <a:pt x="24" y="1"/>
                  </a:moveTo>
                  <a:cubicBezTo>
                    <a:pt x="0" y="13"/>
                    <a:pt x="0" y="19"/>
                    <a:pt x="6" y="19"/>
                  </a:cubicBezTo>
                  <a:cubicBezTo>
                    <a:pt x="12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116;p43">
              <a:extLst>
                <a:ext uri="{FF2B5EF4-FFF2-40B4-BE49-F238E27FC236}">
                  <a16:creationId xmlns:a16="http://schemas.microsoft.com/office/drawing/2014/main" id="{65486714-C006-4712-B602-1B52ACF615D6}"/>
                </a:ext>
              </a:extLst>
            </p:cNvPr>
            <p:cNvSpPr/>
            <p:nvPr/>
          </p:nvSpPr>
          <p:spPr>
            <a:xfrm>
              <a:off x="2788725" y="3179100"/>
              <a:ext cx="3475" cy="4375"/>
            </a:xfrm>
            <a:custGeom>
              <a:avLst/>
              <a:gdLst/>
              <a:ahLst/>
              <a:cxnLst/>
              <a:rect l="l" t="t" r="r" b="b"/>
              <a:pathLst>
                <a:path w="139" h="175" extrusionOk="0">
                  <a:moveTo>
                    <a:pt x="120" y="0"/>
                  </a:moveTo>
                  <a:cubicBezTo>
                    <a:pt x="120" y="0"/>
                    <a:pt x="91" y="97"/>
                    <a:pt x="94" y="107"/>
                  </a:cubicBezTo>
                  <a:lnTo>
                    <a:pt x="94" y="107"/>
                  </a:lnTo>
                  <a:cubicBezTo>
                    <a:pt x="71" y="107"/>
                    <a:pt x="60" y="95"/>
                    <a:pt x="60" y="72"/>
                  </a:cubicBezTo>
                  <a:cubicBezTo>
                    <a:pt x="36" y="107"/>
                    <a:pt x="13" y="143"/>
                    <a:pt x="1" y="167"/>
                  </a:cubicBezTo>
                  <a:cubicBezTo>
                    <a:pt x="11" y="172"/>
                    <a:pt x="22" y="175"/>
                    <a:pt x="35" y="175"/>
                  </a:cubicBezTo>
                  <a:cubicBezTo>
                    <a:pt x="83" y="175"/>
                    <a:pt x="139" y="132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117;p43">
              <a:extLst>
                <a:ext uri="{FF2B5EF4-FFF2-40B4-BE49-F238E27FC236}">
                  <a16:creationId xmlns:a16="http://schemas.microsoft.com/office/drawing/2014/main" id="{833FC716-A68B-4F8F-BF46-C57B0C08CBEF}"/>
                </a:ext>
              </a:extLst>
            </p:cNvPr>
            <p:cNvSpPr/>
            <p:nvPr/>
          </p:nvSpPr>
          <p:spPr>
            <a:xfrm>
              <a:off x="2791400" y="3178200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60" y="60"/>
                  </a:moveTo>
                  <a:cubicBezTo>
                    <a:pt x="25" y="24"/>
                    <a:pt x="1" y="0"/>
                    <a:pt x="6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118;p43">
              <a:extLst>
                <a:ext uri="{FF2B5EF4-FFF2-40B4-BE49-F238E27FC236}">
                  <a16:creationId xmlns:a16="http://schemas.microsoft.com/office/drawing/2014/main" id="{E45D9047-7D7D-46A3-A485-3F61EC6ED940}"/>
                </a:ext>
              </a:extLst>
            </p:cNvPr>
            <p:cNvSpPr/>
            <p:nvPr/>
          </p:nvSpPr>
          <p:spPr>
            <a:xfrm>
              <a:off x="2793200" y="3179425"/>
              <a:ext cx="1950" cy="2400"/>
            </a:xfrm>
            <a:custGeom>
              <a:avLst/>
              <a:gdLst/>
              <a:ahLst/>
              <a:cxnLst/>
              <a:rect l="l" t="t" r="r" b="b"/>
              <a:pathLst>
                <a:path w="78" h="96" extrusionOk="0">
                  <a:moveTo>
                    <a:pt x="32" y="1"/>
                  </a:moveTo>
                  <a:cubicBezTo>
                    <a:pt x="25" y="1"/>
                    <a:pt x="15" y="4"/>
                    <a:pt x="0" y="11"/>
                  </a:cubicBezTo>
                  <a:cubicBezTo>
                    <a:pt x="38" y="36"/>
                    <a:pt x="48" y="41"/>
                    <a:pt x="45" y="41"/>
                  </a:cubicBezTo>
                  <a:cubicBezTo>
                    <a:pt x="44" y="41"/>
                    <a:pt x="39" y="39"/>
                    <a:pt x="33" y="39"/>
                  </a:cubicBezTo>
                  <a:cubicBezTo>
                    <a:pt x="20" y="39"/>
                    <a:pt x="4" y="45"/>
                    <a:pt x="10" y="84"/>
                  </a:cubicBezTo>
                  <a:lnTo>
                    <a:pt x="10" y="84"/>
                  </a:lnTo>
                  <a:cubicBezTo>
                    <a:pt x="10" y="87"/>
                    <a:pt x="11" y="90"/>
                    <a:pt x="12" y="94"/>
                  </a:cubicBezTo>
                  <a:cubicBezTo>
                    <a:pt x="15" y="95"/>
                    <a:pt x="17" y="95"/>
                    <a:pt x="19" y="95"/>
                  </a:cubicBezTo>
                  <a:cubicBezTo>
                    <a:pt x="63" y="95"/>
                    <a:pt x="77" y="8"/>
                    <a:pt x="62" y="8"/>
                  </a:cubicBezTo>
                  <a:cubicBezTo>
                    <a:pt x="59" y="8"/>
                    <a:pt x="54" y="13"/>
                    <a:pt x="48" y="23"/>
                  </a:cubicBezTo>
                  <a:cubicBezTo>
                    <a:pt x="48" y="15"/>
                    <a:pt x="48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119;p43">
              <a:extLst>
                <a:ext uri="{FF2B5EF4-FFF2-40B4-BE49-F238E27FC236}">
                  <a16:creationId xmlns:a16="http://schemas.microsoft.com/office/drawing/2014/main" id="{1E6D1D4B-CD51-4214-B945-44A90E1E5038}"/>
                </a:ext>
              </a:extLst>
            </p:cNvPr>
            <p:cNvSpPr/>
            <p:nvPr/>
          </p:nvSpPr>
          <p:spPr>
            <a:xfrm>
              <a:off x="2799550" y="3182950"/>
              <a:ext cx="1250" cy="2275"/>
            </a:xfrm>
            <a:custGeom>
              <a:avLst/>
              <a:gdLst/>
              <a:ahLst/>
              <a:cxnLst/>
              <a:rect l="l" t="t" r="r" b="b"/>
              <a:pathLst>
                <a:path w="50" h="91" extrusionOk="0">
                  <a:moveTo>
                    <a:pt x="8" y="1"/>
                  </a:moveTo>
                  <a:cubicBezTo>
                    <a:pt x="0" y="5"/>
                    <a:pt x="2" y="14"/>
                    <a:pt x="7" y="24"/>
                  </a:cubicBezTo>
                  <a:lnTo>
                    <a:pt x="7" y="24"/>
                  </a:lnTo>
                  <a:cubicBezTo>
                    <a:pt x="7" y="17"/>
                    <a:pt x="7" y="10"/>
                    <a:pt x="8" y="1"/>
                  </a:cubicBezTo>
                  <a:close/>
                  <a:moveTo>
                    <a:pt x="7" y="24"/>
                  </a:moveTo>
                  <a:lnTo>
                    <a:pt x="7" y="24"/>
                  </a:lnTo>
                  <a:cubicBezTo>
                    <a:pt x="5" y="76"/>
                    <a:pt x="18" y="91"/>
                    <a:pt x="29" y="91"/>
                  </a:cubicBezTo>
                  <a:cubicBezTo>
                    <a:pt x="40" y="91"/>
                    <a:pt x="49" y="78"/>
                    <a:pt x="44" y="72"/>
                  </a:cubicBezTo>
                  <a:cubicBezTo>
                    <a:pt x="44" y="72"/>
                    <a:pt x="17" y="46"/>
                    <a:pt x="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120;p43">
              <a:extLst>
                <a:ext uri="{FF2B5EF4-FFF2-40B4-BE49-F238E27FC236}">
                  <a16:creationId xmlns:a16="http://schemas.microsoft.com/office/drawing/2014/main" id="{45D76AA0-FDC1-4562-A370-358D4DEE067F}"/>
                </a:ext>
              </a:extLst>
            </p:cNvPr>
            <p:cNvSpPr/>
            <p:nvPr/>
          </p:nvSpPr>
          <p:spPr>
            <a:xfrm>
              <a:off x="2796000" y="3182375"/>
              <a:ext cx="1100" cy="800"/>
            </a:xfrm>
            <a:custGeom>
              <a:avLst/>
              <a:gdLst/>
              <a:ahLst/>
              <a:cxnLst/>
              <a:rect l="l" t="t" r="r" b="b"/>
              <a:pathLst>
                <a:path w="44" h="32" extrusionOk="0">
                  <a:moveTo>
                    <a:pt x="43" y="0"/>
                  </a:moveTo>
                  <a:lnTo>
                    <a:pt x="43" y="0"/>
                  </a:lnTo>
                  <a:cubicBezTo>
                    <a:pt x="5" y="19"/>
                    <a:pt x="1" y="32"/>
                    <a:pt x="9" y="32"/>
                  </a:cubicBezTo>
                  <a:cubicBezTo>
                    <a:pt x="16" y="32"/>
                    <a:pt x="32" y="22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121;p43">
              <a:extLst>
                <a:ext uri="{FF2B5EF4-FFF2-40B4-BE49-F238E27FC236}">
                  <a16:creationId xmlns:a16="http://schemas.microsoft.com/office/drawing/2014/main" id="{1C1649FD-73D0-4CF8-B305-81E34CE11E62}"/>
                </a:ext>
              </a:extLst>
            </p:cNvPr>
            <p:cNvSpPr/>
            <p:nvPr/>
          </p:nvSpPr>
          <p:spPr>
            <a:xfrm>
              <a:off x="2791300" y="3178200"/>
              <a:ext cx="300" cy="650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2" y="0"/>
                  </a:moveTo>
                  <a:cubicBezTo>
                    <a:pt x="1" y="0"/>
                    <a:pt x="1" y="6"/>
                    <a:pt x="5" y="24"/>
                  </a:cubicBezTo>
                  <a:cubicBezTo>
                    <a:pt x="6" y="25"/>
                    <a:pt x="6" y="26"/>
                    <a:pt x="7" y="26"/>
                  </a:cubicBezTo>
                  <a:cubicBezTo>
                    <a:pt x="11" y="2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122;p43">
              <a:extLst>
                <a:ext uri="{FF2B5EF4-FFF2-40B4-BE49-F238E27FC236}">
                  <a16:creationId xmlns:a16="http://schemas.microsoft.com/office/drawing/2014/main" id="{68B1A83A-47C3-4EC2-8CBB-741797EAD7A7}"/>
                </a:ext>
              </a:extLst>
            </p:cNvPr>
            <p:cNvSpPr/>
            <p:nvPr/>
          </p:nvSpPr>
          <p:spPr>
            <a:xfrm>
              <a:off x="2789925" y="3177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cubicBezTo>
                    <a:pt x="0" y="1"/>
                    <a:pt x="0" y="37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123;p43">
              <a:extLst>
                <a:ext uri="{FF2B5EF4-FFF2-40B4-BE49-F238E27FC236}">
                  <a16:creationId xmlns:a16="http://schemas.microsoft.com/office/drawing/2014/main" id="{5D3A5C75-B679-4540-89A5-7FC751286EB2}"/>
                </a:ext>
              </a:extLst>
            </p:cNvPr>
            <p:cNvSpPr/>
            <p:nvPr/>
          </p:nvSpPr>
          <p:spPr>
            <a:xfrm>
              <a:off x="2751875" y="3172700"/>
              <a:ext cx="850" cy="1050"/>
            </a:xfrm>
            <a:custGeom>
              <a:avLst/>
              <a:gdLst/>
              <a:ahLst/>
              <a:cxnLst/>
              <a:rect l="l" t="t" r="r" b="b"/>
              <a:pathLst>
                <a:path w="34" h="42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13" y="21"/>
                    <a:pt x="34" y="42"/>
                  </a:cubicBezTo>
                  <a:cubicBezTo>
                    <a:pt x="14" y="12"/>
                    <a:pt x="4" y="1"/>
                    <a:pt x="3" y="1"/>
                  </a:cubicBezTo>
                  <a:close/>
                  <a:moveTo>
                    <a:pt x="29" y="28"/>
                  </a:moveTo>
                  <a:cubicBezTo>
                    <a:pt x="28" y="28"/>
                    <a:pt x="29" y="32"/>
                    <a:pt x="34" y="42"/>
                  </a:cubicBezTo>
                  <a:cubicBezTo>
                    <a:pt x="34" y="35"/>
                    <a:pt x="30" y="28"/>
                    <a:pt x="29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124;p43">
              <a:extLst>
                <a:ext uri="{FF2B5EF4-FFF2-40B4-BE49-F238E27FC236}">
                  <a16:creationId xmlns:a16="http://schemas.microsoft.com/office/drawing/2014/main" id="{73DE73A0-948A-4A69-853F-CCD80F06BE51}"/>
                </a:ext>
              </a:extLst>
            </p:cNvPr>
            <p:cNvSpPr/>
            <p:nvPr/>
          </p:nvSpPr>
          <p:spPr>
            <a:xfrm>
              <a:off x="2727700" y="3179375"/>
              <a:ext cx="600" cy="675"/>
            </a:xfrm>
            <a:custGeom>
              <a:avLst/>
              <a:gdLst/>
              <a:ahLst/>
              <a:cxnLst/>
              <a:rect l="l" t="t" r="r" b="b"/>
              <a:pathLst>
                <a:path w="24" h="27" extrusionOk="0">
                  <a:moveTo>
                    <a:pt x="22" y="1"/>
                  </a:moveTo>
                  <a:cubicBezTo>
                    <a:pt x="21" y="1"/>
                    <a:pt x="15" y="7"/>
                    <a:pt x="1" y="25"/>
                  </a:cubicBezTo>
                  <a:cubicBezTo>
                    <a:pt x="1" y="26"/>
                    <a:pt x="1" y="26"/>
                    <a:pt x="2" y="26"/>
                  </a:cubicBezTo>
                  <a:cubicBezTo>
                    <a:pt x="6" y="26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125;p43">
              <a:extLst>
                <a:ext uri="{FF2B5EF4-FFF2-40B4-BE49-F238E27FC236}">
                  <a16:creationId xmlns:a16="http://schemas.microsoft.com/office/drawing/2014/main" id="{174BA55D-1EE7-4E9D-A84A-3B7D926C95B0}"/>
                </a:ext>
              </a:extLst>
            </p:cNvPr>
            <p:cNvSpPr/>
            <p:nvPr/>
          </p:nvSpPr>
          <p:spPr>
            <a:xfrm>
              <a:off x="2694675" y="31939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2" y="0"/>
                  </a:moveTo>
                  <a:lnTo>
                    <a:pt x="0" y="36"/>
                  </a:lnTo>
                  <a:cubicBezTo>
                    <a:pt x="24" y="24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126;p43">
              <a:extLst>
                <a:ext uri="{FF2B5EF4-FFF2-40B4-BE49-F238E27FC236}">
                  <a16:creationId xmlns:a16="http://schemas.microsoft.com/office/drawing/2014/main" id="{ED233055-44E4-4588-B859-8DC08E0E9735}"/>
                </a:ext>
              </a:extLst>
            </p:cNvPr>
            <p:cNvSpPr/>
            <p:nvPr/>
          </p:nvSpPr>
          <p:spPr>
            <a:xfrm>
              <a:off x="2773550" y="3174925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7"/>
                    <a:pt x="28" y="39"/>
                    <a:pt x="37" y="39"/>
                  </a:cubicBezTo>
                  <a:cubicBezTo>
                    <a:pt x="41" y="39"/>
                    <a:pt x="44" y="35"/>
                    <a:pt x="48" y="24"/>
                  </a:cubicBezTo>
                  <a:cubicBezTo>
                    <a:pt x="24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127;p43">
              <a:extLst>
                <a:ext uri="{FF2B5EF4-FFF2-40B4-BE49-F238E27FC236}">
                  <a16:creationId xmlns:a16="http://schemas.microsoft.com/office/drawing/2014/main" id="{45F74D07-059F-4156-958D-876538DA7F8D}"/>
                </a:ext>
              </a:extLst>
            </p:cNvPr>
            <p:cNvSpPr/>
            <p:nvPr/>
          </p:nvSpPr>
          <p:spPr>
            <a:xfrm>
              <a:off x="2772350" y="3174500"/>
              <a:ext cx="1275" cy="875"/>
            </a:xfrm>
            <a:custGeom>
              <a:avLst/>
              <a:gdLst/>
              <a:ahLst/>
              <a:cxnLst/>
              <a:rect l="l" t="t" r="r" b="b"/>
              <a:pathLst>
                <a:path w="51" h="35" extrusionOk="0">
                  <a:moveTo>
                    <a:pt x="31" y="0"/>
                  </a:moveTo>
                  <a:cubicBezTo>
                    <a:pt x="23" y="0"/>
                    <a:pt x="13" y="5"/>
                    <a:pt x="1" y="17"/>
                  </a:cubicBezTo>
                  <a:cubicBezTo>
                    <a:pt x="13" y="30"/>
                    <a:pt x="23" y="35"/>
                    <a:pt x="31" y="35"/>
                  </a:cubicBezTo>
                  <a:cubicBezTo>
                    <a:pt x="50" y="35"/>
                    <a:pt x="50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128;p43">
              <a:extLst>
                <a:ext uri="{FF2B5EF4-FFF2-40B4-BE49-F238E27FC236}">
                  <a16:creationId xmlns:a16="http://schemas.microsoft.com/office/drawing/2014/main" id="{195AAC9C-FDEF-4C84-B88C-464AE37E338F}"/>
                </a:ext>
              </a:extLst>
            </p:cNvPr>
            <p:cNvSpPr/>
            <p:nvPr/>
          </p:nvSpPr>
          <p:spPr>
            <a:xfrm>
              <a:off x="2784550" y="31767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129;p43">
              <a:extLst>
                <a:ext uri="{FF2B5EF4-FFF2-40B4-BE49-F238E27FC236}">
                  <a16:creationId xmlns:a16="http://schemas.microsoft.com/office/drawing/2014/main" id="{962375A7-DBE2-4F4D-85F6-F781D80AC421}"/>
                </a:ext>
              </a:extLst>
            </p:cNvPr>
            <p:cNvSpPr/>
            <p:nvPr/>
          </p:nvSpPr>
          <p:spPr>
            <a:xfrm>
              <a:off x="2783075" y="3176125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36" y="24"/>
                  </a:moveTo>
                  <a:cubicBezTo>
                    <a:pt x="36" y="24"/>
                    <a:pt x="0" y="0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130;p43">
              <a:extLst>
                <a:ext uri="{FF2B5EF4-FFF2-40B4-BE49-F238E27FC236}">
                  <a16:creationId xmlns:a16="http://schemas.microsoft.com/office/drawing/2014/main" id="{8099400A-26B5-4818-B183-0A252A98AE41}"/>
                </a:ext>
              </a:extLst>
            </p:cNvPr>
            <p:cNvSpPr/>
            <p:nvPr/>
          </p:nvSpPr>
          <p:spPr>
            <a:xfrm>
              <a:off x="2673375" y="32005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7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131;p43">
              <a:extLst>
                <a:ext uri="{FF2B5EF4-FFF2-40B4-BE49-F238E27FC236}">
                  <a16:creationId xmlns:a16="http://schemas.microsoft.com/office/drawing/2014/main" id="{AD4AC6D7-9068-4612-A375-BE09CBBF7211}"/>
                </a:ext>
              </a:extLst>
            </p:cNvPr>
            <p:cNvSpPr/>
            <p:nvPr/>
          </p:nvSpPr>
          <p:spPr>
            <a:xfrm>
              <a:off x="2744675" y="31817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132;p43">
              <a:extLst>
                <a:ext uri="{FF2B5EF4-FFF2-40B4-BE49-F238E27FC236}">
                  <a16:creationId xmlns:a16="http://schemas.microsoft.com/office/drawing/2014/main" id="{524FA520-C179-4569-A932-5A6D8D82CDEF}"/>
                </a:ext>
              </a:extLst>
            </p:cNvPr>
            <p:cNvSpPr/>
            <p:nvPr/>
          </p:nvSpPr>
          <p:spPr>
            <a:xfrm>
              <a:off x="2743475" y="3179675"/>
              <a:ext cx="1825" cy="3025"/>
            </a:xfrm>
            <a:custGeom>
              <a:avLst/>
              <a:gdLst/>
              <a:ahLst/>
              <a:cxnLst/>
              <a:rect l="l" t="t" r="r" b="b"/>
              <a:pathLst>
                <a:path w="73" h="121" extrusionOk="0">
                  <a:moveTo>
                    <a:pt x="25" y="1"/>
                  </a:moveTo>
                  <a:cubicBezTo>
                    <a:pt x="25" y="37"/>
                    <a:pt x="13" y="72"/>
                    <a:pt x="1" y="120"/>
                  </a:cubicBezTo>
                  <a:cubicBezTo>
                    <a:pt x="25" y="61"/>
                    <a:pt x="72" y="84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133;p43">
              <a:extLst>
                <a:ext uri="{FF2B5EF4-FFF2-40B4-BE49-F238E27FC236}">
                  <a16:creationId xmlns:a16="http://schemas.microsoft.com/office/drawing/2014/main" id="{18B2E864-907F-4A2E-905B-152FE15FB459}"/>
                </a:ext>
              </a:extLst>
            </p:cNvPr>
            <p:cNvSpPr/>
            <p:nvPr/>
          </p:nvSpPr>
          <p:spPr>
            <a:xfrm>
              <a:off x="2634250" y="3173450"/>
              <a:ext cx="154800" cy="50450"/>
            </a:xfrm>
            <a:custGeom>
              <a:avLst/>
              <a:gdLst/>
              <a:ahLst/>
              <a:cxnLst/>
              <a:rect l="l" t="t" r="r" b="b"/>
              <a:pathLst>
                <a:path w="6192" h="2018" extrusionOk="0">
                  <a:moveTo>
                    <a:pt x="5751" y="238"/>
                  </a:moveTo>
                  <a:lnTo>
                    <a:pt x="5751" y="238"/>
                  </a:lnTo>
                  <a:cubicBezTo>
                    <a:pt x="5761" y="248"/>
                    <a:pt x="5770" y="255"/>
                    <a:pt x="5780" y="262"/>
                  </a:cubicBezTo>
                  <a:lnTo>
                    <a:pt x="5780" y="262"/>
                  </a:lnTo>
                  <a:cubicBezTo>
                    <a:pt x="5782" y="257"/>
                    <a:pt x="5772" y="249"/>
                    <a:pt x="5751" y="238"/>
                  </a:cubicBezTo>
                  <a:close/>
                  <a:moveTo>
                    <a:pt x="3804" y="312"/>
                  </a:moveTo>
                  <a:cubicBezTo>
                    <a:pt x="3810" y="312"/>
                    <a:pt x="3816" y="315"/>
                    <a:pt x="3822" y="321"/>
                  </a:cubicBezTo>
                  <a:cubicBezTo>
                    <a:pt x="3816" y="327"/>
                    <a:pt x="3810" y="330"/>
                    <a:pt x="3804" y="330"/>
                  </a:cubicBezTo>
                  <a:cubicBezTo>
                    <a:pt x="3798" y="330"/>
                    <a:pt x="3792" y="327"/>
                    <a:pt x="3787" y="321"/>
                  </a:cubicBezTo>
                  <a:cubicBezTo>
                    <a:pt x="3792" y="315"/>
                    <a:pt x="3798" y="312"/>
                    <a:pt x="3804" y="312"/>
                  </a:cubicBezTo>
                  <a:close/>
                  <a:moveTo>
                    <a:pt x="4968" y="339"/>
                  </a:moveTo>
                  <a:cubicBezTo>
                    <a:pt x="4967" y="341"/>
                    <a:pt x="4966" y="343"/>
                    <a:pt x="4965" y="345"/>
                  </a:cubicBezTo>
                  <a:cubicBezTo>
                    <a:pt x="4966" y="343"/>
                    <a:pt x="4967" y="341"/>
                    <a:pt x="4968" y="339"/>
                  </a:cubicBezTo>
                  <a:close/>
                  <a:moveTo>
                    <a:pt x="4097" y="340"/>
                  </a:moveTo>
                  <a:cubicBezTo>
                    <a:pt x="4070" y="346"/>
                    <a:pt x="4054" y="351"/>
                    <a:pt x="4060" y="357"/>
                  </a:cubicBezTo>
                  <a:cubicBezTo>
                    <a:pt x="4080" y="357"/>
                    <a:pt x="4092" y="350"/>
                    <a:pt x="4097" y="340"/>
                  </a:cubicBezTo>
                  <a:close/>
                  <a:moveTo>
                    <a:pt x="5583" y="295"/>
                  </a:moveTo>
                  <a:cubicBezTo>
                    <a:pt x="5573" y="295"/>
                    <a:pt x="5563" y="299"/>
                    <a:pt x="5552" y="308"/>
                  </a:cubicBezTo>
                  <a:lnTo>
                    <a:pt x="5552" y="308"/>
                  </a:lnTo>
                  <a:cubicBezTo>
                    <a:pt x="5549" y="308"/>
                    <a:pt x="5545" y="307"/>
                    <a:pt x="5541" y="307"/>
                  </a:cubicBezTo>
                  <a:lnTo>
                    <a:pt x="5541" y="307"/>
                  </a:lnTo>
                  <a:cubicBezTo>
                    <a:pt x="5539" y="312"/>
                    <a:pt x="5537" y="317"/>
                    <a:pt x="5537" y="321"/>
                  </a:cubicBezTo>
                  <a:cubicBezTo>
                    <a:pt x="5542" y="316"/>
                    <a:pt x="5547" y="312"/>
                    <a:pt x="5552" y="308"/>
                  </a:cubicBezTo>
                  <a:lnTo>
                    <a:pt x="5552" y="308"/>
                  </a:lnTo>
                  <a:cubicBezTo>
                    <a:pt x="5562" y="309"/>
                    <a:pt x="5569" y="310"/>
                    <a:pt x="5572" y="310"/>
                  </a:cubicBezTo>
                  <a:cubicBezTo>
                    <a:pt x="5563" y="328"/>
                    <a:pt x="5561" y="347"/>
                    <a:pt x="5555" y="360"/>
                  </a:cubicBezTo>
                  <a:lnTo>
                    <a:pt x="5555" y="360"/>
                  </a:lnTo>
                  <a:cubicBezTo>
                    <a:pt x="5570" y="342"/>
                    <a:pt x="5600" y="332"/>
                    <a:pt x="5620" y="321"/>
                  </a:cubicBezTo>
                  <a:cubicBezTo>
                    <a:pt x="5608" y="304"/>
                    <a:pt x="5596" y="295"/>
                    <a:pt x="5583" y="295"/>
                  </a:cubicBezTo>
                  <a:close/>
                  <a:moveTo>
                    <a:pt x="5555" y="360"/>
                  </a:moveTo>
                  <a:cubicBezTo>
                    <a:pt x="5552" y="363"/>
                    <a:pt x="5550" y="366"/>
                    <a:pt x="5549" y="369"/>
                  </a:cubicBezTo>
                  <a:cubicBezTo>
                    <a:pt x="5551" y="366"/>
                    <a:pt x="5553" y="363"/>
                    <a:pt x="5555" y="360"/>
                  </a:cubicBezTo>
                  <a:close/>
                  <a:moveTo>
                    <a:pt x="5113" y="357"/>
                  </a:moveTo>
                  <a:cubicBezTo>
                    <a:pt x="5115" y="365"/>
                    <a:pt x="5117" y="373"/>
                    <a:pt x="5120" y="381"/>
                  </a:cubicBezTo>
                  <a:cubicBezTo>
                    <a:pt x="5122" y="370"/>
                    <a:pt x="5119" y="362"/>
                    <a:pt x="5113" y="357"/>
                  </a:cubicBezTo>
                  <a:close/>
                  <a:moveTo>
                    <a:pt x="1358" y="941"/>
                  </a:moveTo>
                  <a:cubicBezTo>
                    <a:pt x="1353" y="951"/>
                    <a:pt x="1350" y="954"/>
                    <a:pt x="1348" y="954"/>
                  </a:cubicBezTo>
                  <a:cubicBezTo>
                    <a:pt x="1346" y="954"/>
                    <a:pt x="1346" y="947"/>
                    <a:pt x="1346" y="941"/>
                  </a:cubicBezTo>
                  <a:close/>
                  <a:moveTo>
                    <a:pt x="1586" y="1076"/>
                  </a:moveTo>
                  <a:cubicBezTo>
                    <a:pt x="1583" y="1081"/>
                    <a:pt x="1584" y="1088"/>
                    <a:pt x="1585" y="1088"/>
                  </a:cubicBezTo>
                  <a:cubicBezTo>
                    <a:pt x="1585" y="1088"/>
                    <a:pt x="1586" y="1085"/>
                    <a:pt x="1586" y="1076"/>
                  </a:cubicBezTo>
                  <a:close/>
                  <a:moveTo>
                    <a:pt x="1568" y="1151"/>
                  </a:moveTo>
                  <a:cubicBezTo>
                    <a:pt x="1562" y="1154"/>
                    <a:pt x="1556" y="1159"/>
                    <a:pt x="1548" y="1167"/>
                  </a:cubicBezTo>
                  <a:cubicBezTo>
                    <a:pt x="1555" y="1162"/>
                    <a:pt x="1562" y="1157"/>
                    <a:pt x="1568" y="1151"/>
                  </a:cubicBezTo>
                  <a:close/>
                  <a:moveTo>
                    <a:pt x="756" y="1683"/>
                  </a:moveTo>
                  <a:lnTo>
                    <a:pt x="756" y="1683"/>
                  </a:lnTo>
                  <a:cubicBezTo>
                    <a:pt x="742" y="1695"/>
                    <a:pt x="735" y="1703"/>
                    <a:pt x="739" y="1703"/>
                  </a:cubicBezTo>
                  <a:cubicBezTo>
                    <a:pt x="751" y="1695"/>
                    <a:pt x="756" y="1688"/>
                    <a:pt x="756" y="1683"/>
                  </a:cubicBezTo>
                  <a:close/>
                  <a:moveTo>
                    <a:pt x="4895" y="0"/>
                  </a:moveTo>
                  <a:cubicBezTo>
                    <a:pt x="4837" y="0"/>
                    <a:pt x="4774" y="20"/>
                    <a:pt x="4740" y="20"/>
                  </a:cubicBezTo>
                  <a:cubicBezTo>
                    <a:pt x="4728" y="20"/>
                    <a:pt x="4719" y="18"/>
                    <a:pt x="4715" y="12"/>
                  </a:cubicBezTo>
                  <a:cubicBezTo>
                    <a:pt x="4691" y="12"/>
                    <a:pt x="4691" y="48"/>
                    <a:pt x="4679" y="71"/>
                  </a:cubicBezTo>
                  <a:cubicBezTo>
                    <a:pt x="4676" y="44"/>
                    <a:pt x="4659" y="33"/>
                    <a:pt x="4638" y="33"/>
                  </a:cubicBezTo>
                  <a:cubicBezTo>
                    <a:pt x="4596" y="33"/>
                    <a:pt x="4537" y="79"/>
                    <a:pt x="4537" y="119"/>
                  </a:cubicBezTo>
                  <a:cubicBezTo>
                    <a:pt x="4537" y="125"/>
                    <a:pt x="4535" y="127"/>
                    <a:pt x="4533" y="127"/>
                  </a:cubicBezTo>
                  <a:cubicBezTo>
                    <a:pt x="4519" y="127"/>
                    <a:pt x="4477" y="59"/>
                    <a:pt x="4477" y="59"/>
                  </a:cubicBezTo>
                  <a:cubicBezTo>
                    <a:pt x="4465" y="83"/>
                    <a:pt x="4453" y="107"/>
                    <a:pt x="4441" y="119"/>
                  </a:cubicBezTo>
                  <a:cubicBezTo>
                    <a:pt x="4418" y="95"/>
                    <a:pt x="4394" y="89"/>
                    <a:pt x="4358" y="89"/>
                  </a:cubicBezTo>
                  <a:cubicBezTo>
                    <a:pt x="4322" y="89"/>
                    <a:pt x="4275" y="95"/>
                    <a:pt x="4203" y="95"/>
                  </a:cubicBezTo>
                  <a:cubicBezTo>
                    <a:pt x="4156" y="95"/>
                    <a:pt x="4007" y="79"/>
                    <a:pt x="3910" y="79"/>
                  </a:cubicBezTo>
                  <a:cubicBezTo>
                    <a:pt x="3862" y="79"/>
                    <a:pt x="3826" y="83"/>
                    <a:pt x="3822" y="95"/>
                  </a:cubicBezTo>
                  <a:cubicBezTo>
                    <a:pt x="3810" y="71"/>
                    <a:pt x="3798" y="59"/>
                    <a:pt x="3810" y="36"/>
                  </a:cubicBezTo>
                  <a:lnTo>
                    <a:pt x="3810" y="36"/>
                  </a:lnTo>
                  <a:cubicBezTo>
                    <a:pt x="3798" y="36"/>
                    <a:pt x="3715" y="190"/>
                    <a:pt x="3715" y="190"/>
                  </a:cubicBezTo>
                  <a:cubicBezTo>
                    <a:pt x="3691" y="167"/>
                    <a:pt x="3691" y="155"/>
                    <a:pt x="3715" y="143"/>
                  </a:cubicBezTo>
                  <a:cubicBezTo>
                    <a:pt x="3644" y="143"/>
                    <a:pt x="3429" y="202"/>
                    <a:pt x="3394" y="238"/>
                  </a:cubicBezTo>
                  <a:cubicBezTo>
                    <a:pt x="3380" y="248"/>
                    <a:pt x="3352" y="252"/>
                    <a:pt x="3319" y="252"/>
                  </a:cubicBezTo>
                  <a:cubicBezTo>
                    <a:pt x="3233" y="252"/>
                    <a:pt x="3116" y="222"/>
                    <a:pt x="3167" y="179"/>
                  </a:cubicBezTo>
                  <a:cubicBezTo>
                    <a:pt x="3155" y="172"/>
                    <a:pt x="3147" y="170"/>
                    <a:pt x="3142" y="170"/>
                  </a:cubicBezTo>
                  <a:cubicBezTo>
                    <a:pt x="3117" y="170"/>
                    <a:pt x="3159" y="228"/>
                    <a:pt x="3120" y="238"/>
                  </a:cubicBezTo>
                  <a:cubicBezTo>
                    <a:pt x="3112" y="222"/>
                    <a:pt x="3096" y="216"/>
                    <a:pt x="3075" y="216"/>
                  </a:cubicBezTo>
                  <a:cubicBezTo>
                    <a:pt x="3002" y="216"/>
                    <a:pt x="2866" y="299"/>
                    <a:pt x="2810" y="345"/>
                  </a:cubicBezTo>
                  <a:cubicBezTo>
                    <a:pt x="2739" y="405"/>
                    <a:pt x="2513" y="345"/>
                    <a:pt x="2477" y="476"/>
                  </a:cubicBezTo>
                  <a:cubicBezTo>
                    <a:pt x="2456" y="468"/>
                    <a:pt x="2441" y="463"/>
                    <a:pt x="2428" y="463"/>
                  </a:cubicBezTo>
                  <a:cubicBezTo>
                    <a:pt x="2405" y="463"/>
                    <a:pt x="2389" y="481"/>
                    <a:pt x="2358" y="536"/>
                  </a:cubicBezTo>
                  <a:cubicBezTo>
                    <a:pt x="2349" y="533"/>
                    <a:pt x="2339" y="532"/>
                    <a:pt x="2328" y="532"/>
                  </a:cubicBezTo>
                  <a:cubicBezTo>
                    <a:pt x="2183" y="532"/>
                    <a:pt x="1846" y="729"/>
                    <a:pt x="2001" y="762"/>
                  </a:cubicBezTo>
                  <a:cubicBezTo>
                    <a:pt x="2001" y="762"/>
                    <a:pt x="1596" y="786"/>
                    <a:pt x="1489" y="845"/>
                  </a:cubicBezTo>
                  <a:cubicBezTo>
                    <a:pt x="1501" y="857"/>
                    <a:pt x="1512" y="869"/>
                    <a:pt x="1524" y="881"/>
                  </a:cubicBezTo>
                  <a:cubicBezTo>
                    <a:pt x="1512" y="893"/>
                    <a:pt x="1501" y="893"/>
                    <a:pt x="1489" y="905"/>
                  </a:cubicBezTo>
                  <a:cubicBezTo>
                    <a:pt x="1465" y="893"/>
                    <a:pt x="1465" y="881"/>
                    <a:pt x="1489" y="857"/>
                  </a:cubicBezTo>
                  <a:lnTo>
                    <a:pt x="1489" y="857"/>
                  </a:lnTo>
                  <a:cubicBezTo>
                    <a:pt x="1456" y="868"/>
                    <a:pt x="1443" y="889"/>
                    <a:pt x="1450" y="911"/>
                  </a:cubicBezTo>
                  <a:lnTo>
                    <a:pt x="1450" y="911"/>
                  </a:lnTo>
                  <a:cubicBezTo>
                    <a:pt x="1439" y="901"/>
                    <a:pt x="1407" y="879"/>
                    <a:pt x="1404" y="879"/>
                  </a:cubicBezTo>
                  <a:lnTo>
                    <a:pt x="1404" y="879"/>
                  </a:lnTo>
                  <a:cubicBezTo>
                    <a:pt x="1404" y="879"/>
                    <a:pt x="1404" y="880"/>
                    <a:pt x="1405" y="881"/>
                  </a:cubicBezTo>
                  <a:cubicBezTo>
                    <a:pt x="1393" y="881"/>
                    <a:pt x="1346" y="929"/>
                    <a:pt x="1286" y="952"/>
                  </a:cubicBezTo>
                  <a:cubicBezTo>
                    <a:pt x="1310" y="988"/>
                    <a:pt x="1298" y="1012"/>
                    <a:pt x="1322" y="1036"/>
                  </a:cubicBezTo>
                  <a:cubicBezTo>
                    <a:pt x="1300" y="1020"/>
                    <a:pt x="1279" y="1013"/>
                    <a:pt x="1258" y="1013"/>
                  </a:cubicBezTo>
                  <a:cubicBezTo>
                    <a:pt x="1142" y="1013"/>
                    <a:pt x="1046" y="1228"/>
                    <a:pt x="1036" y="1238"/>
                  </a:cubicBezTo>
                  <a:cubicBezTo>
                    <a:pt x="1019" y="1200"/>
                    <a:pt x="993" y="1186"/>
                    <a:pt x="968" y="1186"/>
                  </a:cubicBezTo>
                  <a:cubicBezTo>
                    <a:pt x="905" y="1186"/>
                    <a:pt x="839" y="1269"/>
                    <a:pt x="881" y="1286"/>
                  </a:cubicBezTo>
                  <a:cubicBezTo>
                    <a:pt x="798" y="1322"/>
                    <a:pt x="679" y="1298"/>
                    <a:pt x="655" y="1429"/>
                  </a:cubicBezTo>
                  <a:cubicBezTo>
                    <a:pt x="631" y="1429"/>
                    <a:pt x="608" y="1417"/>
                    <a:pt x="584" y="1405"/>
                  </a:cubicBezTo>
                  <a:cubicBezTo>
                    <a:pt x="500" y="1512"/>
                    <a:pt x="322" y="1738"/>
                    <a:pt x="119" y="1774"/>
                  </a:cubicBezTo>
                  <a:cubicBezTo>
                    <a:pt x="143" y="1774"/>
                    <a:pt x="131" y="1810"/>
                    <a:pt x="155" y="1834"/>
                  </a:cubicBezTo>
                  <a:cubicBezTo>
                    <a:pt x="131" y="1845"/>
                    <a:pt x="0" y="1869"/>
                    <a:pt x="36" y="1941"/>
                  </a:cubicBezTo>
                  <a:cubicBezTo>
                    <a:pt x="94" y="1996"/>
                    <a:pt x="144" y="2017"/>
                    <a:pt x="189" y="2017"/>
                  </a:cubicBezTo>
                  <a:cubicBezTo>
                    <a:pt x="333" y="2017"/>
                    <a:pt x="425" y="1798"/>
                    <a:pt x="575" y="1798"/>
                  </a:cubicBezTo>
                  <a:cubicBezTo>
                    <a:pt x="578" y="1798"/>
                    <a:pt x="581" y="1798"/>
                    <a:pt x="584" y="1798"/>
                  </a:cubicBezTo>
                  <a:cubicBezTo>
                    <a:pt x="570" y="1791"/>
                    <a:pt x="556" y="1784"/>
                    <a:pt x="542" y="1779"/>
                  </a:cubicBezTo>
                  <a:lnTo>
                    <a:pt x="542" y="1779"/>
                  </a:lnTo>
                  <a:cubicBezTo>
                    <a:pt x="586" y="1774"/>
                    <a:pt x="622" y="1712"/>
                    <a:pt x="660" y="1712"/>
                  </a:cubicBezTo>
                  <a:cubicBezTo>
                    <a:pt x="667" y="1712"/>
                    <a:pt x="675" y="1714"/>
                    <a:pt x="682" y="1719"/>
                  </a:cubicBezTo>
                  <a:lnTo>
                    <a:pt x="682" y="1719"/>
                  </a:lnTo>
                  <a:cubicBezTo>
                    <a:pt x="685" y="1721"/>
                    <a:pt x="687" y="1724"/>
                    <a:pt x="691" y="1726"/>
                  </a:cubicBezTo>
                  <a:cubicBezTo>
                    <a:pt x="692" y="1726"/>
                    <a:pt x="693" y="1726"/>
                    <a:pt x="693" y="1725"/>
                  </a:cubicBezTo>
                  <a:lnTo>
                    <a:pt x="693" y="1725"/>
                  </a:lnTo>
                  <a:cubicBezTo>
                    <a:pt x="699" y="1723"/>
                    <a:pt x="700" y="1719"/>
                    <a:pt x="698" y="1716"/>
                  </a:cubicBezTo>
                  <a:lnTo>
                    <a:pt x="698" y="1716"/>
                  </a:lnTo>
                  <a:cubicBezTo>
                    <a:pt x="703" y="1698"/>
                    <a:pt x="703" y="1667"/>
                    <a:pt x="703" y="1667"/>
                  </a:cubicBezTo>
                  <a:cubicBezTo>
                    <a:pt x="734" y="1667"/>
                    <a:pt x="756" y="1672"/>
                    <a:pt x="756" y="1683"/>
                  </a:cubicBezTo>
                  <a:lnTo>
                    <a:pt x="756" y="1683"/>
                  </a:lnTo>
                  <a:cubicBezTo>
                    <a:pt x="832" y="1613"/>
                    <a:pt x="1128" y="1389"/>
                    <a:pt x="1154" y="1389"/>
                  </a:cubicBezTo>
                  <a:cubicBezTo>
                    <a:pt x="1156" y="1389"/>
                    <a:pt x="1157" y="1390"/>
                    <a:pt x="1155" y="1393"/>
                  </a:cubicBezTo>
                  <a:cubicBezTo>
                    <a:pt x="1215" y="1310"/>
                    <a:pt x="1167" y="1286"/>
                    <a:pt x="1227" y="1226"/>
                  </a:cubicBezTo>
                  <a:lnTo>
                    <a:pt x="1227" y="1226"/>
                  </a:lnTo>
                  <a:cubicBezTo>
                    <a:pt x="1214" y="1267"/>
                    <a:pt x="1228" y="1280"/>
                    <a:pt x="1251" y="1280"/>
                  </a:cubicBezTo>
                  <a:cubicBezTo>
                    <a:pt x="1289" y="1280"/>
                    <a:pt x="1355" y="1247"/>
                    <a:pt x="1383" y="1247"/>
                  </a:cubicBezTo>
                  <a:cubicBezTo>
                    <a:pt x="1387" y="1247"/>
                    <a:pt x="1391" y="1248"/>
                    <a:pt x="1393" y="1250"/>
                  </a:cubicBezTo>
                  <a:cubicBezTo>
                    <a:pt x="1393" y="1214"/>
                    <a:pt x="1370" y="1214"/>
                    <a:pt x="1349" y="1214"/>
                  </a:cubicBezTo>
                  <a:cubicBezTo>
                    <a:pt x="1328" y="1214"/>
                    <a:pt x="1310" y="1214"/>
                    <a:pt x="1322" y="1179"/>
                  </a:cubicBezTo>
                  <a:cubicBezTo>
                    <a:pt x="1328" y="1163"/>
                    <a:pt x="1341" y="1157"/>
                    <a:pt x="1357" y="1157"/>
                  </a:cubicBezTo>
                  <a:cubicBezTo>
                    <a:pt x="1401" y="1157"/>
                    <a:pt x="1468" y="1202"/>
                    <a:pt x="1477" y="1202"/>
                  </a:cubicBezTo>
                  <a:cubicBezTo>
                    <a:pt x="1512" y="1202"/>
                    <a:pt x="1572" y="1143"/>
                    <a:pt x="1548" y="1095"/>
                  </a:cubicBezTo>
                  <a:lnTo>
                    <a:pt x="1548" y="1095"/>
                  </a:lnTo>
                  <a:cubicBezTo>
                    <a:pt x="1536" y="1107"/>
                    <a:pt x="1524" y="1119"/>
                    <a:pt x="1512" y="1131"/>
                  </a:cubicBezTo>
                  <a:cubicBezTo>
                    <a:pt x="1512" y="1083"/>
                    <a:pt x="1536" y="1048"/>
                    <a:pt x="1584" y="1036"/>
                  </a:cubicBezTo>
                  <a:cubicBezTo>
                    <a:pt x="1586" y="1055"/>
                    <a:pt x="1587" y="1067"/>
                    <a:pt x="1586" y="1076"/>
                  </a:cubicBezTo>
                  <a:lnTo>
                    <a:pt x="1586" y="1076"/>
                  </a:lnTo>
                  <a:cubicBezTo>
                    <a:pt x="1589" y="1071"/>
                    <a:pt x="1594" y="1068"/>
                    <a:pt x="1602" y="1068"/>
                  </a:cubicBezTo>
                  <a:cubicBezTo>
                    <a:pt x="1607" y="1068"/>
                    <a:pt x="1612" y="1069"/>
                    <a:pt x="1620" y="1072"/>
                  </a:cubicBezTo>
                  <a:cubicBezTo>
                    <a:pt x="1610" y="1100"/>
                    <a:pt x="1593" y="1129"/>
                    <a:pt x="1568" y="1151"/>
                  </a:cubicBezTo>
                  <a:lnTo>
                    <a:pt x="1568" y="1151"/>
                  </a:lnTo>
                  <a:cubicBezTo>
                    <a:pt x="1571" y="1150"/>
                    <a:pt x="1575" y="1149"/>
                    <a:pt x="1578" y="1149"/>
                  </a:cubicBezTo>
                  <a:cubicBezTo>
                    <a:pt x="1587" y="1149"/>
                    <a:pt x="1596" y="1155"/>
                    <a:pt x="1608" y="1167"/>
                  </a:cubicBezTo>
                  <a:cubicBezTo>
                    <a:pt x="1596" y="1095"/>
                    <a:pt x="1691" y="1072"/>
                    <a:pt x="1703" y="1072"/>
                  </a:cubicBezTo>
                  <a:cubicBezTo>
                    <a:pt x="1703" y="1083"/>
                    <a:pt x="1703" y="1095"/>
                    <a:pt x="1703" y="1119"/>
                  </a:cubicBezTo>
                  <a:cubicBezTo>
                    <a:pt x="1719" y="1103"/>
                    <a:pt x="1736" y="1092"/>
                    <a:pt x="1756" y="1087"/>
                  </a:cubicBezTo>
                  <a:lnTo>
                    <a:pt x="1756" y="1087"/>
                  </a:lnTo>
                  <a:cubicBezTo>
                    <a:pt x="1758" y="1088"/>
                    <a:pt x="1761" y="1088"/>
                    <a:pt x="1764" y="1088"/>
                  </a:cubicBezTo>
                  <a:cubicBezTo>
                    <a:pt x="1770" y="1088"/>
                    <a:pt x="1777" y="1086"/>
                    <a:pt x="1786" y="1083"/>
                  </a:cubicBezTo>
                  <a:cubicBezTo>
                    <a:pt x="1775" y="1083"/>
                    <a:pt x="1765" y="1085"/>
                    <a:pt x="1756" y="1087"/>
                  </a:cubicBezTo>
                  <a:lnTo>
                    <a:pt x="1756" y="1087"/>
                  </a:lnTo>
                  <a:cubicBezTo>
                    <a:pt x="1742" y="1084"/>
                    <a:pt x="1734" y="1070"/>
                    <a:pt x="1727" y="1048"/>
                  </a:cubicBezTo>
                  <a:cubicBezTo>
                    <a:pt x="1737" y="1032"/>
                    <a:pt x="1747" y="1026"/>
                    <a:pt x="1757" y="1026"/>
                  </a:cubicBezTo>
                  <a:cubicBezTo>
                    <a:pt x="1785" y="1026"/>
                    <a:pt x="1812" y="1070"/>
                    <a:pt x="1850" y="1070"/>
                  </a:cubicBezTo>
                  <a:cubicBezTo>
                    <a:pt x="1859" y="1070"/>
                    <a:pt x="1870" y="1067"/>
                    <a:pt x="1882" y="1060"/>
                  </a:cubicBezTo>
                  <a:cubicBezTo>
                    <a:pt x="1858" y="1060"/>
                    <a:pt x="1846" y="1060"/>
                    <a:pt x="1834" y="1036"/>
                  </a:cubicBezTo>
                  <a:cubicBezTo>
                    <a:pt x="1941" y="1024"/>
                    <a:pt x="1917" y="893"/>
                    <a:pt x="2001" y="893"/>
                  </a:cubicBezTo>
                  <a:cubicBezTo>
                    <a:pt x="2001" y="905"/>
                    <a:pt x="2001" y="929"/>
                    <a:pt x="2001" y="941"/>
                  </a:cubicBezTo>
                  <a:cubicBezTo>
                    <a:pt x="2001" y="941"/>
                    <a:pt x="2084" y="857"/>
                    <a:pt x="2108" y="845"/>
                  </a:cubicBezTo>
                  <a:cubicBezTo>
                    <a:pt x="2108" y="854"/>
                    <a:pt x="2120" y="862"/>
                    <a:pt x="2131" y="862"/>
                  </a:cubicBezTo>
                  <a:cubicBezTo>
                    <a:pt x="2135" y="862"/>
                    <a:pt x="2140" y="861"/>
                    <a:pt x="2143" y="857"/>
                  </a:cubicBezTo>
                  <a:lnTo>
                    <a:pt x="2143" y="857"/>
                  </a:lnTo>
                  <a:cubicBezTo>
                    <a:pt x="2143" y="882"/>
                    <a:pt x="2135" y="884"/>
                    <a:pt x="2127" y="884"/>
                  </a:cubicBezTo>
                  <a:cubicBezTo>
                    <a:pt x="2126" y="884"/>
                    <a:pt x="2124" y="884"/>
                    <a:pt x="2123" y="884"/>
                  </a:cubicBezTo>
                  <a:cubicBezTo>
                    <a:pt x="2114" y="884"/>
                    <a:pt x="2108" y="887"/>
                    <a:pt x="2120" y="929"/>
                  </a:cubicBezTo>
                  <a:cubicBezTo>
                    <a:pt x="2125" y="932"/>
                    <a:pt x="2131" y="933"/>
                    <a:pt x="2136" y="933"/>
                  </a:cubicBezTo>
                  <a:cubicBezTo>
                    <a:pt x="2173" y="933"/>
                    <a:pt x="2193" y="865"/>
                    <a:pt x="2203" y="833"/>
                  </a:cubicBezTo>
                  <a:cubicBezTo>
                    <a:pt x="2203" y="833"/>
                    <a:pt x="2298" y="833"/>
                    <a:pt x="2239" y="905"/>
                  </a:cubicBezTo>
                  <a:cubicBezTo>
                    <a:pt x="2310" y="864"/>
                    <a:pt x="2444" y="779"/>
                    <a:pt x="2548" y="779"/>
                  </a:cubicBezTo>
                  <a:cubicBezTo>
                    <a:pt x="2565" y="779"/>
                    <a:pt x="2581" y="781"/>
                    <a:pt x="2596" y="786"/>
                  </a:cubicBezTo>
                  <a:cubicBezTo>
                    <a:pt x="2585" y="764"/>
                    <a:pt x="2584" y="732"/>
                    <a:pt x="2593" y="709"/>
                  </a:cubicBezTo>
                  <a:lnTo>
                    <a:pt x="2593" y="709"/>
                  </a:lnTo>
                  <a:cubicBezTo>
                    <a:pt x="2594" y="709"/>
                    <a:pt x="2595" y="709"/>
                    <a:pt x="2597" y="709"/>
                  </a:cubicBezTo>
                  <a:cubicBezTo>
                    <a:pt x="2621" y="709"/>
                    <a:pt x="2716" y="684"/>
                    <a:pt x="2726" y="679"/>
                  </a:cubicBezTo>
                  <a:lnTo>
                    <a:pt x="2726" y="679"/>
                  </a:lnTo>
                  <a:cubicBezTo>
                    <a:pt x="2722" y="688"/>
                    <a:pt x="2681" y="763"/>
                    <a:pt x="2715" y="786"/>
                  </a:cubicBezTo>
                  <a:cubicBezTo>
                    <a:pt x="2704" y="720"/>
                    <a:pt x="2825" y="674"/>
                    <a:pt x="2825" y="667"/>
                  </a:cubicBezTo>
                  <a:lnTo>
                    <a:pt x="2825" y="667"/>
                  </a:lnTo>
                  <a:cubicBezTo>
                    <a:pt x="2847" y="663"/>
                    <a:pt x="3002" y="568"/>
                    <a:pt x="3025" y="524"/>
                  </a:cubicBezTo>
                  <a:cubicBezTo>
                    <a:pt x="3036" y="524"/>
                    <a:pt x="3036" y="536"/>
                    <a:pt x="3025" y="548"/>
                  </a:cubicBezTo>
                  <a:cubicBezTo>
                    <a:pt x="3036" y="536"/>
                    <a:pt x="3048" y="524"/>
                    <a:pt x="3060" y="512"/>
                  </a:cubicBezTo>
                  <a:lnTo>
                    <a:pt x="3060" y="512"/>
                  </a:lnTo>
                  <a:cubicBezTo>
                    <a:pt x="3060" y="522"/>
                    <a:pt x="3025" y="603"/>
                    <a:pt x="3045" y="603"/>
                  </a:cubicBezTo>
                  <a:cubicBezTo>
                    <a:pt x="3049" y="603"/>
                    <a:pt x="3053" y="600"/>
                    <a:pt x="3060" y="595"/>
                  </a:cubicBezTo>
                  <a:cubicBezTo>
                    <a:pt x="3069" y="578"/>
                    <a:pt x="3084" y="567"/>
                    <a:pt x="3106" y="567"/>
                  </a:cubicBezTo>
                  <a:cubicBezTo>
                    <a:pt x="3113" y="567"/>
                    <a:pt x="3122" y="568"/>
                    <a:pt x="3132" y="571"/>
                  </a:cubicBezTo>
                  <a:cubicBezTo>
                    <a:pt x="3144" y="619"/>
                    <a:pt x="3120" y="595"/>
                    <a:pt x="3191" y="643"/>
                  </a:cubicBezTo>
                  <a:cubicBezTo>
                    <a:pt x="3155" y="619"/>
                    <a:pt x="3132" y="583"/>
                    <a:pt x="3132" y="536"/>
                  </a:cubicBezTo>
                  <a:cubicBezTo>
                    <a:pt x="3132" y="545"/>
                    <a:pt x="3125" y="568"/>
                    <a:pt x="3116" y="568"/>
                  </a:cubicBezTo>
                  <a:cubicBezTo>
                    <a:pt x="3114" y="568"/>
                    <a:pt x="3111" y="565"/>
                    <a:pt x="3108" y="560"/>
                  </a:cubicBezTo>
                  <a:cubicBezTo>
                    <a:pt x="3108" y="536"/>
                    <a:pt x="3111" y="530"/>
                    <a:pt x="3115" y="530"/>
                  </a:cubicBezTo>
                  <a:cubicBezTo>
                    <a:pt x="3120" y="530"/>
                    <a:pt x="3126" y="536"/>
                    <a:pt x="3132" y="536"/>
                  </a:cubicBezTo>
                  <a:cubicBezTo>
                    <a:pt x="3132" y="536"/>
                    <a:pt x="3132" y="536"/>
                    <a:pt x="3132" y="536"/>
                  </a:cubicBezTo>
                  <a:lnTo>
                    <a:pt x="3132" y="536"/>
                  </a:lnTo>
                  <a:cubicBezTo>
                    <a:pt x="3151" y="544"/>
                    <a:pt x="3169" y="547"/>
                    <a:pt x="3186" y="547"/>
                  </a:cubicBezTo>
                  <a:cubicBezTo>
                    <a:pt x="3211" y="547"/>
                    <a:pt x="3234" y="541"/>
                    <a:pt x="3254" y="541"/>
                  </a:cubicBezTo>
                  <a:cubicBezTo>
                    <a:pt x="3277" y="541"/>
                    <a:pt x="3295" y="549"/>
                    <a:pt x="3310" y="583"/>
                  </a:cubicBezTo>
                  <a:cubicBezTo>
                    <a:pt x="3320" y="583"/>
                    <a:pt x="3345" y="477"/>
                    <a:pt x="3397" y="477"/>
                  </a:cubicBezTo>
                  <a:cubicBezTo>
                    <a:pt x="3410" y="477"/>
                    <a:pt x="3425" y="483"/>
                    <a:pt x="3441" y="500"/>
                  </a:cubicBezTo>
                  <a:cubicBezTo>
                    <a:pt x="3457" y="460"/>
                    <a:pt x="3505" y="399"/>
                    <a:pt x="3546" y="399"/>
                  </a:cubicBezTo>
                  <a:cubicBezTo>
                    <a:pt x="3566" y="399"/>
                    <a:pt x="3584" y="413"/>
                    <a:pt x="3596" y="452"/>
                  </a:cubicBezTo>
                  <a:cubicBezTo>
                    <a:pt x="3656" y="405"/>
                    <a:pt x="3691" y="393"/>
                    <a:pt x="3715" y="381"/>
                  </a:cubicBezTo>
                  <a:cubicBezTo>
                    <a:pt x="3656" y="321"/>
                    <a:pt x="3787" y="286"/>
                    <a:pt x="3715" y="226"/>
                  </a:cubicBezTo>
                  <a:cubicBezTo>
                    <a:pt x="3727" y="214"/>
                    <a:pt x="3751" y="202"/>
                    <a:pt x="3763" y="190"/>
                  </a:cubicBezTo>
                  <a:cubicBezTo>
                    <a:pt x="3763" y="190"/>
                    <a:pt x="3775" y="298"/>
                    <a:pt x="3775" y="298"/>
                  </a:cubicBezTo>
                  <a:cubicBezTo>
                    <a:pt x="3761" y="280"/>
                    <a:pt x="3751" y="270"/>
                    <a:pt x="3745" y="270"/>
                  </a:cubicBezTo>
                  <a:cubicBezTo>
                    <a:pt x="3733" y="270"/>
                    <a:pt x="3731" y="297"/>
                    <a:pt x="3739" y="357"/>
                  </a:cubicBezTo>
                  <a:cubicBezTo>
                    <a:pt x="3742" y="348"/>
                    <a:pt x="3745" y="344"/>
                    <a:pt x="3748" y="344"/>
                  </a:cubicBezTo>
                  <a:cubicBezTo>
                    <a:pt x="3758" y="344"/>
                    <a:pt x="3769" y="375"/>
                    <a:pt x="3787" y="393"/>
                  </a:cubicBezTo>
                  <a:cubicBezTo>
                    <a:pt x="3870" y="393"/>
                    <a:pt x="3894" y="274"/>
                    <a:pt x="4001" y="238"/>
                  </a:cubicBezTo>
                  <a:lnTo>
                    <a:pt x="4001" y="238"/>
                  </a:lnTo>
                  <a:cubicBezTo>
                    <a:pt x="3953" y="357"/>
                    <a:pt x="3965" y="310"/>
                    <a:pt x="3929" y="393"/>
                  </a:cubicBezTo>
                  <a:cubicBezTo>
                    <a:pt x="4013" y="345"/>
                    <a:pt x="4013" y="393"/>
                    <a:pt x="4096" y="310"/>
                  </a:cubicBezTo>
                  <a:lnTo>
                    <a:pt x="4096" y="310"/>
                  </a:lnTo>
                  <a:cubicBezTo>
                    <a:pt x="4101" y="320"/>
                    <a:pt x="4102" y="331"/>
                    <a:pt x="4097" y="340"/>
                  </a:cubicBezTo>
                  <a:lnTo>
                    <a:pt x="4097" y="340"/>
                  </a:lnTo>
                  <a:cubicBezTo>
                    <a:pt x="4176" y="323"/>
                    <a:pt x="4346" y="303"/>
                    <a:pt x="4346" y="250"/>
                  </a:cubicBezTo>
                  <a:cubicBezTo>
                    <a:pt x="4346" y="286"/>
                    <a:pt x="4346" y="310"/>
                    <a:pt x="4346" y="345"/>
                  </a:cubicBezTo>
                  <a:cubicBezTo>
                    <a:pt x="4370" y="262"/>
                    <a:pt x="4406" y="202"/>
                    <a:pt x="4429" y="131"/>
                  </a:cubicBezTo>
                  <a:lnTo>
                    <a:pt x="4429" y="131"/>
                  </a:lnTo>
                  <a:cubicBezTo>
                    <a:pt x="4429" y="152"/>
                    <a:pt x="4393" y="346"/>
                    <a:pt x="4448" y="346"/>
                  </a:cubicBezTo>
                  <a:cubicBezTo>
                    <a:pt x="4456" y="346"/>
                    <a:pt x="4465" y="342"/>
                    <a:pt x="4477" y="333"/>
                  </a:cubicBezTo>
                  <a:cubicBezTo>
                    <a:pt x="4465" y="310"/>
                    <a:pt x="4453" y="286"/>
                    <a:pt x="4465" y="250"/>
                  </a:cubicBezTo>
                  <a:lnTo>
                    <a:pt x="4465" y="250"/>
                  </a:lnTo>
                  <a:cubicBezTo>
                    <a:pt x="4477" y="286"/>
                    <a:pt x="4501" y="310"/>
                    <a:pt x="4537" y="333"/>
                  </a:cubicBezTo>
                  <a:cubicBezTo>
                    <a:pt x="4525" y="298"/>
                    <a:pt x="4525" y="274"/>
                    <a:pt x="4549" y="250"/>
                  </a:cubicBezTo>
                  <a:cubicBezTo>
                    <a:pt x="4549" y="274"/>
                    <a:pt x="4549" y="310"/>
                    <a:pt x="4549" y="333"/>
                  </a:cubicBezTo>
                  <a:cubicBezTo>
                    <a:pt x="4560" y="310"/>
                    <a:pt x="4584" y="286"/>
                    <a:pt x="4596" y="250"/>
                  </a:cubicBezTo>
                  <a:cubicBezTo>
                    <a:pt x="4596" y="286"/>
                    <a:pt x="4596" y="321"/>
                    <a:pt x="4608" y="345"/>
                  </a:cubicBezTo>
                  <a:lnTo>
                    <a:pt x="4668" y="345"/>
                  </a:lnTo>
                  <a:cubicBezTo>
                    <a:pt x="4668" y="346"/>
                    <a:pt x="4668" y="346"/>
                    <a:pt x="4668" y="346"/>
                  </a:cubicBezTo>
                  <a:cubicBezTo>
                    <a:pt x="4671" y="346"/>
                    <a:pt x="4713" y="214"/>
                    <a:pt x="4758" y="214"/>
                  </a:cubicBezTo>
                  <a:cubicBezTo>
                    <a:pt x="4759" y="214"/>
                    <a:pt x="4761" y="214"/>
                    <a:pt x="4763" y="214"/>
                  </a:cubicBezTo>
                  <a:cubicBezTo>
                    <a:pt x="4751" y="250"/>
                    <a:pt x="4751" y="298"/>
                    <a:pt x="4775" y="333"/>
                  </a:cubicBezTo>
                  <a:cubicBezTo>
                    <a:pt x="4822" y="202"/>
                    <a:pt x="4858" y="119"/>
                    <a:pt x="4953" y="95"/>
                  </a:cubicBezTo>
                  <a:lnTo>
                    <a:pt x="4953" y="95"/>
                  </a:lnTo>
                  <a:cubicBezTo>
                    <a:pt x="4918" y="155"/>
                    <a:pt x="4810" y="405"/>
                    <a:pt x="4822" y="405"/>
                  </a:cubicBezTo>
                  <a:cubicBezTo>
                    <a:pt x="4858" y="393"/>
                    <a:pt x="4953" y="429"/>
                    <a:pt x="4953" y="321"/>
                  </a:cubicBezTo>
                  <a:lnTo>
                    <a:pt x="4953" y="321"/>
                  </a:lnTo>
                  <a:cubicBezTo>
                    <a:pt x="4930" y="345"/>
                    <a:pt x="4894" y="357"/>
                    <a:pt x="4870" y="381"/>
                  </a:cubicBezTo>
                  <a:cubicBezTo>
                    <a:pt x="4870" y="310"/>
                    <a:pt x="4906" y="262"/>
                    <a:pt x="4977" y="250"/>
                  </a:cubicBezTo>
                  <a:lnTo>
                    <a:pt x="4977" y="250"/>
                  </a:lnTo>
                  <a:cubicBezTo>
                    <a:pt x="4977" y="283"/>
                    <a:pt x="4977" y="316"/>
                    <a:pt x="4968" y="339"/>
                  </a:cubicBezTo>
                  <a:lnTo>
                    <a:pt x="4968" y="339"/>
                  </a:lnTo>
                  <a:cubicBezTo>
                    <a:pt x="4977" y="320"/>
                    <a:pt x="4983" y="313"/>
                    <a:pt x="4988" y="313"/>
                  </a:cubicBezTo>
                  <a:cubicBezTo>
                    <a:pt x="5000" y="313"/>
                    <a:pt x="5001" y="358"/>
                    <a:pt x="5001" y="358"/>
                  </a:cubicBezTo>
                  <a:cubicBezTo>
                    <a:pt x="5001" y="358"/>
                    <a:pt x="5001" y="358"/>
                    <a:pt x="5001" y="357"/>
                  </a:cubicBezTo>
                  <a:cubicBezTo>
                    <a:pt x="5001" y="357"/>
                    <a:pt x="5040" y="347"/>
                    <a:pt x="5073" y="347"/>
                  </a:cubicBezTo>
                  <a:cubicBezTo>
                    <a:pt x="5090" y="347"/>
                    <a:pt x="5105" y="349"/>
                    <a:pt x="5113" y="357"/>
                  </a:cubicBezTo>
                  <a:lnTo>
                    <a:pt x="5113" y="357"/>
                  </a:lnTo>
                  <a:cubicBezTo>
                    <a:pt x="5097" y="283"/>
                    <a:pt x="5100" y="171"/>
                    <a:pt x="5132" y="107"/>
                  </a:cubicBezTo>
                  <a:cubicBezTo>
                    <a:pt x="5227" y="214"/>
                    <a:pt x="5144" y="238"/>
                    <a:pt x="5180" y="345"/>
                  </a:cubicBezTo>
                  <a:cubicBezTo>
                    <a:pt x="5180" y="351"/>
                    <a:pt x="5182" y="353"/>
                    <a:pt x="5186" y="353"/>
                  </a:cubicBezTo>
                  <a:cubicBezTo>
                    <a:pt x="5217" y="353"/>
                    <a:pt x="5349" y="213"/>
                    <a:pt x="5370" y="202"/>
                  </a:cubicBezTo>
                  <a:lnTo>
                    <a:pt x="5370" y="202"/>
                  </a:lnTo>
                  <a:cubicBezTo>
                    <a:pt x="5351" y="269"/>
                    <a:pt x="5478" y="298"/>
                    <a:pt x="5541" y="307"/>
                  </a:cubicBezTo>
                  <a:lnTo>
                    <a:pt x="5541" y="307"/>
                  </a:lnTo>
                  <a:cubicBezTo>
                    <a:pt x="5568" y="241"/>
                    <a:pt x="5704" y="162"/>
                    <a:pt x="5786" y="162"/>
                  </a:cubicBezTo>
                  <a:cubicBezTo>
                    <a:pt x="5806" y="162"/>
                    <a:pt x="5823" y="167"/>
                    <a:pt x="5834" y="179"/>
                  </a:cubicBezTo>
                  <a:cubicBezTo>
                    <a:pt x="5846" y="214"/>
                    <a:pt x="5846" y="250"/>
                    <a:pt x="5834" y="286"/>
                  </a:cubicBezTo>
                  <a:cubicBezTo>
                    <a:pt x="5813" y="279"/>
                    <a:pt x="5796" y="271"/>
                    <a:pt x="5780" y="262"/>
                  </a:cubicBezTo>
                  <a:lnTo>
                    <a:pt x="5780" y="262"/>
                  </a:lnTo>
                  <a:cubicBezTo>
                    <a:pt x="5780" y="265"/>
                    <a:pt x="5774" y="267"/>
                    <a:pt x="5765" y="267"/>
                  </a:cubicBezTo>
                  <a:cubicBezTo>
                    <a:pt x="5756" y="267"/>
                    <a:pt x="5743" y="265"/>
                    <a:pt x="5727" y="262"/>
                  </a:cubicBezTo>
                  <a:lnTo>
                    <a:pt x="5727" y="262"/>
                  </a:lnTo>
                  <a:cubicBezTo>
                    <a:pt x="5736" y="279"/>
                    <a:pt x="5871" y="341"/>
                    <a:pt x="5930" y="341"/>
                  </a:cubicBezTo>
                  <a:cubicBezTo>
                    <a:pt x="5952" y="341"/>
                    <a:pt x="5963" y="332"/>
                    <a:pt x="5954" y="310"/>
                  </a:cubicBezTo>
                  <a:lnTo>
                    <a:pt x="5954" y="310"/>
                  </a:lnTo>
                  <a:cubicBezTo>
                    <a:pt x="5955" y="304"/>
                    <a:pt x="5965" y="219"/>
                    <a:pt x="6015" y="219"/>
                  </a:cubicBezTo>
                  <a:cubicBezTo>
                    <a:pt x="6028" y="219"/>
                    <a:pt x="6043" y="225"/>
                    <a:pt x="6061" y="238"/>
                  </a:cubicBezTo>
                  <a:cubicBezTo>
                    <a:pt x="6056" y="263"/>
                    <a:pt x="6061" y="273"/>
                    <a:pt x="6065" y="277"/>
                  </a:cubicBezTo>
                  <a:lnTo>
                    <a:pt x="6065" y="277"/>
                  </a:lnTo>
                  <a:cubicBezTo>
                    <a:pt x="6061" y="275"/>
                    <a:pt x="6053" y="274"/>
                    <a:pt x="6037" y="274"/>
                  </a:cubicBezTo>
                  <a:cubicBezTo>
                    <a:pt x="6052" y="282"/>
                    <a:pt x="6063" y="286"/>
                    <a:pt x="6073" y="286"/>
                  </a:cubicBezTo>
                  <a:cubicBezTo>
                    <a:pt x="6120" y="286"/>
                    <a:pt x="6108" y="198"/>
                    <a:pt x="6151" y="198"/>
                  </a:cubicBezTo>
                  <a:cubicBezTo>
                    <a:pt x="6161" y="198"/>
                    <a:pt x="6174" y="203"/>
                    <a:pt x="6192" y="214"/>
                  </a:cubicBezTo>
                  <a:cubicBezTo>
                    <a:pt x="6192" y="202"/>
                    <a:pt x="6180" y="179"/>
                    <a:pt x="6168" y="167"/>
                  </a:cubicBezTo>
                  <a:lnTo>
                    <a:pt x="6168" y="167"/>
                  </a:lnTo>
                  <a:cubicBezTo>
                    <a:pt x="6171" y="185"/>
                    <a:pt x="6165" y="190"/>
                    <a:pt x="6155" y="190"/>
                  </a:cubicBezTo>
                  <a:cubicBezTo>
                    <a:pt x="6144" y="190"/>
                    <a:pt x="6128" y="183"/>
                    <a:pt x="6117" y="183"/>
                  </a:cubicBezTo>
                  <a:cubicBezTo>
                    <a:pt x="6106" y="183"/>
                    <a:pt x="6100" y="190"/>
                    <a:pt x="6108" y="214"/>
                  </a:cubicBezTo>
                  <a:cubicBezTo>
                    <a:pt x="6084" y="179"/>
                    <a:pt x="6073" y="155"/>
                    <a:pt x="6037" y="119"/>
                  </a:cubicBezTo>
                  <a:cubicBezTo>
                    <a:pt x="6037" y="143"/>
                    <a:pt x="6025" y="155"/>
                    <a:pt x="6013" y="155"/>
                  </a:cubicBezTo>
                  <a:cubicBezTo>
                    <a:pt x="5987" y="188"/>
                    <a:pt x="5967" y="200"/>
                    <a:pt x="5954" y="200"/>
                  </a:cubicBezTo>
                  <a:cubicBezTo>
                    <a:pt x="5918" y="200"/>
                    <a:pt x="5918" y="119"/>
                    <a:pt x="5918" y="119"/>
                  </a:cubicBezTo>
                  <a:cubicBezTo>
                    <a:pt x="5863" y="102"/>
                    <a:pt x="5809" y="99"/>
                    <a:pt x="5755" y="99"/>
                  </a:cubicBezTo>
                  <a:cubicBezTo>
                    <a:pt x="5720" y="99"/>
                    <a:pt x="5684" y="100"/>
                    <a:pt x="5648" y="100"/>
                  </a:cubicBezTo>
                  <a:cubicBezTo>
                    <a:pt x="5586" y="100"/>
                    <a:pt x="5521" y="96"/>
                    <a:pt x="5453" y="71"/>
                  </a:cubicBezTo>
                  <a:cubicBezTo>
                    <a:pt x="5346" y="48"/>
                    <a:pt x="5001" y="48"/>
                    <a:pt x="4989" y="36"/>
                  </a:cubicBezTo>
                  <a:cubicBezTo>
                    <a:pt x="4966" y="9"/>
                    <a:pt x="4931" y="0"/>
                    <a:pt x="4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134;p43">
              <a:extLst>
                <a:ext uri="{FF2B5EF4-FFF2-40B4-BE49-F238E27FC236}">
                  <a16:creationId xmlns:a16="http://schemas.microsoft.com/office/drawing/2014/main" id="{EE27AF96-3889-4E5E-B75D-29492F96D65B}"/>
                </a:ext>
              </a:extLst>
            </p:cNvPr>
            <p:cNvSpPr/>
            <p:nvPr/>
          </p:nvSpPr>
          <p:spPr>
            <a:xfrm>
              <a:off x="2784850" y="3180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3" y="5"/>
                    <a:pt x="13" y="10"/>
                    <a:pt x="13" y="10"/>
                  </a:cubicBez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135;p43">
              <a:extLst>
                <a:ext uri="{FF2B5EF4-FFF2-40B4-BE49-F238E27FC236}">
                  <a16:creationId xmlns:a16="http://schemas.microsoft.com/office/drawing/2014/main" id="{C4D49831-0E1B-4DBF-945D-B520E103D7A4}"/>
                </a:ext>
              </a:extLst>
            </p:cNvPr>
            <p:cNvSpPr/>
            <p:nvPr/>
          </p:nvSpPr>
          <p:spPr>
            <a:xfrm>
              <a:off x="2694675" y="31936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12" y="1"/>
                    <a:pt x="0" y="2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136;p43">
              <a:extLst>
                <a:ext uri="{FF2B5EF4-FFF2-40B4-BE49-F238E27FC236}">
                  <a16:creationId xmlns:a16="http://schemas.microsoft.com/office/drawing/2014/main" id="{801F5572-F52E-44F4-A8CC-1C5F98A9C39C}"/>
                </a:ext>
              </a:extLst>
            </p:cNvPr>
            <p:cNvSpPr/>
            <p:nvPr/>
          </p:nvSpPr>
          <p:spPr>
            <a:xfrm>
              <a:off x="2763725" y="3182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0"/>
                    <a:pt x="1" y="12"/>
                    <a:pt x="12" y="12"/>
                  </a:cubicBezTo>
                  <a:cubicBezTo>
                    <a:pt x="12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137;p43">
              <a:extLst>
                <a:ext uri="{FF2B5EF4-FFF2-40B4-BE49-F238E27FC236}">
                  <a16:creationId xmlns:a16="http://schemas.microsoft.com/office/drawing/2014/main" id="{AC60ABDA-A11D-4659-8780-86FF1A9F6794}"/>
                </a:ext>
              </a:extLst>
            </p:cNvPr>
            <p:cNvSpPr/>
            <p:nvPr/>
          </p:nvSpPr>
          <p:spPr>
            <a:xfrm>
              <a:off x="2786800" y="317705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4" y="0"/>
                  </a:moveTo>
                  <a:cubicBezTo>
                    <a:pt x="0" y="0"/>
                    <a:pt x="2" y="7"/>
                    <a:pt x="18" y="23"/>
                  </a:cubicBezTo>
                  <a:cubicBezTo>
                    <a:pt x="18" y="10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138;p43">
              <a:extLst>
                <a:ext uri="{FF2B5EF4-FFF2-40B4-BE49-F238E27FC236}">
                  <a16:creationId xmlns:a16="http://schemas.microsoft.com/office/drawing/2014/main" id="{441C36E0-8EAC-46BA-B15A-3020E5B8D3AD}"/>
                </a:ext>
              </a:extLst>
            </p:cNvPr>
            <p:cNvSpPr/>
            <p:nvPr/>
          </p:nvSpPr>
          <p:spPr>
            <a:xfrm>
              <a:off x="2792200" y="3183250"/>
              <a:ext cx="425" cy="575"/>
            </a:xfrm>
            <a:custGeom>
              <a:avLst/>
              <a:gdLst/>
              <a:ahLst/>
              <a:cxnLst/>
              <a:rect l="l" t="t" r="r" b="b"/>
              <a:pathLst>
                <a:path w="17" h="23" extrusionOk="0">
                  <a:moveTo>
                    <a:pt x="16" y="1"/>
                  </a:moveTo>
                  <a:cubicBezTo>
                    <a:pt x="9" y="1"/>
                    <a:pt x="1" y="22"/>
                    <a:pt x="3" y="22"/>
                  </a:cubicBezTo>
                  <a:cubicBezTo>
                    <a:pt x="5" y="22"/>
                    <a:pt x="9" y="1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139;p43">
              <a:extLst>
                <a:ext uri="{FF2B5EF4-FFF2-40B4-BE49-F238E27FC236}">
                  <a16:creationId xmlns:a16="http://schemas.microsoft.com/office/drawing/2014/main" id="{7971D561-D028-4A26-866F-0A865BA75B35}"/>
                </a:ext>
              </a:extLst>
            </p:cNvPr>
            <p:cNvSpPr/>
            <p:nvPr/>
          </p:nvSpPr>
          <p:spPr>
            <a:xfrm>
              <a:off x="2787450" y="3179825"/>
              <a:ext cx="1500" cy="950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33" y="0"/>
                  </a:moveTo>
                  <a:cubicBezTo>
                    <a:pt x="26" y="0"/>
                    <a:pt x="17" y="2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7"/>
                  </a:lnTo>
                  <a:cubicBezTo>
                    <a:pt x="0" y="18"/>
                    <a:pt x="1" y="22"/>
                    <a:pt x="3" y="23"/>
                  </a:cubicBezTo>
                  <a:lnTo>
                    <a:pt x="3" y="23"/>
                  </a:lnTo>
                  <a:cubicBezTo>
                    <a:pt x="4" y="33"/>
                    <a:pt x="9" y="37"/>
                    <a:pt x="14" y="37"/>
                  </a:cubicBezTo>
                  <a:cubicBezTo>
                    <a:pt x="31" y="37"/>
                    <a:pt x="60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140;p43">
              <a:extLst>
                <a:ext uri="{FF2B5EF4-FFF2-40B4-BE49-F238E27FC236}">
                  <a16:creationId xmlns:a16="http://schemas.microsoft.com/office/drawing/2014/main" id="{A774195A-9DA7-411A-A582-5A68727C59EE}"/>
                </a:ext>
              </a:extLst>
            </p:cNvPr>
            <p:cNvSpPr/>
            <p:nvPr/>
          </p:nvSpPr>
          <p:spPr>
            <a:xfrm>
              <a:off x="2788425" y="3180500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7" y="1"/>
                  </a:moveTo>
                  <a:cubicBezTo>
                    <a:pt x="13" y="1"/>
                    <a:pt x="7" y="4"/>
                    <a:pt x="1" y="4"/>
                  </a:cubicBezTo>
                  <a:cubicBezTo>
                    <a:pt x="13" y="4"/>
                    <a:pt x="13" y="4"/>
                    <a:pt x="25" y="16"/>
                  </a:cubicBezTo>
                  <a:cubicBezTo>
                    <a:pt x="25" y="4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141;p43">
              <a:extLst>
                <a:ext uri="{FF2B5EF4-FFF2-40B4-BE49-F238E27FC236}">
                  <a16:creationId xmlns:a16="http://schemas.microsoft.com/office/drawing/2014/main" id="{E2051364-ED66-4E25-84B1-5C25328E0644}"/>
                </a:ext>
              </a:extLst>
            </p:cNvPr>
            <p:cNvSpPr/>
            <p:nvPr/>
          </p:nvSpPr>
          <p:spPr>
            <a:xfrm>
              <a:off x="2782050" y="3176150"/>
              <a:ext cx="1400" cy="925"/>
            </a:xfrm>
            <a:custGeom>
              <a:avLst/>
              <a:gdLst/>
              <a:ahLst/>
              <a:cxnLst/>
              <a:rect l="l" t="t" r="r" b="b"/>
              <a:pathLst>
                <a:path w="56" h="37" extrusionOk="0">
                  <a:moveTo>
                    <a:pt x="51" y="1"/>
                  </a:moveTo>
                  <a:cubicBezTo>
                    <a:pt x="38" y="1"/>
                    <a:pt x="0" y="36"/>
                    <a:pt x="21" y="36"/>
                  </a:cubicBezTo>
                  <a:cubicBezTo>
                    <a:pt x="23" y="36"/>
                    <a:pt x="26" y="36"/>
                    <a:pt x="30" y="35"/>
                  </a:cubicBezTo>
                  <a:cubicBezTo>
                    <a:pt x="31" y="36"/>
                    <a:pt x="32" y="37"/>
                    <a:pt x="33" y="37"/>
                  </a:cubicBezTo>
                  <a:cubicBezTo>
                    <a:pt x="41" y="37"/>
                    <a:pt x="42" y="9"/>
                    <a:pt x="50" y="9"/>
                  </a:cubicBezTo>
                  <a:cubicBezTo>
                    <a:pt x="51" y="9"/>
                    <a:pt x="52" y="10"/>
                    <a:pt x="53" y="11"/>
                  </a:cubicBezTo>
                  <a:cubicBezTo>
                    <a:pt x="56" y="4"/>
                    <a:pt x="54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142;p43">
              <a:extLst>
                <a:ext uri="{FF2B5EF4-FFF2-40B4-BE49-F238E27FC236}">
                  <a16:creationId xmlns:a16="http://schemas.microsoft.com/office/drawing/2014/main" id="{D06AA807-150E-4268-9B99-A9A56C7BD3A1}"/>
                </a:ext>
              </a:extLst>
            </p:cNvPr>
            <p:cNvSpPr/>
            <p:nvPr/>
          </p:nvSpPr>
          <p:spPr>
            <a:xfrm>
              <a:off x="2787100" y="3181800"/>
              <a:ext cx="175" cy="900"/>
            </a:xfrm>
            <a:custGeom>
              <a:avLst/>
              <a:gdLst/>
              <a:ahLst/>
              <a:cxnLst/>
              <a:rect l="l" t="t" r="r" b="b"/>
              <a:pathLst>
                <a:path w="7" h="3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" y="9"/>
                    <a:pt x="6" y="35"/>
                  </a:cubicBezTo>
                  <a:cubicBezTo>
                    <a:pt x="6" y="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143;p43">
              <a:extLst>
                <a:ext uri="{FF2B5EF4-FFF2-40B4-BE49-F238E27FC236}">
                  <a16:creationId xmlns:a16="http://schemas.microsoft.com/office/drawing/2014/main" id="{95EA663C-9806-4281-B582-6C23FCBE2840}"/>
                </a:ext>
              </a:extLst>
            </p:cNvPr>
            <p:cNvSpPr/>
            <p:nvPr/>
          </p:nvSpPr>
          <p:spPr>
            <a:xfrm>
              <a:off x="2784000" y="3180875"/>
              <a:ext cx="575" cy="625"/>
            </a:xfrm>
            <a:custGeom>
              <a:avLst/>
              <a:gdLst/>
              <a:ahLst/>
              <a:cxnLst/>
              <a:rect l="l" t="t" r="r" b="b"/>
              <a:pathLst>
                <a:path w="23" h="25" extrusionOk="0">
                  <a:moveTo>
                    <a:pt x="2" y="0"/>
                  </a:moveTo>
                  <a:cubicBezTo>
                    <a:pt x="1" y="0"/>
                    <a:pt x="5" y="6"/>
                    <a:pt x="23" y="24"/>
                  </a:cubicBezTo>
                  <a:cubicBezTo>
                    <a:pt x="23" y="1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144;p43">
              <a:extLst>
                <a:ext uri="{FF2B5EF4-FFF2-40B4-BE49-F238E27FC236}">
                  <a16:creationId xmlns:a16="http://schemas.microsoft.com/office/drawing/2014/main" id="{033BD8D5-4BCC-4294-B5C4-FB454D129B35}"/>
                </a:ext>
              </a:extLst>
            </p:cNvPr>
            <p:cNvSpPr/>
            <p:nvPr/>
          </p:nvSpPr>
          <p:spPr>
            <a:xfrm>
              <a:off x="2785600" y="3182050"/>
              <a:ext cx="775" cy="650"/>
            </a:xfrm>
            <a:custGeom>
              <a:avLst/>
              <a:gdLst/>
              <a:ahLst/>
              <a:cxnLst/>
              <a:rect l="l" t="t" r="r" b="b"/>
              <a:pathLst>
                <a:path w="31" h="26" extrusionOk="0">
                  <a:moveTo>
                    <a:pt x="1" y="1"/>
                  </a:moveTo>
                  <a:cubicBezTo>
                    <a:pt x="1" y="1"/>
                    <a:pt x="8" y="7"/>
                    <a:pt x="30" y="25"/>
                  </a:cubicBezTo>
                  <a:cubicBezTo>
                    <a:pt x="23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145;p43">
              <a:extLst>
                <a:ext uri="{FF2B5EF4-FFF2-40B4-BE49-F238E27FC236}">
                  <a16:creationId xmlns:a16="http://schemas.microsoft.com/office/drawing/2014/main" id="{12DBCC18-E25B-4295-B655-91734BDD9B25}"/>
                </a:ext>
              </a:extLst>
            </p:cNvPr>
            <p:cNvSpPr/>
            <p:nvPr/>
          </p:nvSpPr>
          <p:spPr>
            <a:xfrm>
              <a:off x="2774750" y="3179400"/>
              <a:ext cx="1050" cy="250"/>
            </a:xfrm>
            <a:custGeom>
              <a:avLst/>
              <a:gdLst/>
              <a:ahLst/>
              <a:cxnLst/>
              <a:rect l="l" t="t" r="r" b="b"/>
              <a:pathLst>
                <a:path w="42" h="10" extrusionOk="0">
                  <a:moveTo>
                    <a:pt x="0" y="0"/>
                  </a:moveTo>
                  <a:cubicBezTo>
                    <a:pt x="0" y="6"/>
                    <a:pt x="21" y="9"/>
                    <a:pt x="31" y="9"/>
                  </a:cubicBezTo>
                  <a:cubicBezTo>
                    <a:pt x="42" y="9"/>
                    <a:pt x="42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146;p43">
              <a:extLst>
                <a:ext uri="{FF2B5EF4-FFF2-40B4-BE49-F238E27FC236}">
                  <a16:creationId xmlns:a16="http://schemas.microsoft.com/office/drawing/2014/main" id="{EE03253C-08C9-4B31-A1A3-11A6E0F033FE}"/>
                </a:ext>
              </a:extLst>
            </p:cNvPr>
            <p:cNvSpPr/>
            <p:nvPr/>
          </p:nvSpPr>
          <p:spPr>
            <a:xfrm>
              <a:off x="2777125" y="31811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36"/>
                  </a:moveTo>
                  <a:cubicBezTo>
                    <a:pt x="0" y="1"/>
                    <a:pt x="24" y="36"/>
                    <a:pt x="24" y="36"/>
                  </a:cubicBezTo>
                  <a:cubicBezTo>
                    <a:pt x="24" y="24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147;p43">
              <a:extLst>
                <a:ext uri="{FF2B5EF4-FFF2-40B4-BE49-F238E27FC236}">
                  <a16:creationId xmlns:a16="http://schemas.microsoft.com/office/drawing/2014/main" id="{B06DB685-5421-4053-8D9B-18769F23DF6E}"/>
                </a:ext>
              </a:extLst>
            </p:cNvPr>
            <p:cNvSpPr/>
            <p:nvPr/>
          </p:nvSpPr>
          <p:spPr>
            <a:xfrm>
              <a:off x="2774150" y="3182075"/>
              <a:ext cx="2100" cy="900"/>
            </a:xfrm>
            <a:custGeom>
              <a:avLst/>
              <a:gdLst/>
              <a:ahLst/>
              <a:cxnLst/>
              <a:rect l="l" t="t" r="r" b="b"/>
              <a:pathLst>
                <a:path w="84" h="36" extrusionOk="0">
                  <a:moveTo>
                    <a:pt x="48" y="0"/>
                  </a:moveTo>
                  <a:cubicBezTo>
                    <a:pt x="48" y="12"/>
                    <a:pt x="0" y="36"/>
                    <a:pt x="36" y="36"/>
                  </a:cubicBezTo>
                  <a:cubicBezTo>
                    <a:pt x="48" y="24"/>
                    <a:pt x="8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148;p43">
              <a:extLst>
                <a:ext uri="{FF2B5EF4-FFF2-40B4-BE49-F238E27FC236}">
                  <a16:creationId xmlns:a16="http://schemas.microsoft.com/office/drawing/2014/main" id="{6B89AFB8-FA27-4A6F-B906-AD539564866B}"/>
                </a:ext>
              </a:extLst>
            </p:cNvPr>
            <p:cNvSpPr/>
            <p:nvPr/>
          </p:nvSpPr>
          <p:spPr>
            <a:xfrm>
              <a:off x="2763125" y="3177300"/>
              <a:ext cx="325" cy="2400"/>
            </a:xfrm>
            <a:custGeom>
              <a:avLst/>
              <a:gdLst/>
              <a:ahLst/>
              <a:cxnLst/>
              <a:rect l="l" t="t" r="r" b="b"/>
              <a:pathLst>
                <a:path w="13" h="96" extrusionOk="0">
                  <a:moveTo>
                    <a:pt x="13" y="1"/>
                  </a:moveTo>
                  <a:cubicBezTo>
                    <a:pt x="1" y="96"/>
                    <a:pt x="1" y="96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149;p43">
              <a:extLst>
                <a:ext uri="{FF2B5EF4-FFF2-40B4-BE49-F238E27FC236}">
                  <a16:creationId xmlns:a16="http://schemas.microsoft.com/office/drawing/2014/main" id="{FA827871-D946-4317-924C-0A427BC00653}"/>
                </a:ext>
              </a:extLst>
            </p:cNvPr>
            <p:cNvSpPr/>
            <p:nvPr/>
          </p:nvSpPr>
          <p:spPr>
            <a:xfrm>
              <a:off x="2751875" y="3181775"/>
              <a:ext cx="1625" cy="1700"/>
            </a:xfrm>
            <a:custGeom>
              <a:avLst/>
              <a:gdLst/>
              <a:ahLst/>
              <a:cxnLst/>
              <a:rect l="l" t="t" r="r" b="b"/>
              <a:pathLst>
                <a:path w="65" h="68" extrusionOk="0">
                  <a:moveTo>
                    <a:pt x="11" y="1"/>
                  </a:moveTo>
                  <a:cubicBezTo>
                    <a:pt x="4" y="1"/>
                    <a:pt x="0" y="14"/>
                    <a:pt x="9" y="55"/>
                  </a:cubicBezTo>
                  <a:lnTo>
                    <a:pt x="9" y="55"/>
                  </a:lnTo>
                  <a:cubicBezTo>
                    <a:pt x="9" y="56"/>
                    <a:pt x="10" y="58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lnTo>
                    <a:pt x="10" y="60"/>
                  </a:lnTo>
                  <a:cubicBezTo>
                    <a:pt x="16" y="63"/>
                    <a:pt x="19" y="65"/>
                    <a:pt x="21" y="65"/>
                  </a:cubicBezTo>
                  <a:cubicBezTo>
                    <a:pt x="21" y="65"/>
                    <a:pt x="22" y="65"/>
                    <a:pt x="22" y="65"/>
                  </a:cubicBezTo>
                  <a:lnTo>
                    <a:pt x="22" y="65"/>
                  </a:lnTo>
                  <a:cubicBezTo>
                    <a:pt x="27" y="67"/>
                    <a:pt x="31" y="67"/>
                    <a:pt x="34" y="67"/>
                  </a:cubicBezTo>
                  <a:cubicBezTo>
                    <a:pt x="64" y="67"/>
                    <a:pt x="28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150;p43">
              <a:extLst>
                <a:ext uri="{FF2B5EF4-FFF2-40B4-BE49-F238E27FC236}">
                  <a16:creationId xmlns:a16="http://schemas.microsoft.com/office/drawing/2014/main" id="{36EB5CCF-3A7D-4023-8E23-68C29BA16843}"/>
                </a:ext>
              </a:extLst>
            </p:cNvPr>
            <p:cNvSpPr/>
            <p:nvPr/>
          </p:nvSpPr>
          <p:spPr>
            <a:xfrm>
              <a:off x="2633050" y="3219875"/>
              <a:ext cx="1525" cy="625"/>
            </a:xfrm>
            <a:custGeom>
              <a:avLst/>
              <a:gdLst/>
              <a:ahLst/>
              <a:cxnLst/>
              <a:rect l="l" t="t" r="r" b="b"/>
              <a:pathLst>
                <a:path w="61" h="25" extrusionOk="0">
                  <a:moveTo>
                    <a:pt x="60" y="0"/>
                  </a:moveTo>
                  <a:cubicBezTo>
                    <a:pt x="1" y="24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151;p43">
              <a:extLst>
                <a:ext uri="{FF2B5EF4-FFF2-40B4-BE49-F238E27FC236}">
                  <a16:creationId xmlns:a16="http://schemas.microsoft.com/office/drawing/2014/main" id="{28FC4C26-FF76-4CC8-9478-CC7052D92757}"/>
                </a:ext>
              </a:extLst>
            </p:cNvPr>
            <p:cNvSpPr/>
            <p:nvPr/>
          </p:nvSpPr>
          <p:spPr>
            <a:xfrm>
              <a:off x="2633950" y="3221100"/>
              <a:ext cx="200" cy="875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3" y="0"/>
                  </a:moveTo>
                  <a:cubicBezTo>
                    <a:pt x="2" y="0"/>
                    <a:pt x="0" y="9"/>
                    <a:pt x="0" y="35"/>
                  </a:cubicBezTo>
                  <a:cubicBezTo>
                    <a:pt x="8" y="27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152;p43">
              <a:extLst>
                <a:ext uri="{FF2B5EF4-FFF2-40B4-BE49-F238E27FC236}">
                  <a16:creationId xmlns:a16="http://schemas.microsoft.com/office/drawing/2014/main" id="{88C373EE-FB7F-46DA-992C-92CF35ACFDD4}"/>
                </a:ext>
              </a:extLst>
            </p:cNvPr>
            <p:cNvSpPr/>
            <p:nvPr/>
          </p:nvSpPr>
          <p:spPr>
            <a:xfrm>
              <a:off x="2714300" y="3188175"/>
              <a:ext cx="625" cy="775"/>
            </a:xfrm>
            <a:custGeom>
              <a:avLst/>
              <a:gdLst/>
              <a:ahLst/>
              <a:cxnLst/>
              <a:rect l="l" t="t" r="r" b="b"/>
              <a:pathLst>
                <a:path w="25" h="31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17" y="23"/>
                    <a:pt x="25" y="30"/>
                  </a:cubicBezTo>
                  <a:cubicBezTo>
                    <a:pt x="7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153;p43">
              <a:extLst>
                <a:ext uri="{FF2B5EF4-FFF2-40B4-BE49-F238E27FC236}">
                  <a16:creationId xmlns:a16="http://schemas.microsoft.com/office/drawing/2014/main" id="{E28FAAFB-3D19-4A3A-BA93-19C860B64A17}"/>
                </a:ext>
              </a:extLst>
            </p:cNvPr>
            <p:cNvSpPr/>
            <p:nvPr/>
          </p:nvSpPr>
          <p:spPr>
            <a:xfrm>
              <a:off x="2706225" y="3189600"/>
              <a:ext cx="375" cy="825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0"/>
                  </a:moveTo>
                  <a:cubicBezTo>
                    <a:pt x="0" y="0"/>
                    <a:pt x="7" y="18"/>
                    <a:pt x="15" y="33"/>
                  </a:cubicBezTo>
                  <a:cubicBezTo>
                    <a:pt x="5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154;p43">
              <a:extLst>
                <a:ext uri="{FF2B5EF4-FFF2-40B4-BE49-F238E27FC236}">
                  <a16:creationId xmlns:a16="http://schemas.microsoft.com/office/drawing/2014/main" id="{AD844578-5EBD-45C1-819C-8FFC2BBE2DE0}"/>
                </a:ext>
              </a:extLst>
            </p:cNvPr>
            <p:cNvSpPr/>
            <p:nvPr/>
          </p:nvSpPr>
          <p:spPr>
            <a:xfrm>
              <a:off x="2699925" y="3193075"/>
              <a:ext cx="1025" cy="625"/>
            </a:xfrm>
            <a:custGeom>
              <a:avLst/>
              <a:gdLst/>
              <a:ahLst/>
              <a:cxnLst/>
              <a:rect l="l" t="t" r="r" b="b"/>
              <a:pathLst>
                <a:path w="41" h="25" extrusionOk="0">
                  <a:moveTo>
                    <a:pt x="40" y="1"/>
                  </a:moveTo>
                  <a:lnTo>
                    <a:pt x="40" y="1"/>
                  </a:lnTo>
                  <a:cubicBezTo>
                    <a:pt x="35" y="6"/>
                    <a:pt x="30" y="8"/>
                    <a:pt x="25" y="8"/>
                  </a:cubicBezTo>
                  <a:cubicBezTo>
                    <a:pt x="16" y="8"/>
                    <a:pt x="8" y="2"/>
                    <a:pt x="4" y="2"/>
                  </a:cubicBezTo>
                  <a:cubicBezTo>
                    <a:pt x="1" y="2"/>
                    <a:pt x="0" y="7"/>
                    <a:pt x="5" y="25"/>
                  </a:cubicBezTo>
                  <a:cubicBezTo>
                    <a:pt x="16" y="25"/>
                    <a:pt x="28" y="13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155;p43">
              <a:extLst>
                <a:ext uri="{FF2B5EF4-FFF2-40B4-BE49-F238E27FC236}">
                  <a16:creationId xmlns:a16="http://schemas.microsoft.com/office/drawing/2014/main" id="{A92E5FFA-6D16-4AA6-B0C2-B485B10C53DB}"/>
                </a:ext>
              </a:extLst>
            </p:cNvPr>
            <p:cNvSpPr/>
            <p:nvPr/>
          </p:nvSpPr>
          <p:spPr>
            <a:xfrm>
              <a:off x="2834275" y="3235050"/>
              <a:ext cx="625" cy="675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24" y="1"/>
                  </a:moveTo>
                  <a:cubicBezTo>
                    <a:pt x="7" y="1"/>
                    <a:pt x="2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2" y="26"/>
                    <a:pt x="4" y="27"/>
                    <a:pt x="5" y="27"/>
                  </a:cubicBezTo>
                  <a:cubicBezTo>
                    <a:pt x="12" y="27"/>
                    <a:pt x="1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156;p43">
              <a:extLst>
                <a:ext uri="{FF2B5EF4-FFF2-40B4-BE49-F238E27FC236}">
                  <a16:creationId xmlns:a16="http://schemas.microsoft.com/office/drawing/2014/main" id="{1C4F7716-830A-46D4-A42E-31A8EFFEBDD2}"/>
                </a:ext>
              </a:extLst>
            </p:cNvPr>
            <p:cNvSpPr/>
            <p:nvPr/>
          </p:nvSpPr>
          <p:spPr>
            <a:xfrm>
              <a:off x="2828325" y="3235600"/>
              <a:ext cx="950" cy="375"/>
            </a:xfrm>
            <a:custGeom>
              <a:avLst/>
              <a:gdLst/>
              <a:ahLst/>
              <a:cxnLst/>
              <a:rect l="l" t="t" r="r" b="b"/>
              <a:pathLst>
                <a:path w="38" h="15" extrusionOk="0">
                  <a:moveTo>
                    <a:pt x="36" y="1"/>
                  </a:moveTo>
                  <a:cubicBezTo>
                    <a:pt x="36" y="1"/>
                    <a:pt x="25" y="4"/>
                    <a:pt x="0" y="14"/>
                  </a:cubicBezTo>
                  <a:cubicBezTo>
                    <a:pt x="21" y="7"/>
                    <a:pt x="37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157;p43">
              <a:extLst>
                <a:ext uri="{FF2B5EF4-FFF2-40B4-BE49-F238E27FC236}">
                  <a16:creationId xmlns:a16="http://schemas.microsoft.com/office/drawing/2014/main" id="{FD9C4E53-9FBE-42C0-A5BA-CCEBF69469D0}"/>
                </a:ext>
              </a:extLst>
            </p:cNvPr>
            <p:cNvSpPr/>
            <p:nvPr/>
          </p:nvSpPr>
          <p:spPr>
            <a:xfrm>
              <a:off x="2825050" y="3234150"/>
              <a:ext cx="2425" cy="1500"/>
            </a:xfrm>
            <a:custGeom>
              <a:avLst/>
              <a:gdLst/>
              <a:ahLst/>
              <a:cxnLst/>
              <a:rect l="l" t="t" r="r" b="b"/>
              <a:pathLst>
                <a:path w="97" h="60" extrusionOk="0">
                  <a:moveTo>
                    <a:pt x="0" y="1"/>
                  </a:moveTo>
                  <a:cubicBezTo>
                    <a:pt x="10" y="30"/>
                    <a:pt x="36" y="44"/>
                    <a:pt x="65" y="47"/>
                  </a:cubicBezTo>
                  <a:lnTo>
                    <a:pt x="65" y="47"/>
                  </a:lnTo>
                  <a:cubicBezTo>
                    <a:pt x="39" y="34"/>
                    <a:pt x="6" y="13"/>
                    <a:pt x="0" y="1"/>
                  </a:cubicBezTo>
                  <a:close/>
                  <a:moveTo>
                    <a:pt x="65" y="47"/>
                  </a:moveTo>
                  <a:cubicBezTo>
                    <a:pt x="79" y="55"/>
                    <a:pt x="90" y="60"/>
                    <a:pt x="94" y="60"/>
                  </a:cubicBezTo>
                  <a:cubicBezTo>
                    <a:pt x="96" y="60"/>
                    <a:pt x="94" y="56"/>
                    <a:pt x="84" y="48"/>
                  </a:cubicBezTo>
                  <a:cubicBezTo>
                    <a:pt x="77" y="48"/>
                    <a:pt x="71" y="48"/>
                    <a:pt x="65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158;p43">
              <a:extLst>
                <a:ext uri="{FF2B5EF4-FFF2-40B4-BE49-F238E27FC236}">
                  <a16:creationId xmlns:a16="http://schemas.microsoft.com/office/drawing/2014/main" id="{7528949C-B2A6-49B0-A3A3-448825FE6B56}"/>
                </a:ext>
              </a:extLst>
            </p:cNvPr>
            <p:cNvSpPr/>
            <p:nvPr/>
          </p:nvSpPr>
          <p:spPr>
            <a:xfrm>
              <a:off x="2823175" y="3230850"/>
              <a:ext cx="700" cy="350"/>
            </a:xfrm>
            <a:custGeom>
              <a:avLst/>
              <a:gdLst/>
              <a:ahLst/>
              <a:cxnLst/>
              <a:rect l="l" t="t" r="r" b="b"/>
              <a:pathLst>
                <a:path w="28" h="14" extrusionOk="0">
                  <a:moveTo>
                    <a:pt x="13" y="0"/>
                  </a:moveTo>
                  <a:cubicBezTo>
                    <a:pt x="4" y="0"/>
                    <a:pt x="0" y="7"/>
                    <a:pt x="28" y="14"/>
                  </a:cubicBezTo>
                  <a:cubicBezTo>
                    <a:pt x="28" y="4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159;p43">
              <a:extLst>
                <a:ext uri="{FF2B5EF4-FFF2-40B4-BE49-F238E27FC236}">
                  <a16:creationId xmlns:a16="http://schemas.microsoft.com/office/drawing/2014/main" id="{DC3F96DF-966D-47D2-9B51-1E7595306E54}"/>
                </a:ext>
              </a:extLst>
            </p:cNvPr>
            <p:cNvSpPr/>
            <p:nvPr/>
          </p:nvSpPr>
          <p:spPr>
            <a:xfrm>
              <a:off x="2823850" y="3230800"/>
              <a:ext cx="350" cy="200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3" y="0"/>
                  </a:moveTo>
                  <a:cubicBezTo>
                    <a:pt x="2" y="0"/>
                    <a:pt x="1" y="1"/>
                    <a:pt x="1" y="4"/>
                  </a:cubicBezTo>
                  <a:cubicBezTo>
                    <a:pt x="6" y="6"/>
                    <a:pt x="9" y="7"/>
                    <a:pt x="10" y="7"/>
                  </a:cubicBezTo>
                  <a:cubicBezTo>
                    <a:pt x="14" y="7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160;p43">
              <a:extLst>
                <a:ext uri="{FF2B5EF4-FFF2-40B4-BE49-F238E27FC236}">
                  <a16:creationId xmlns:a16="http://schemas.microsoft.com/office/drawing/2014/main" id="{BDE38EF5-0371-476D-930A-842A4D18247D}"/>
                </a:ext>
              </a:extLst>
            </p:cNvPr>
            <p:cNvSpPr/>
            <p:nvPr/>
          </p:nvSpPr>
          <p:spPr>
            <a:xfrm>
              <a:off x="2821600" y="3229775"/>
              <a:ext cx="725" cy="825"/>
            </a:xfrm>
            <a:custGeom>
              <a:avLst/>
              <a:gdLst/>
              <a:ahLst/>
              <a:cxnLst/>
              <a:rect l="l" t="t" r="r" b="b"/>
              <a:pathLst>
                <a:path w="29" h="33" extrusionOk="0">
                  <a:moveTo>
                    <a:pt x="24" y="0"/>
                  </a:moveTo>
                  <a:cubicBezTo>
                    <a:pt x="18" y="0"/>
                    <a:pt x="0" y="19"/>
                    <a:pt x="7" y="33"/>
                  </a:cubicBezTo>
                  <a:cubicBezTo>
                    <a:pt x="27" y="9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161;p43">
              <a:extLst>
                <a:ext uri="{FF2B5EF4-FFF2-40B4-BE49-F238E27FC236}">
                  <a16:creationId xmlns:a16="http://schemas.microsoft.com/office/drawing/2014/main" id="{24C30D12-EB4F-4B5E-A9C9-5C538CFC51FC}"/>
                </a:ext>
              </a:extLst>
            </p:cNvPr>
            <p:cNvSpPr/>
            <p:nvPr/>
          </p:nvSpPr>
          <p:spPr>
            <a:xfrm>
              <a:off x="2820875" y="3230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1"/>
                  </a:moveTo>
                  <a:cubicBezTo>
                    <a:pt x="9" y="1"/>
                    <a:pt x="6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162;p43">
              <a:extLst>
                <a:ext uri="{FF2B5EF4-FFF2-40B4-BE49-F238E27FC236}">
                  <a16:creationId xmlns:a16="http://schemas.microsoft.com/office/drawing/2014/main" id="{7957A1A0-F19A-4934-BB2C-2CC184DFEDEE}"/>
                </a:ext>
              </a:extLst>
            </p:cNvPr>
            <p:cNvSpPr/>
            <p:nvPr/>
          </p:nvSpPr>
          <p:spPr>
            <a:xfrm>
              <a:off x="2821350" y="3230850"/>
              <a:ext cx="500" cy="700"/>
            </a:xfrm>
            <a:custGeom>
              <a:avLst/>
              <a:gdLst/>
              <a:ahLst/>
              <a:cxnLst/>
              <a:rect l="l" t="t" r="r" b="b"/>
              <a:pathLst>
                <a:path w="20" h="28" extrusionOk="0">
                  <a:moveTo>
                    <a:pt x="18" y="0"/>
                  </a:moveTo>
                  <a:cubicBezTo>
                    <a:pt x="14" y="0"/>
                    <a:pt x="0" y="28"/>
                    <a:pt x="4" y="28"/>
                  </a:cubicBezTo>
                  <a:cubicBezTo>
                    <a:pt x="6" y="28"/>
                    <a:pt x="10" y="24"/>
                    <a:pt x="17" y="14"/>
                  </a:cubicBezTo>
                  <a:cubicBezTo>
                    <a:pt x="20" y="4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163;p43">
              <a:extLst>
                <a:ext uri="{FF2B5EF4-FFF2-40B4-BE49-F238E27FC236}">
                  <a16:creationId xmlns:a16="http://schemas.microsoft.com/office/drawing/2014/main" id="{1A61FD02-4636-45ED-84DD-6FCFBD99EC78}"/>
                </a:ext>
              </a:extLst>
            </p:cNvPr>
            <p:cNvSpPr/>
            <p:nvPr/>
          </p:nvSpPr>
          <p:spPr>
            <a:xfrm>
              <a:off x="2822375" y="3231175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5"/>
                    <a:pt x="24" y="36"/>
                    <a:pt x="0" y="48"/>
                  </a:cubicBezTo>
                  <a:cubicBezTo>
                    <a:pt x="48" y="48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164;p43">
              <a:extLst>
                <a:ext uri="{FF2B5EF4-FFF2-40B4-BE49-F238E27FC236}">
                  <a16:creationId xmlns:a16="http://schemas.microsoft.com/office/drawing/2014/main" id="{77DA83CC-72D2-4831-8607-DF2836EBA6F2}"/>
                </a:ext>
              </a:extLst>
            </p:cNvPr>
            <p:cNvSpPr/>
            <p:nvPr/>
          </p:nvSpPr>
          <p:spPr>
            <a:xfrm>
              <a:off x="2824450" y="32350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0" y="12"/>
                  </a:moveTo>
                  <a:cubicBezTo>
                    <a:pt x="60" y="48"/>
                    <a:pt x="0" y="12"/>
                    <a:pt x="0" y="12"/>
                  </a:cubicBez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165;p43">
              <a:extLst>
                <a:ext uri="{FF2B5EF4-FFF2-40B4-BE49-F238E27FC236}">
                  <a16:creationId xmlns:a16="http://schemas.microsoft.com/office/drawing/2014/main" id="{A149BB7F-927E-4B5E-8A2F-1745FA1A4A27}"/>
                </a:ext>
              </a:extLst>
            </p:cNvPr>
            <p:cNvSpPr/>
            <p:nvPr/>
          </p:nvSpPr>
          <p:spPr>
            <a:xfrm>
              <a:off x="2818200" y="3228575"/>
              <a:ext cx="150" cy="1150"/>
            </a:xfrm>
            <a:custGeom>
              <a:avLst/>
              <a:gdLst/>
              <a:ahLst/>
              <a:cxnLst/>
              <a:rect l="l" t="t" r="r" b="b"/>
              <a:pathLst>
                <a:path w="6" h="46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0" y="38"/>
                    <a:pt x="0" y="45"/>
                  </a:cubicBezTo>
                  <a:cubicBezTo>
                    <a:pt x="5" y="1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166;p43">
              <a:extLst>
                <a:ext uri="{FF2B5EF4-FFF2-40B4-BE49-F238E27FC236}">
                  <a16:creationId xmlns:a16="http://schemas.microsoft.com/office/drawing/2014/main" id="{0B4A3308-E1CE-453D-B1D7-4450B235EA3F}"/>
                </a:ext>
              </a:extLst>
            </p:cNvPr>
            <p:cNvSpPr/>
            <p:nvPr/>
          </p:nvSpPr>
          <p:spPr>
            <a:xfrm>
              <a:off x="2817300" y="3229700"/>
              <a:ext cx="925" cy="450"/>
            </a:xfrm>
            <a:custGeom>
              <a:avLst/>
              <a:gdLst/>
              <a:ahLst/>
              <a:cxnLst/>
              <a:rect l="l" t="t" r="r" b="b"/>
              <a:pathLst>
                <a:path w="37" h="18" extrusionOk="0">
                  <a:moveTo>
                    <a:pt x="36" y="0"/>
                  </a:moveTo>
                  <a:lnTo>
                    <a:pt x="1" y="12"/>
                  </a:lnTo>
                  <a:cubicBezTo>
                    <a:pt x="8" y="16"/>
                    <a:pt x="14" y="17"/>
                    <a:pt x="19" y="17"/>
                  </a:cubicBezTo>
                  <a:cubicBezTo>
                    <a:pt x="30" y="17"/>
                    <a:pt x="36" y="9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167;p43">
              <a:extLst>
                <a:ext uri="{FF2B5EF4-FFF2-40B4-BE49-F238E27FC236}">
                  <a16:creationId xmlns:a16="http://schemas.microsoft.com/office/drawing/2014/main" id="{6C19D3F0-A2ED-49D6-A62D-42839A5DF9A7}"/>
                </a:ext>
              </a:extLst>
            </p:cNvPr>
            <p:cNvSpPr/>
            <p:nvPr/>
          </p:nvSpPr>
          <p:spPr>
            <a:xfrm>
              <a:off x="2820575" y="3232075"/>
              <a:ext cx="1050" cy="625"/>
            </a:xfrm>
            <a:custGeom>
              <a:avLst/>
              <a:gdLst/>
              <a:ahLst/>
              <a:cxnLst/>
              <a:rect l="l" t="t" r="r" b="b"/>
              <a:pathLst>
                <a:path w="42" h="25" extrusionOk="0">
                  <a:moveTo>
                    <a:pt x="40" y="0"/>
                  </a:moveTo>
                  <a:cubicBezTo>
                    <a:pt x="39" y="0"/>
                    <a:pt x="8" y="17"/>
                    <a:pt x="1" y="24"/>
                  </a:cubicBezTo>
                  <a:cubicBezTo>
                    <a:pt x="32" y="6"/>
                    <a:pt x="4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168;p43">
              <a:extLst>
                <a:ext uri="{FF2B5EF4-FFF2-40B4-BE49-F238E27FC236}">
                  <a16:creationId xmlns:a16="http://schemas.microsoft.com/office/drawing/2014/main" id="{322BB1A3-2330-48E0-A358-86472F4A7A2E}"/>
                </a:ext>
              </a:extLst>
            </p:cNvPr>
            <p:cNvSpPr/>
            <p:nvPr/>
          </p:nvSpPr>
          <p:spPr>
            <a:xfrm>
              <a:off x="2815600" y="3227025"/>
              <a:ext cx="750" cy="900"/>
            </a:xfrm>
            <a:custGeom>
              <a:avLst/>
              <a:gdLst/>
              <a:ahLst/>
              <a:cxnLst/>
              <a:rect l="l" t="t" r="r" b="b"/>
              <a:pathLst>
                <a:path w="30" h="36" extrusionOk="0">
                  <a:moveTo>
                    <a:pt x="29" y="0"/>
                  </a:moveTo>
                  <a:cubicBezTo>
                    <a:pt x="29" y="0"/>
                    <a:pt x="24" y="7"/>
                    <a:pt x="9" y="24"/>
                  </a:cubicBezTo>
                  <a:cubicBezTo>
                    <a:pt x="3" y="32"/>
                    <a:pt x="1" y="35"/>
                    <a:pt x="1" y="35"/>
                  </a:cubicBezTo>
                  <a:cubicBezTo>
                    <a:pt x="2" y="35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169;p43">
              <a:extLst>
                <a:ext uri="{FF2B5EF4-FFF2-40B4-BE49-F238E27FC236}">
                  <a16:creationId xmlns:a16="http://schemas.microsoft.com/office/drawing/2014/main" id="{80CD993D-BA74-47C8-9A06-7833D68F8500}"/>
                </a:ext>
              </a:extLst>
            </p:cNvPr>
            <p:cNvSpPr/>
            <p:nvPr/>
          </p:nvSpPr>
          <p:spPr>
            <a:xfrm>
              <a:off x="2812875" y="3226125"/>
              <a:ext cx="1475" cy="425"/>
            </a:xfrm>
            <a:custGeom>
              <a:avLst/>
              <a:gdLst/>
              <a:ahLst/>
              <a:cxnLst/>
              <a:rect l="l" t="t" r="r" b="b"/>
              <a:pathLst>
                <a:path w="59" h="17" extrusionOk="0">
                  <a:moveTo>
                    <a:pt x="59" y="0"/>
                  </a:moveTo>
                  <a:cubicBezTo>
                    <a:pt x="11" y="0"/>
                    <a:pt x="0" y="16"/>
                    <a:pt x="16" y="16"/>
                  </a:cubicBezTo>
                  <a:cubicBezTo>
                    <a:pt x="24" y="16"/>
                    <a:pt x="39" y="12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170;p43">
              <a:extLst>
                <a:ext uri="{FF2B5EF4-FFF2-40B4-BE49-F238E27FC236}">
                  <a16:creationId xmlns:a16="http://schemas.microsoft.com/office/drawing/2014/main" id="{1B3EE06D-D95F-48CA-91DF-2A46664A7966}"/>
                </a:ext>
              </a:extLst>
            </p:cNvPr>
            <p:cNvSpPr/>
            <p:nvPr/>
          </p:nvSpPr>
          <p:spPr>
            <a:xfrm>
              <a:off x="2816125" y="3228450"/>
              <a:ext cx="150" cy="1050"/>
            </a:xfrm>
            <a:custGeom>
              <a:avLst/>
              <a:gdLst/>
              <a:ahLst/>
              <a:cxnLst/>
              <a:rect l="l" t="t" r="r" b="b"/>
              <a:pathLst>
                <a:path w="6" h="42" extrusionOk="0">
                  <a:moveTo>
                    <a:pt x="5" y="1"/>
                  </a:moveTo>
                  <a:cubicBezTo>
                    <a:pt x="5" y="1"/>
                    <a:pt x="4" y="10"/>
                    <a:pt x="0" y="38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2" y="42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171;p43">
              <a:extLst>
                <a:ext uri="{FF2B5EF4-FFF2-40B4-BE49-F238E27FC236}">
                  <a16:creationId xmlns:a16="http://schemas.microsoft.com/office/drawing/2014/main" id="{EC9E5455-C5CF-4D26-857C-113A3642DB74}"/>
                </a:ext>
              </a:extLst>
            </p:cNvPr>
            <p:cNvSpPr/>
            <p:nvPr/>
          </p:nvSpPr>
          <p:spPr>
            <a:xfrm>
              <a:off x="2815450" y="3229125"/>
              <a:ext cx="700" cy="300"/>
            </a:xfrm>
            <a:custGeom>
              <a:avLst/>
              <a:gdLst/>
              <a:ahLst/>
              <a:cxnLst/>
              <a:rect l="l" t="t" r="r" b="b"/>
              <a:pathLst>
                <a:path w="28" h="12" extrusionOk="0">
                  <a:moveTo>
                    <a:pt x="3" y="1"/>
                  </a:moveTo>
                  <a:cubicBezTo>
                    <a:pt x="1" y="1"/>
                    <a:pt x="19" y="11"/>
                    <a:pt x="27" y="11"/>
                  </a:cubicBezTo>
                  <a:cubicBezTo>
                    <a:pt x="11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172;p43">
              <a:extLst>
                <a:ext uri="{FF2B5EF4-FFF2-40B4-BE49-F238E27FC236}">
                  <a16:creationId xmlns:a16="http://schemas.microsoft.com/office/drawing/2014/main" id="{6B284002-21C3-4AA7-B78D-5DB5F702D19B}"/>
                </a:ext>
              </a:extLst>
            </p:cNvPr>
            <p:cNvSpPr/>
            <p:nvPr/>
          </p:nvSpPr>
          <p:spPr>
            <a:xfrm>
              <a:off x="2817600" y="3231175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48" y="1"/>
                  </a:moveTo>
                  <a:cubicBezTo>
                    <a:pt x="36" y="13"/>
                    <a:pt x="1" y="25"/>
                    <a:pt x="24" y="60"/>
                  </a:cubicBezTo>
                  <a:cubicBezTo>
                    <a:pt x="36" y="48"/>
                    <a:pt x="2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173;p43">
              <a:extLst>
                <a:ext uri="{FF2B5EF4-FFF2-40B4-BE49-F238E27FC236}">
                  <a16:creationId xmlns:a16="http://schemas.microsoft.com/office/drawing/2014/main" id="{7B0C412E-1D5D-4645-A2E4-1FA437B0AD6C}"/>
                </a:ext>
              </a:extLst>
            </p:cNvPr>
            <p:cNvSpPr/>
            <p:nvPr/>
          </p:nvSpPr>
          <p:spPr>
            <a:xfrm>
              <a:off x="2816850" y="3230225"/>
              <a:ext cx="325" cy="675"/>
            </a:xfrm>
            <a:custGeom>
              <a:avLst/>
              <a:gdLst/>
              <a:ahLst/>
              <a:cxnLst/>
              <a:rect l="l" t="t" r="r" b="b"/>
              <a:pathLst>
                <a:path w="13" h="27" extrusionOk="0">
                  <a:moveTo>
                    <a:pt x="7" y="0"/>
                  </a:moveTo>
                  <a:cubicBezTo>
                    <a:pt x="4" y="0"/>
                    <a:pt x="1" y="9"/>
                    <a:pt x="7" y="27"/>
                  </a:cubicBezTo>
                  <a:cubicBezTo>
                    <a:pt x="13" y="9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174;p43">
              <a:extLst>
                <a:ext uri="{FF2B5EF4-FFF2-40B4-BE49-F238E27FC236}">
                  <a16:creationId xmlns:a16="http://schemas.microsoft.com/office/drawing/2014/main" id="{A19FC460-C7C2-4DFE-BFA4-39B78D766410}"/>
                </a:ext>
              </a:extLst>
            </p:cNvPr>
            <p:cNvSpPr/>
            <p:nvPr/>
          </p:nvSpPr>
          <p:spPr>
            <a:xfrm>
              <a:off x="2816125" y="3230450"/>
              <a:ext cx="400" cy="150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3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175;p43">
              <a:extLst>
                <a:ext uri="{FF2B5EF4-FFF2-40B4-BE49-F238E27FC236}">
                  <a16:creationId xmlns:a16="http://schemas.microsoft.com/office/drawing/2014/main" id="{820BF08B-9130-4C09-BACF-82B24FDE166C}"/>
                </a:ext>
              </a:extLst>
            </p:cNvPr>
            <p:cNvSpPr/>
            <p:nvPr/>
          </p:nvSpPr>
          <p:spPr>
            <a:xfrm>
              <a:off x="2812250" y="3228200"/>
              <a:ext cx="1100" cy="700"/>
            </a:xfrm>
            <a:custGeom>
              <a:avLst/>
              <a:gdLst/>
              <a:ahLst/>
              <a:cxnLst/>
              <a:rect l="l" t="t" r="r" b="b"/>
              <a:pathLst>
                <a:path w="44" h="28" extrusionOk="0">
                  <a:moveTo>
                    <a:pt x="36" y="1"/>
                  </a:moveTo>
                  <a:lnTo>
                    <a:pt x="36" y="1"/>
                  </a:lnTo>
                  <a:cubicBezTo>
                    <a:pt x="8" y="21"/>
                    <a:pt x="0" y="27"/>
                    <a:pt x="2" y="27"/>
                  </a:cubicBezTo>
                  <a:cubicBezTo>
                    <a:pt x="3" y="27"/>
                    <a:pt x="24" y="14"/>
                    <a:pt x="33" y="6"/>
                  </a:cubicBezTo>
                  <a:lnTo>
                    <a:pt x="33" y="6"/>
                  </a:lnTo>
                  <a:cubicBezTo>
                    <a:pt x="33" y="6"/>
                    <a:pt x="33" y="6"/>
                    <a:pt x="33" y="6"/>
                  </a:cubicBezTo>
                  <a:cubicBezTo>
                    <a:pt x="36" y="6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176;p43">
              <a:extLst>
                <a:ext uri="{FF2B5EF4-FFF2-40B4-BE49-F238E27FC236}">
                  <a16:creationId xmlns:a16="http://schemas.microsoft.com/office/drawing/2014/main" id="{273423B7-B2E1-4C25-8B0C-D8F9D7F4D3FE}"/>
                </a:ext>
              </a:extLst>
            </p:cNvPr>
            <p:cNvSpPr/>
            <p:nvPr/>
          </p:nvSpPr>
          <p:spPr>
            <a:xfrm>
              <a:off x="2808375" y="3227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177;p43">
              <a:extLst>
                <a:ext uri="{FF2B5EF4-FFF2-40B4-BE49-F238E27FC236}">
                  <a16:creationId xmlns:a16="http://schemas.microsoft.com/office/drawing/2014/main" id="{3E984777-D662-4BB7-AD74-2DE0D249B576}"/>
                </a:ext>
              </a:extLst>
            </p:cNvPr>
            <p:cNvSpPr/>
            <p:nvPr/>
          </p:nvSpPr>
          <p:spPr>
            <a:xfrm>
              <a:off x="2813775" y="322880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4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178;p43">
              <a:extLst>
                <a:ext uri="{FF2B5EF4-FFF2-40B4-BE49-F238E27FC236}">
                  <a16:creationId xmlns:a16="http://schemas.microsoft.com/office/drawing/2014/main" id="{8004D883-8955-4120-A889-4A02C803C8B4}"/>
                </a:ext>
              </a:extLst>
            </p:cNvPr>
            <p:cNvSpPr/>
            <p:nvPr/>
          </p:nvSpPr>
          <p:spPr>
            <a:xfrm>
              <a:off x="2811050" y="3227225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2" y="1"/>
                  </a:moveTo>
                  <a:cubicBezTo>
                    <a:pt x="1" y="1"/>
                    <a:pt x="1" y="2"/>
                    <a:pt x="1" y="4"/>
                  </a:cubicBezTo>
                  <a:cubicBezTo>
                    <a:pt x="1" y="16"/>
                    <a:pt x="1" y="16"/>
                    <a:pt x="13" y="28"/>
                  </a:cubicBezTo>
                  <a:cubicBezTo>
                    <a:pt x="13" y="18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179;p43">
              <a:extLst>
                <a:ext uri="{FF2B5EF4-FFF2-40B4-BE49-F238E27FC236}">
                  <a16:creationId xmlns:a16="http://schemas.microsoft.com/office/drawing/2014/main" id="{61B63E9A-570B-4E1B-9AA4-24E88FDAB155}"/>
                </a:ext>
              </a:extLst>
            </p:cNvPr>
            <p:cNvSpPr/>
            <p:nvPr/>
          </p:nvSpPr>
          <p:spPr>
            <a:xfrm>
              <a:off x="2814325" y="322837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4" y="0"/>
                  </a:moveTo>
                  <a:cubicBezTo>
                    <a:pt x="1" y="0"/>
                    <a:pt x="1" y="6"/>
                    <a:pt x="1" y="6"/>
                  </a:cubicBezTo>
                  <a:lnTo>
                    <a:pt x="13" y="6"/>
                  </a:ln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180;p43">
              <a:extLst>
                <a:ext uri="{FF2B5EF4-FFF2-40B4-BE49-F238E27FC236}">
                  <a16:creationId xmlns:a16="http://schemas.microsoft.com/office/drawing/2014/main" id="{08566A30-9EAE-440B-9DD9-D061D4D22918}"/>
                </a:ext>
              </a:extLst>
            </p:cNvPr>
            <p:cNvSpPr/>
            <p:nvPr/>
          </p:nvSpPr>
          <p:spPr>
            <a:xfrm>
              <a:off x="2813725" y="3228500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25" y="1"/>
                  </a:moveTo>
                  <a:cubicBezTo>
                    <a:pt x="1" y="13"/>
                    <a:pt x="4" y="18"/>
                    <a:pt x="11" y="18"/>
                  </a:cubicBezTo>
                  <a:cubicBezTo>
                    <a:pt x="19" y="18"/>
                    <a:pt x="31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181;p43">
              <a:extLst>
                <a:ext uri="{FF2B5EF4-FFF2-40B4-BE49-F238E27FC236}">
                  <a16:creationId xmlns:a16="http://schemas.microsoft.com/office/drawing/2014/main" id="{3520F6EF-4E72-4014-ACC6-B08066E1EE94}"/>
                </a:ext>
              </a:extLst>
            </p:cNvPr>
            <p:cNvSpPr/>
            <p:nvPr/>
          </p:nvSpPr>
          <p:spPr>
            <a:xfrm>
              <a:off x="2805400" y="3227600"/>
              <a:ext cx="3800" cy="4500"/>
            </a:xfrm>
            <a:custGeom>
              <a:avLst/>
              <a:gdLst/>
              <a:ahLst/>
              <a:cxnLst/>
              <a:rect l="l" t="t" r="r" b="b"/>
              <a:pathLst>
                <a:path w="152" h="180" extrusionOk="0">
                  <a:moveTo>
                    <a:pt x="119" y="0"/>
                  </a:moveTo>
                  <a:cubicBezTo>
                    <a:pt x="117" y="0"/>
                    <a:pt x="98" y="72"/>
                    <a:pt x="100" y="99"/>
                  </a:cubicBezTo>
                  <a:lnTo>
                    <a:pt x="100" y="99"/>
                  </a:lnTo>
                  <a:cubicBezTo>
                    <a:pt x="102" y="98"/>
                    <a:pt x="105" y="97"/>
                    <a:pt x="108" y="97"/>
                  </a:cubicBezTo>
                  <a:cubicBezTo>
                    <a:pt x="113" y="97"/>
                    <a:pt x="116" y="100"/>
                    <a:pt x="108" y="108"/>
                  </a:cubicBezTo>
                  <a:cubicBezTo>
                    <a:pt x="106" y="108"/>
                    <a:pt x="104" y="108"/>
                    <a:pt x="102" y="108"/>
                  </a:cubicBezTo>
                  <a:lnTo>
                    <a:pt x="102" y="108"/>
                  </a:lnTo>
                  <a:cubicBezTo>
                    <a:pt x="102" y="108"/>
                    <a:pt x="102" y="108"/>
                    <a:pt x="102" y="108"/>
                  </a:cubicBezTo>
                  <a:lnTo>
                    <a:pt x="102" y="108"/>
                  </a:lnTo>
                  <a:cubicBezTo>
                    <a:pt x="95" y="108"/>
                    <a:pt x="92" y="107"/>
                    <a:pt x="91" y="105"/>
                  </a:cubicBezTo>
                  <a:lnTo>
                    <a:pt x="91" y="105"/>
                  </a:lnTo>
                  <a:cubicBezTo>
                    <a:pt x="95" y="106"/>
                    <a:pt x="99" y="107"/>
                    <a:pt x="102" y="108"/>
                  </a:cubicBezTo>
                  <a:lnTo>
                    <a:pt x="102" y="108"/>
                  </a:lnTo>
                  <a:cubicBezTo>
                    <a:pt x="101" y="106"/>
                    <a:pt x="100" y="103"/>
                    <a:pt x="100" y="99"/>
                  </a:cubicBezTo>
                  <a:lnTo>
                    <a:pt x="100" y="99"/>
                  </a:lnTo>
                  <a:cubicBezTo>
                    <a:pt x="94" y="100"/>
                    <a:pt x="90" y="103"/>
                    <a:pt x="91" y="105"/>
                  </a:cubicBezTo>
                  <a:lnTo>
                    <a:pt x="91" y="105"/>
                  </a:lnTo>
                  <a:cubicBezTo>
                    <a:pt x="75" y="101"/>
                    <a:pt x="57" y="93"/>
                    <a:pt x="41" y="93"/>
                  </a:cubicBezTo>
                  <a:cubicBezTo>
                    <a:pt x="18" y="93"/>
                    <a:pt x="0" y="108"/>
                    <a:pt x="0" y="168"/>
                  </a:cubicBezTo>
                  <a:cubicBezTo>
                    <a:pt x="16" y="157"/>
                    <a:pt x="28" y="151"/>
                    <a:pt x="33" y="151"/>
                  </a:cubicBezTo>
                  <a:cubicBezTo>
                    <a:pt x="37" y="151"/>
                    <a:pt x="38" y="154"/>
                    <a:pt x="35" y="161"/>
                  </a:cubicBezTo>
                  <a:lnTo>
                    <a:pt x="35" y="161"/>
                  </a:lnTo>
                  <a:cubicBezTo>
                    <a:pt x="70" y="123"/>
                    <a:pt x="151" y="170"/>
                    <a:pt x="119" y="1"/>
                  </a:cubicBezTo>
                  <a:cubicBezTo>
                    <a:pt x="119" y="0"/>
                    <a:pt x="119" y="0"/>
                    <a:pt x="119" y="0"/>
                  </a:cubicBezTo>
                  <a:close/>
                  <a:moveTo>
                    <a:pt x="35" y="161"/>
                  </a:moveTo>
                  <a:cubicBezTo>
                    <a:pt x="31" y="166"/>
                    <a:pt x="27" y="172"/>
                    <a:pt x="24" y="179"/>
                  </a:cubicBezTo>
                  <a:cubicBezTo>
                    <a:pt x="30" y="172"/>
                    <a:pt x="33" y="165"/>
                    <a:pt x="35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182;p43">
              <a:extLst>
                <a:ext uri="{FF2B5EF4-FFF2-40B4-BE49-F238E27FC236}">
                  <a16:creationId xmlns:a16="http://schemas.microsoft.com/office/drawing/2014/main" id="{9C2BB6E8-B0FE-401D-A545-5363FD818E48}"/>
                </a:ext>
              </a:extLst>
            </p:cNvPr>
            <p:cNvSpPr/>
            <p:nvPr/>
          </p:nvSpPr>
          <p:spPr>
            <a:xfrm>
              <a:off x="2808725" y="32272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2" y="0"/>
                  </a:moveTo>
                  <a:cubicBezTo>
                    <a:pt x="1" y="0"/>
                    <a:pt x="9" y="8"/>
                    <a:pt x="34" y="28"/>
                  </a:cubicBezTo>
                  <a:cubicBezTo>
                    <a:pt x="20" y="14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183;p43">
              <a:extLst>
                <a:ext uri="{FF2B5EF4-FFF2-40B4-BE49-F238E27FC236}">
                  <a16:creationId xmlns:a16="http://schemas.microsoft.com/office/drawing/2014/main" id="{8BAD1A0C-AA6A-4AA8-959F-7B4E79336E94}"/>
                </a:ext>
              </a:extLst>
            </p:cNvPr>
            <p:cNvSpPr/>
            <p:nvPr/>
          </p:nvSpPr>
          <p:spPr>
            <a:xfrm>
              <a:off x="2809875" y="3227825"/>
              <a:ext cx="1900" cy="2250"/>
            </a:xfrm>
            <a:custGeom>
              <a:avLst/>
              <a:gdLst/>
              <a:ahLst/>
              <a:cxnLst/>
              <a:rect l="l" t="t" r="r" b="b"/>
              <a:pathLst>
                <a:path w="76" h="90" extrusionOk="0">
                  <a:moveTo>
                    <a:pt x="23" y="0"/>
                  </a:moveTo>
                  <a:cubicBezTo>
                    <a:pt x="17" y="0"/>
                    <a:pt x="10" y="1"/>
                    <a:pt x="0" y="4"/>
                  </a:cubicBezTo>
                  <a:cubicBezTo>
                    <a:pt x="46" y="34"/>
                    <a:pt x="50" y="37"/>
                    <a:pt x="42" y="37"/>
                  </a:cubicBezTo>
                  <a:cubicBezTo>
                    <a:pt x="41" y="37"/>
                    <a:pt x="39" y="37"/>
                    <a:pt x="37" y="37"/>
                  </a:cubicBezTo>
                  <a:cubicBezTo>
                    <a:pt x="24" y="37"/>
                    <a:pt x="0" y="40"/>
                    <a:pt x="12" y="87"/>
                  </a:cubicBezTo>
                  <a:cubicBezTo>
                    <a:pt x="16" y="89"/>
                    <a:pt x="19" y="89"/>
                    <a:pt x="22" y="89"/>
                  </a:cubicBezTo>
                  <a:cubicBezTo>
                    <a:pt x="25" y="89"/>
                    <a:pt x="26" y="88"/>
                    <a:pt x="27" y="87"/>
                  </a:cubicBezTo>
                  <a:lnTo>
                    <a:pt x="27" y="87"/>
                  </a:lnTo>
                  <a:cubicBezTo>
                    <a:pt x="64" y="77"/>
                    <a:pt x="76" y="1"/>
                    <a:pt x="62" y="1"/>
                  </a:cubicBezTo>
                  <a:cubicBezTo>
                    <a:pt x="59" y="1"/>
                    <a:pt x="54" y="5"/>
                    <a:pt x="48" y="16"/>
                  </a:cubicBezTo>
                  <a:cubicBezTo>
                    <a:pt x="48" y="16"/>
                    <a:pt x="48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184;p43">
              <a:extLst>
                <a:ext uri="{FF2B5EF4-FFF2-40B4-BE49-F238E27FC236}">
                  <a16:creationId xmlns:a16="http://schemas.microsoft.com/office/drawing/2014/main" id="{32B6C54F-B47F-4690-87A3-A6E81D340E26}"/>
                </a:ext>
              </a:extLst>
            </p:cNvPr>
            <p:cNvSpPr/>
            <p:nvPr/>
          </p:nvSpPr>
          <p:spPr>
            <a:xfrm>
              <a:off x="2816250" y="3231475"/>
              <a:ext cx="1300" cy="2125"/>
            </a:xfrm>
            <a:custGeom>
              <a:avLst/>
              <a:gdLst/>
              <a:ahLst/>
              <a:cxnLst/>
              <a:rect l="l" t="t" r="r" b="b"/>
              <a:pathLst>
                <a:path w="52" h="85" extrusionOk="0">
                  <a:moveTo>
                    <a:pt x="7" y="1"/>
                  </a:moveTo>
                  <a:cubicBezTo>
                    <a:pt x="0" y="1"/>
                    <a:pt x="1" y="6"/>
                    <a:pt x="6" y="13"/>
                  </a:cubicBezTo>
                  <a:lnTo>
                    <a:pt x="6" y="13"/>
                  </a:lnTo>
                  <a:cubicBezTo>
                    <a:pt x="6" y="9"/>
                    <a:pt x="7" y="5"/>
                    <a:pt x="7" y="1"/>
                  </a:cubicBezTo>
                  <a:close/>
                  <a:moveTo>
                    <a:pt x="6" y="13"/>
                  </a:moveTo>
                  <a:lnTo>
                    <a:pt x="6" y="13"/>
                  </a:lnTo>
                  <a:cubicBezTo>
                    <a:pt x="2" y="68"/>
                    <a:pt x="16" y="84"/>
                    <a:pt x="28" y="84"/>
                  </a:cubicBezTo>
                  <a:cubicBezTo>
                    <a:pt x="39" y="84"/>
                    <a:pt x="48" y="71"/>
                    <a:pt x="43" y="60"/>
                  </a:cubicBezTo>
                  <a:cubicBezTo>
                    <a:pt x="51" y="60"/>
                    <a:pt x="18" y="30"/>
                    <a:pt x="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185;p43">
              <a:extLst>
                <a:ext uri="{FF2B5EF4-FFF2-40B4-BE49-F238E27FC236}">
                  <a16:creationId xmlns:a16="http://schemas.microsoft.com/office/drawing/2014/main" id="{3FBB2097-0D14-4E4C-96A3-1687DFDCA69E}"/>
                </a:ext>
              </a:extLst>
            </p:cNvPr>
            <p:cNvSpPr/>
            <p:nvPr/>
          </p:nvSpPr>
          <p:spPr>
            <a:xfrm>
              <a:off x="2813125" y="3230750"/>
              <a:ext cx="175" cy="1050"/>
            </a:xfrm>
            <a:custGeom>
              <a:avLst/>
              <a:gdLst/>
              <a:ahLst/>
              <a:cxnLst/>
              <a:rect l="l" t="t" r="r" b="b"/>
              <a:pathLst>
                <a:path w="7" h="42" extrusionOk="0">
                  <a:moveTo>
                    <a:pt x="6" y="0"/>
                  </a:moveTo>
                  <a:cubicBezTo>
                    <a:pt x="5" y="0"/>
                    <a:pt x="1" y="21"/>
                    <a:pt x="1" y="42"/>
                  </a:cubicBezTo>
                  <a:cubicBezTo>
                    <a:pt x="6" y="1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186;p43">
              <a:extLst>
                <a:ext uri="{FF2B5EF4-FFF2-40B4-BE49-F238E27FC236}">
                  <a16:creationId xmlns:a16="http://schemas.microsoft.com/office/drawing/2014/main" id="{B475D971-A7CD-4A19-8040-1481084EE8A9}"/>
                </a:ext>
              </a:extLst>
            </p:cNvPr>
            <p:cNvSpPr/>
            <p:nvPr/>
          </p:nvSpPr>
          <p:spPr>
            <a:xfrm>
              <a:off x="2807975" y="3226475"/>
              <a:ext cx="250" cy="675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1" y="0"/>
                  </a:moveTo>
                  <a:cubicBezTo>
                    <a:pt x="1" y="0"/>
                    <a:pt x="1" y="6"/>
                    <a:pt x="5" y="22"/>
                  </a:cubicBezTo>
                  <a:cubicBezTo>
                    <a:pt x="6" y="25"/>
                    <a:pt x="7" y="26"/>
                    <a:pt x="8" y="26"/>
                  </a:cubicBezTo>
                  <a:cubicBezTo>
                    <a:pt x="10" y="26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187;p43">
              <a:extLst>
                <a:ext uri="{FF2B5EF4-FFF2-40B4-BE49-F238E27FC236}">
                  <a16:creationId xmlns:a16="http://schemas.microsoft.com/office/drawing/2014/main" id="{C3CCA2E8-5CE3-4887-95DD-1358EA44DBD5}"/>
                </a:ext>
              </a:extLst>
            </p:cNvPr>
            <p:cNvSpPr/>
            <p:nvPr/>
          </p:nvSpPr>
          <p:spPr>
            <a:xfrm>
              <a:off x="2806525" y="3226125"/>
              <a:ext cx="375" cy="575"/>
            </a:xfrm>
            <a:custGeom>
              <a:avLst/>
              <a:gdLst/>
              <a:ahLst/>
              <a:cxnLst/>
              <a:rect l="l" t="t" r="r" b="b"/>
              <a:pathLst>
                <a:path w="15" h="23" extrusionOk="0">
                  <a:moveTo>
                    <a:pt x="15" y="0"/>
                  </a:moveTo>
                  <a:cubicBezTo>
                    <a:pt x="4" y="16"/>
                    <a:pt x="1" y="23"/>
                    <a:pt x="1" y="23"/>
                  </a:cubicBezTo>
                  <a:cubicBezTo>
                    <a:pt x="2" y="23"/>
                    <a:pt x="8" y="13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188;p43">
              <a:extLst>
                <a:ext uri="{FF2B5EF4-FFF2-40B4-BE49-F238E27FC236}">
                  <a16:creationId xmlns:a16="http://schemas.microsoft.com/office/drawing/2014/main" id="{A7D87F31-59B7-4C0F-BD49-5B2BFC5CEE99}"/>
                </a:ext>
              </a:extLst>
            </p:cNvPr>
            <p:cNvSpPr/>
            <p:nvPr/>
          </p:nvSpPr>
          <p:spPr>
            <a:xfrm>
              <a:off x="2768550" y="3221225"/>
              <a:ext cx="850" cy="1050"/>
            </a:xfrm>
            <a:custGeom>
              <a:avLst/>
              <a:gdLst/>
              <a:ahLst/>
              <a:cxnLst/>
              <a:rect l="l" t="t" r="r" b="b"/>
              <a:pathLst>
                <a:path w="34" h="42" extrusionOk="0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13" y="21"/>
                    <a:pt x="34" y="42"/>
                  </a:cubicBezTo>
                  <a:cubicBezTo>
                    <a:pt x="14" y="11"/>
                    <a:pt x="4" y="0"/>
                    <a:pt x="3" y="0"/>
                  </a:cubicBezTo>
                  <a:close/>
                  <a:moveTo>
                    <a:pt x="29" y="23"/>
                  </a:moveTo>
                  <a:cubicBezTo>
                    <a:pt x="28" y="23"/>
                    <a:pt x="29" y="28"/>
                    <a:pt x="34" y="42"/>
                  </a:cubicBezTo>
                  <a:cubicBezTo>
                    <a:pt x="34" y="34"/>
                    <a:pt x="29" y="23"/>
                    <a:pt x="2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189;p43">
              <a:extLst>
                <a:ext uri="{FF2B5EF4-FFF2-40B4-BE49-F238E27FC236}">
                  <a16:creationId xmlns:a16="http://schemas.microsoft.com/office/drawing/2014/main" id="{4C8000A4-BF80-46E2-86C2-3499251D6F93}"/>
                </a:ext>
              </a:extLst>
            </p:cNvPr>
            <p:cNvSpPr/>
            <p:nvPr/>
          </p:nvSpPr>
          <p:spPr>
            <a:xfrm>
              <a:off x="2744375" y="3227025"/>
              <a:ext cx="1225" cy="1500"/>
            </a:xfrm>
            <a:custGeom>
              <a:avLst/>
              <a:gdLst/>
              <a:ahLst/>
              <a:cxnLst/>
              <a:rect l="l" t="t" r="r" b="b"/>
              <a:pathLst>
                <a:path w="49" h="60" extrusionOk="0">
                  <a:moveTo>
                    <a:pt x="1" y="60"/>
                  </a:moveTo>
                  <a:cubicBezTo>
                    <a:pt x="1" y="60"/>
                    <a:pt x="48" y="0"/>
                    <a:pt x="1" y="60"/>
                  </a:cubicBezTo>
                  <a:cubicBezTo>
                    <a:pt x="1" y="60"/>
                    <a:pt x="13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190;p43">
              <a:extLst>
                <a:ext uri="{FF2B5EF4-FFF2-40B4-BE49-F238E27FC236}">
                  <a16:creationId xmlns:a16="http://schemas.microsoft.com/office/drawing/2014/main" id="{29074FF7-47D7-44BC-AB36-299F2FF43B31}"/>
                </a:ext>
              </a:extLst>
            </p:cNvPr>
            <p:cNvSpPr/>
            <p:nvPr/>
          </p:nvSpPr>
          <p:spPr>
            <a:xfrm>
              <a:off x="2711350" y="324220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12" y="0"/>
                  </a:moveTo>
                  <a:lnTo>
                    <a:pt x="0" y="36"/>
                  </a:lnTo>
                  <a:cubicBezTo>
                    <a:pt x="24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191;p43">
              <a:extLst>
                <a:ext uri="{FF2B5EF4-FFF2-40B4-BE49-F238E27FC236}">
                  <a16:creationId xmlns:a16="http://schemas.microsoft.com/office/drawing/2014/main" id="{961DD9E6-3B82-46B1-A69F-0A6549FA4C54}"/>
                </a:ext>
              </a:extLst>
            </p:cNvPr>
            <p:cNvSpPr/>
            <p:nvPr/>
          </p:nvSpPr>
          <p:spPr>
            <a:xfrm>
              <a:off x="2790225" y="3223450"/>
              <a:ext cx="1200" cy="850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0" y="0"/>
                  </a:moveTo>
                  <a:cubicBezTo>
                    <a:pt x="17" y="17"/>
                    <a:pt x="28" y="34"/>
                    <a:pt x="37" y="34"/>
                  </a:cubicBezTo>
                  <a:cubicBezTo>
                    <a:pt x="41" y="34"/>
                    <a:pt x="44" y="31"/>
                    <a:pt x="48" y="24"/>
                  </a:cubicBezTo>
                  <a:cubicBezTo>
                    <a:pt x="24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192;p43">
              <a:extLst>
                <a:ext uri="{FF2B5EF4-FFF2-40B4-BE49-F238E27FC236}">
                  <a16:creationId xmlns:a16="http://schemas.microsoft.com/office/drawing/2014/main" id="{19279F70-7B3A-4872-B9A0-8103316B3010}"/>
                </a:ext>
              </a:extLst>
            </p:cNvPr>
            <p:cNvSpPr/>
            <p:nvPr/>
          </p:nvSpPr>
          <p:spPr>
            <a:xfrm>
              <a:off x="2789025" y="3222750"/>
              <a:ext cx="1275" cy="975"/>
            </a:xfrm>
            <a:custGeom>
              <a:avLst/>
              <a:gdLst/>
              <a:ahLst/>
              <a:cxnLst/>
              <a:rect l="l" t="t" r="r" b="b"/>
              <a:pathLst>
                <a:path w="51" h="39" extrusionOk="0">
                  <a:moveTo>
                    <a:pt x="29" y="0"/>
                  </a:moveTo>
                  <a:cubicBezTo>
                    <a:pt x="22" y="0"/>
                    <a:pt x="12" y="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16"/>
                  </a:lnTo>
                  <a:cubicBezTo>
                    <a:pt x="1" y="19"/>
                    <a:pt x="2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lnTo>
                    <a:pt x="4" y="20"/>
                  </a:lnTo>
                  <a:cubicBezTo>
                    <a:pt x="16" y="33"/>
                    <a:pt x="25" y="38"/>
                    <a:pt x="32" y="38"/>
                  </a:cubicBezTo>
                  <a:cubicBezTo>
                    <a:pt x="51" y="38"/>
                    <a:pt x="5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193;p43">
              <a:extLst>
                <a:ext uri="{FF2B5EF4-FFF2-40B4-BE49-F238E27FC236}">
                  <a16:creationId xmlns:a16="http://schemas.microsoft.com/office/drawing/2014/main" id="{CF8369F8-CBE5-4AEF-BA6A-2E00154B56D8}"/>
                </a:ext>
              </a:extLst>
            </p:cNvPr>
            <p:cNvSpPr/>
            <p:nvPr/>
          </p:nvSpPr>
          <p:spPr>
            <a:xfrm>
              <a:off x="2801225" y="32252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194;p43">
              <a:extLst>
                <a:ext uri="{FF2B5EF4-FFF2-40B4-BE49-F238E27FC236}">
                  <a16:creationId xmlns:a16="http://schemas.microsoft.com/office/drawing/2014/main" id="{FC391ADB-359B-43F0-A88B-964437DCB2C4}"/>
                </a:ext>
              </a:extLst>
            </p:cNvPr>
            <p:cNvSpPr/>
            <p:nvPr/>
          </p:nvSpPr>
          <p:spPr>
            <a:xfrm>
              <a:off x="2799750" y="322492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36" y="13"/>
                  </a:moveTo>
                  <a:cubicBezTo>
                    <a:pt x="0" y="1"/>
                    <a:pt x="36" y="13"/>
                    <a:pt x="36" y="13"/>
                  </a:cubicBezTo>
                  <a:cubicBezTo>
                    <a:pt x="36" y="1"/>
                    <a:pt x="36" y="13"/>
                    <a:pt x="3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195;p43">
              <a:extLst>
                <a:ext uri="{FF2B5EF4-FFF2-40B4-BE49-F238E27FC236}">
                  <a16:creationId xmlns:a16="http://schemas.microsoft.com/office/drawing/2014/main" id="{C91E0FEF-E447-479B-A380-F05279A1B96B}"/>
                </a:ext>
              </a:extLst>
            </p:cNvPr>
            <p:cNvSpPr/>
            <p:nvPr/>
          </p:nvSpPr>
          <p:spPr>
            <a:xfrm>
              <a:off x="2690200" y="32487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24"/>
                    <a:pt x="1" y="24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196;p43">
              <a:extLst>
                <a:ext uri="{FF2B5EF4-FFF2-40B4-BE49-F238E27FC236}">
                  <a16:creationId xmlns:a16="http://schemas.microsoft.com/office/drawing/2014/main" id="{D799044F-3307-48C5-B5DA-58D2289D21D9}"/>
                </a:ext>
              </a:extLst>
            </p:cNvPr>
            <p:cNvSpPr/>
            <p:nvPr/>
          </p:nvSpPr>
          <p:spPr>
            <a:xfrm>
              <a:off x="2761350" y="323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197;p43">
              <a:extLst>
                <a:ext uri="{FF2B5EF4-FFF2-40B4-BE49-F238E27FC236}">
                  <a16:creationId xmlns:a16="http://schemas.microsoft.com/office/drawing/2014/main" id="{29EC595B-0C3F-4C80-9B28-9D4786AB0594}"/>
                </a:ext>
              </a:extLst>
            </p:cNvPr>
            <p:cNvSpPr/>
            <p:nvPr/>
          </p:nvSpPr>
          <p:spPr>
            <a:xfrm>
              <a:off x="2760150" y="322790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36" y="1"/>
                  </a:moveTo>
                  <a:cubicBezTo>
                    <a:pt x="24" y="48"/>
                    <a:pt x="13" y="84"/>
                    <a:pt x="1" y="120"/>
                  </a:cubicBezTo>
                  <a:cubicBezTo>
                    <a:pt x="24" y="72"/>
                    <a:pt x="72" y="9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198;p43">
              <a:extLst>
                <a:ext uri="{FF2B5EF4-FFF2-40B4-BE49-F238E27FC236}">
                  <a16:creationId xmlns:a16="http://schemas.microsoft.com/office/drawing/2014/main" id="{4D750CE3-CD99-4E78-B088-157A79895043}"/>
                </a:ext>
              </a:extLst>
            </p:cNvPr>
            <p:cNvSpPr/>
            <p:nvPr/>
          </p:nvSpPr>
          <p:spPr>
            <a:xfrm>
              <a:off x="2650925" y="3221725"/>
              <a:ext cx="155100" cy="50525"/>
            </a:xfrm>
            <a:custGeom>
              <a:avLst/>
              <a:gdLst/>
              <a:ahLst/>
              <a:cxnLst/>
              <a:rect l="l" t="t" r="r" b="b"/>
              <a:pathLst>
                <a:path w="6204" h="2021" extrusionOk="0">
                  <a:moveTo>
                    <a:pt x="3786" y="319"/>
                  </a:moveTo>
                  <a:cubicBezTo>
                    <a:pt x="3798" y="319"/>
                    <a:pt x="3810" y="319"/>
                    <a:pt x="3822" y="331"/>
                  </a:cubicBezTo>
                  <a:cubicBezTo>
                    <a:pt x="3822" y="335"/>
                    <a:pt x="3821" y="336"/>
                    <a:pt x="3819" y="336"/>
                  </a:cubicBezTo>
                  <a:cubicBezTo>
                    <a:pt x="3814" y="336"/>
                    <a:pt x="3803" y="328"/>
                    <a:pt x="3786" y="319"/>
                  </a:cubicBezTo>
                  <a:close/>
                  <a:moveTo>
                    <a:pt x="4099" y="339"/>
                  </a:moveTo>
                  <a:cubicBezTo>
                    <a:pt x="4071" y="344"/>
                    <a:pt x="4054" y="349"/>
                    <a:pt x="4060" y="355"/>
                  </a:cubicBezTo>
                  <a:cubicBezTo>
                    <a:pt x="4082" y="355"/>
                    <a:pt x="4094" y="351"/>
                    <a:pt x="4099" y="339"/>
                  </a:cubicBezTo>
                  <a:close/>
                  <a:moveTo>
                    <a:pt x="5584" y="301"/>
                  </a:moveTo>
                  <a:cubicBezTo>
                    <a:pt x="5573" y="301"/>
                    <a:pt x="5562" y="307"/>
                    <a:pt x="5551" y="317"/>
                  </a:cubicBezTo>
                  <a:lnTo>
                    <a:pt x="5551" y="317"/>
                  </a:lnTo>
                  <a:cubicBezTo>
                    <a:pt x="5550" y="317"/>
                    <a:pt x="5549" y="316"/>
                    <a:pt x="5548" y="316"/>
                  </a:cubicBezTo>
                  <a:lnTo>
                    <a:pt x="5548" y="316"/>
                  </a:lnTo>
                  <a:cubicBezTo>
                    <a:pt x="5548" y="317"/>
                    <a:pt x="5548" y="318"/>
                    <a:pt x="5548" y="319"/>
                  </a:cubicBezTo>
                  <a:cubicBezTo>
                    <a:pt x="5549" y="318"/>
                    <a:pt x="5550" y="318"/>
                    <a:pt x="5551" y="317"/>
                  </a:cubicBezTo>
                  <a:lnTo>
                    <a:pt x="5551" y="317"/>
                  </a:lnTo>
                  <a:cubicBezTo>
                    <a:pt x="5561" y="318"/>
                    <a:pt x="5569" y="319"/>
                    <a:pt x="5572" y="319"/>
                  </a:cubicBezTo>
                  <a:cubicBezTo>
                    <a:pt x="5560" y="343"/>
                    <a:pt x="5560" y="355"/>
                    <a:pt x="5548" y="379"/>
                  </a:cubicBezTo>
                  <a:cubicBezTo>
                    <a:pt x="5572" y="343"/>
                    <a:pt x="5596" y="331"/>
                    <a:pt x="5620" y="319"/>
                  </a:cubicBezTo>
                  <a:cubicBezTo>
                    <a:pt x="5608" y="307"/>
                    <a:pt x="5596" y="301"/>
                    <a:pt x="5584" y="301"/>
                  </a:cubicBezTo>
                  <a:close/>
                  <a:moveTo>
                    <a:pt x="5112" y="361"/>
                  </a:moveTo>
                  <a:cubicBezTo>
                    <a:pt x="5114" y="371"/>
                    <a:pt x="5117" y="382"/>
                    <a:pt x="5120" y="391"/>
                  </a:cubicBezTo>
                  <a:cubicBezTo>
                    <a:pt x="5122" y="376"/>
                    <a:pt x="5119" y="367"/>
                    <a:pt x="5112" y="361"/>
                  </a:cubicBezTo>
                  <a:close/>
                  <a:moveTo>
                    <a:pt x="3033" y="537"/>
                  </a:moveTo>
                  <a:cubicBezTo>
                    <a:pt x="3030" y="540"/>
                    <a:pt x="3027" y="543"/>
                    <a:pt x="3024" y="545"/>
                  </a:cubicBezTo>
                  <a:cubicBezTo>
                    <a:pt x="3031" y="545"/>
                    <a:pt x="3034" y="542"/>
                    <a:pt x="3033" y="537"/>
                  </a:cubicBezTo>
                  <a:close/>
                  <a:moveTo>
                    <a:pt x="3172" y="632"/>
                  </a:moveTo>
                  <a:lnTo>
                    <a:pt x="3172" y="632"/>
                  </a:lnTo>
                  <a:cubicBezTo>
                    <a:pt x="3178" y="635"/>
                    <a:pt x="3184" y="639"/>
                    <a:pt x="3191" y="641"/>
                  </a:cubicBezTo>
                  <a:cubicBezTo>
                    <a:pt x="3184" y="637"/>
                    <a:pt x="3178" y="634"/>
                    <a:pt x="3172" y="632"/>
                  </a:cubicBezTo>
                  <a:close/>
                  <a:moveTo>
                    <a:pt x="1357" y="938"/>
                  </a:moveTo>
                  <a:lnTo>
                    <a:pt x="1369" y="950"/>
                  </a:lnTo>
                  <a:cubicBezTo>
                    <a:pt x="1366" y="954"/>
                    <a:pt x="1363" y="955"/>
                    <a:pt x="1362" y="955"/>
                  </a:cubicBezTo>
                  <a:cubicBezTo>
                    <a:pt x="1357" y="955"/>
                    <a:pt x="1357" y="947"/>
                    <a:pt x="1357" y="938"/>
                  </a:cubicBezTo>
                  <a:close/>
                  <a:moveTo>
                    <a:pt x="1586" y="1077"/>
                  </a:moveTo>
                  <a:cubicBezTo>
                    <a:pt x="1582" y="1085"/>
                    <a:pt x="1584" y="1094"/>
                    <a:pt x="1585" y="1094"/>
                  </a:cubicBezTo>
                  <a:cubicBezTo>
                    <a:pt x="1586" y="1094"/>
                    <a:pt x="1587" y="1089"/>
                    <a:pt x="1586" y="1077"/>
                  </a:cubicBezTo>
                  <a:close/>
                  <a:moveTo>
                    <a:pt x="1575" y="1149"/>
                  </a:moveTo>
                  <a:cubicBezTo>
                    <a:pt x="1567" y="1152"/>
                    <a:pt x="1558" y="1161"/>
                    <a:pt x="1548" y="1176"/>
                  </a:cubicBezTo>
                  <a:cubicBezTo>
                    <a:pt x="1558" y="1167"/>
                    <a:pt x="1567" y="1158"/>
                    <a:pt x="1575" y="1149"/>
                  </a:cubicBezTo>
                  <a:close/>
                  <a:moveTo>
                    <a:pt x="758" y="1689"/>
                  </a:moveTo>
                  <a:cubicBezTo>
                    <a:pt x="742" y="1704"/>
                    <a:pt x="735" y="1712"/>
                    <a:pt x="738" y="1712"/>
                  </a:cubicBezTo>
                  <a:cubicBezTo>
                    <a:pt x="753" y="1703"/>
                    <a:pt x="759" y="1695"/>
                    <a:pt x="758" y="1689"/>
                  </a:cubicBezTo>
                  <a:close/>
                  <a:moveTo>
                    <a:pt x="4905" y="1"/>
                  </a:moveTo>
                  <a:cubicBezTo>
                    <a:pt x="4850" y="1"/>
                    <a:pt x="4789" y="22"/>
                    <a:pt x="4750" y="22"/>
                  </a:cubicBezTo>
                  <a:cubicBezTo>
                    <a:pt x="4734" y="22"/>
                    <a:pt x="4722" y="19"/>
                    <a:pt x="4715" y="10"/>
                  </a:cubicBezTo>
                  <a:cubicBezTo>
                    <a:pt x="4691" y="22"/>
                    <a:pt x="4703" y="57"/>
                    <a:pt x="4679" y="81"/>
                  </a:cubicBezTo>
                  <a:cubicBezTo>
                    <a:pt x="4675" y="53"/>
                    <a:pt x="4658" y="43"/>
                    <a:pt x="4637" y="43"/>
                  </a:cubicBezTo>
                  <a:cubicBezTo>
                    <a:pt x="4595" y="43"/>
                    <a:pt x="4536" y="85"/>
                    <a:pt x="4536" y="117"/>
                  </a:cubicBezTo>
                  <a:cubicBezTo>
                    <a:pt x="4536" y="123"/>
                    <a:pt x="4534" y="126"/>
                    <a:pt x="4531" y="126"/>
                  </a:cubicBezTo>
                  <a:cubicBezTo>
                    <a:pt x="4517" y="126"/>
                    <a:pt x="4477" y="69"/>
                    <a:pt x="4477" y="69"/>
                  </a:cubicBezTo>
                  <a:cubicBezTo>
                    <a:pt x="4465" y="81"/>
                    <a:pt x="4453" y="105"/>
                    <a:pt x="4441" y="129"/>
                  </a:cubicBezTo>
                  <a:cubicBezTo>
                    <a:pt x="4415" y="96"/>
                    <a:pt x="4388" y="88"/>
                    <a:pt x="4347" y="88"/>
                  </a:cubicBezTo>
                  <a:cubicBezTo>
                    <a:pt x="4315" y="88"/>
                    <a:pt x="4273" y="93"/>
                    <a:pt x="4215" y="93"/>
                  </a:cubicBezTo>
                  <a:cubicBezTo>
                    <a:pt x="4167" y="93"/>
                    <a:pt x="4054" y="85"/>
                    <a:pt x="3960" y="85"/>
                  </a:cubicBezTo>
                  <a:cubicBezTo>
                    <a:pt x="3890" y="85"/>
                    <a:pt x="3832" y="90"/>
                    <a:pt x="3822" y="105"/>
                  </a:cubicBezTo>
                  <a:cubicBezTo>
                    <a:pt x="3810" y="69"/>
                    <a:pt x="3798" y="57"/>
                    <a:pt x="3810" y="45"/>
                  </a:cubicBezTo>
                  <a:lnTo>
                    <a:pt x="3810" y="45"/>
                  </a:lnTo>
                  <a:cubicBezTo>
                    <a:pt x="3799" y="45"/>
                    <a:pt x="3721" y="189"/>
                    <a:pt x="3715" y="189"/>
                  </a:cubicBezTo>
                  <a:cubicBezTo>
                    <a:pt x="3715" y="189"/>
                    <a:pt x="3715" y="189"/>
                    <a:pt x="3715" y="188"/>
                  </a:cubicBezTo>
                  <a:cubicBezTo>
                    <a:pt x="3691" y="176"/>
                    <a:pt x="3691" y="164"/>
                    <a:pt x="3715" y="141"/>
                  </a:cubicBezTo>
                  <a:lnTo>
                    <a:pt x="3715" y="141"/>
                  </a:lnTo>
                  <a:cubicBezTo>
                    <a:pt x="3643" y="153"/>
                    <a:pt x="3429" y="212"/>
                    <a:pt x="3393" y="236"/>
                  </a:cubicBezTo>
                  <a:cubicBezTo>
                    <a:pt x="3380" y="246"/>
                    <a:pt x="3352" y="250"/>
                    <a:pt x="3319" y="250"/>
                  </a:cubicBezTo>
                  <a:cubicBezTo>
                    <a:pt x="3232" y="250"/>
                    <a:pt x="3115" y="220"/>
                    <a:pt x="3167" y="176"/>
                  </a:cubicBezTo>
                  <a:cubicBezTo>
                    <a:pt x="3155" y="170"/>
                    <a:pt x="3147" y="168"/>
                    <a:pt x="3142" y="168"/>
                  </a:cubicBezTo>
                  <a:cubicBezTo>
                    <a:pt x="3117" y="168"/>
                    <a:pt x="3159" y="228"/>
                    <a:pt x="3120" y="248"/>
                  </a:cubicBezTo>
                  <a:cubicBezTo>
                    <a:pt x="3111" y="231"/>
                    <a:pt x="3094" y="224"/>
                    <a:pt x="3071" y="224"/>
                  </a:cubicBezTo>
                  <a:cubicBezTo>
                    <a:pt x="2996" y="224"/>
                    <a:pt x="2865" y="298"/>
                    <a:pt x="2810" y="343"/>
                  </a:cubicBezTo>
                  <a:cubicBezTo>
                    <a:pt x="2739" y="403"/>
                    <a:pt x="2512" y="343"/>
                    <a:pt x="2488" y="474"/>
                  </a:cubicBezTo>
                  <a:cubicBezTo>
                    <a:pt x="2467" y="470"/>
                    <a:pt x="2451" y="466"/>
                    <a:pt x="2436" y="466"/>
                  </a:cubicBezTo>
                  <a:cubicBezTo>
                    <a:pt x="2409" y="466"/>
                    <a:pt x="2388" y="480"/>
                    <a:pt x="2358" y="534"/>
                  </a:cubicBezTo>
                  <a:cubicBezTo>
                    <a:pt x="2349" y="531"/>
                    <a:pt x="2339" y="530"/>
                    <a:pt x="2327" y="530"/>
                  </a:cubicBezTo>
                  <a:cubicBezTo>
                    <a:pt x="2183" y="530"/>
                    <a:pt x="1846" y="728"/>
                    <a:pt x="2000" y="772"/>
                  </a:cubicBezTo>
                  <a:cubicBezTo>
                    <a:pt x="2000" y="772"/>
                    <a:pt x="1596" y="784"/>
                    <a:pt x="1488" y="843"/>
                  </a:cubicBezTo>
                  <a:cubicBezTo>
                    <a:pt x="1500" y="867"/>
                    <a:pt x="1512" y="879"/>
                    <a:pt x="1524" y="891"/>
                  </a:cubicBezTo>
                  <a:cubicBezTo>
                    <a:pt x="1512" y="891"/>
                    <a:pt x="1500" y="903"/>
                    <a:pt x="1488" y="903"/>
                  </a:cubicBezTo>
                  <a:cubicBezTo>
                    <a:pt x="1465" y="891"/>
                    <a:pt x="1465" y="879"/>
                    <a:pt x="1488" y="867"/>
                  </a:cubicBezTo>
                  <a:cubicBezTo>
                    <a:pt x="1454" y="867"/>
                    <a:pt x="1453" y="889"/>
                    <a:pt x="1453" y="922"/>
                  </a:cubicBezTo>
                  <a:lnTo>
                    <a:pt x="1453" y="922"/>
                  </a:lnTo>
                  <a:cubicBezTo>
                    <a:pt x="1445" y="911"/>
                    <a:pt x="1405" y="877"/>
                    <a:pt x="1404" y="877"/>
                  </a:cubicBezTo>
                  <a:lnTo>
                    <a:pt x="1404" y="877"/>
                  </a:lnTo>
                  <a:cubicBezTo>
                    <a:pt x="1404" y="877"/>
                    <a:pt x="1404" y="878"/>
                    <a:pt x="1405" y="879"/>
                  </a:cubicBezTo>
                  <a:cubicBezTo>
                    <a:pt x="1393" y="891"/>
                    <a:pt x="1345" y="926"/>
                    <a:pt x="1286" y="950"/>
                  </a:cubicBezTo>
                  <a:cubicBezTo>
                    <a:pt x="1308" y="983"/>
                    <a:pt x="1299" y="1016"/>
                    <a:pt x="1317" y="1031"/>
                  </a:cubicBezTo>
                  <a:lnTo>
                    <a:pt x="1317" y="1031"/>
                  </a:lnTo>
                  <a:cubicBezTo>
                    <a:pt x="1299" y="1020"/>
                    <a:pt x="1281" y="1015"/>
                    <a:pt x="1264" y="1015"/>
                  </a:cubicBezTo>
                  <a:cubicBezTo>
                    <a:pt x="1145" y="1015"/>
                    <a:pt x="1046" y="1238"/>
                    <a:pt x="1036" y="1248"/>
                  </a:cubicBezTo>
                  <a:cubicBezTo>
                    <a:pt x="1018" y="1208"/>
                    <a:pt x="991" y="1194"/>
                    <a:pt x="965" y="1194"/>
                  </a:cubicBezTo>
                  <a:cubicBezTo>
                    <a:pt x="903" y="1194"/>
                    <a:pt x="843" y="1271"/>
                    <a:pt x="893" y="1296"/>
                  </a:cubicBezTo>
                  <a:cubicBezTo>
                    <a:pt x="798" y="1319"/>
                    <a:pt x="679" y="1307"/>
                    <a:pt x="655" y="1438"/>
                  </a:cubicBezTo>
                  <a:cubicBezTo>
                    <a:pt x="631" y="1427"/>
                    <a:pt x="607" y="1415"/>
                    <a:pt x="583" y="1415"/>
                  </a:cubicBezTo>
                  <a:cubicBezTo>
                    <a:pt x="512" y="1510"/>
                    <a:pt x="322" y="1748"/>
                    <a:pt x="119" y="1772"/>
                  </a:cubicBezTo>
                  <a:cubicBezTo>
                    <a:pt x="143" y="1772"/>
                    <a:pt x="131" y="1808"/>
                    <a:pt x="167" y="1843"/>
                  </a:cubicBezTo>
                  <a:cubicBezTo>
                    <a:pt x="131" y="1843"/>
                    <a:pt x="0" y="1867"/>
                    <a:pt x="48" y="1950"/>
                  </a:cubicBezTo>
                  <a:cubicBezTo>
                    <a:pt x="101" y="2001"/>
                    <a:pt x="147" y="2021"/>
                    <a:pt x="189" y="2021"/>
                  </a:cubicBezTo>
                  <a:cubicBezTo>
                    <a:pt x="331" y="2021"/>
                    <a:pt x="423" y="1795"/>
                    <a:pt x="574" y="1795"/>
                  </a:cubicBezTo>
                  <a:cubicBezTo>
                    <a:pt x="577" y="1795"/>
                    <a:pt x="580" y="1795"/>
                    <a:pt x="583" y="1796"/>
                  </a:cubicBezTo>
                  <a:cubicBezTo>
                    <a:pt x="573" y="1791"/>
                    <a:pt x="563" y="1788"/>
                    <a:pt x="553" y="1785"/>
                  </a:cubicBezTo>
                  <a:lnTo>
                    <a:pt x="553" y="1785"/>
                  </a:lnTo>
                  <a:cubicBezTo>
                    <a:pt x="556" y="1785"/>
                    <a:pt x="559" y="1785"/>
                    <a:pt x="562" y="1785"/>
                  </a:cubicBezTo>
                  <a:cubicBezTo>
                    <a:pt x="644" y="1785"/>
                    <a:pt x="703" y="1677"/>
                    <a:pt x="703" y="1677"/>
                  </a:cubicBezTo>
                  <a:cubicBezTo>
                    <a:pt x="738" y="1677"/>
                    <a:pt x="756" y="1681"/>
                    <a:pt x="758" y="1689"/>
                  </a:cubicBezTo>
                  <a:lnTo>
                    <a:pt x="758" y="1689"/>
                  </a:lnTo>
                  <a:cubicBezTo>
                    <a:pt x="838" y="1616"/>
                    <a:pt x="1119" y="1396"/>
                    <a:pt x="1153" y="1396"/>
                  </a:cubicBezTo>
                  <a:cubicBezTo>
                    <a:pt x="1156" y="1396"/>
                    <a:pt x="1157" y="1398"/>
                    <a:pt x="1155" y="1403"/>
                  </a:cubicBezTo>
                  <a:cubicBezTo>
                    <a:pt x="1215" y="1319"/>
                    <a:pt x="1167" y="1296"/>
                    <a:pt x="1226" y="1236"/>
                  </a:cubicBezTo>
                  <a:lnTo>
                    <a:pt x="1226" y="1236"/>
                  </a:lnTo>
                  <a:cubicBezTo>
                    <a:pt x="1214" y="1276"/>
                    <a:pt x="1228" y="1289"/>
                    <a:pt x="1252" y="1289"/>
                  </a:cubicBezTo>
                  <a:cubicBezTo>
                    <a:pt x="1296" y="1289"/>
                    <a:pt x="1373" y="1247"/>
                    <a:pt x="1390" y="1247"/>
                  </a:cubicBezTo>
                  <a:cubicBezTo>
                    <a:pt x="1392" y="1247"/>
                    <a:pt x="1393" y="1247"/>
                    <a:pt x="1393" y="1248"/>
                  </a:cubicBezTo>
                  <a:cubicBezTo>
                    <a:pt x="1393" y="1226"/>
                    <a:pt x="1380" y="1222"/>
                    <a:pt x="1365" y="1222"/>
                  </a:cubicBezTo>
                  <a:cubicBezTo>
                    <a:pt x="1356" y="1222"/>
                    <a:pt x="1346" y="1223"/>
                    <a:pt x="1338" y="1223"/>
                  </a:cubicBezTo>
                  <a:cubicBezTo>
                    <a:pt x="1322" y="1223"/>
                    <a:pt x="1312" y="1218"/>
                    <a:pt x="1322" y="1188"/>
                  </a:cubicBezTo>
                  <a:cubicBezTo>
                    <a:pt x="1329" y="1171"/>
                    <a:pt x="1345" y="1165"/>
                    <a:pt x="1364" y="1165"/>
                  </a:cubicBezTo>
                  <a:cubicBezTo>
                    <a:pt x="1411" y="1165"/>
                    <a:pt x="1476" y="1200"/>
                    <a:pt x="1476" y="1200"/>
                  </a:cubicBezTo>
                  <a:cubicBezTo>
                    <a:pt x="1479" y="1201"/>
                    <a:pt x="1482" y="1202"/>
                    <a:pt x="1485" y="1202"/>
                  </a:cubicBezTo>
                  <a:cubicBezTo>
                    <a:pt x="1521" y="1202"/>
                    <a:pt x="1570" y="1138"/>
                    <a:pt x="1548" y="1105"/>
                  </a:cubicBezTo>
                  <a:lnTo>
                    <a:pt x="1548" y="1105"/>
                  </a:lnTo>
                  <a:cubicBezTo>
                    <a:pt x="1536" y="1117"/>
                    <a:pt x="1524" y="1129"/>
                    <a:pt x="1512" y="1141"/>
                  </a:cubicBezTo>
                  <a:cubicBezTo>
                    <a:pt x="1512" y="1093"/>
                    <a:pt x="1536" y="1057"/>
                    <a:pt x="1584" y="1046"/>
                  </a:cubicBezTo>
                  <a:cubicBezTo>
                    <a:pt x="1585" y="1059"/>
                    <a:pt x="1586" y="1069"/>
                    <a:pt x="1586" y="1077"/>
                  </a:cubicBezTo>
                  <a:lnTo>
                    <a:pt x="1586" y="1077"/>
                  </a:lnTo>
                  <a:cubicBezTo>
                    <a:pt x="1589" y="1071"/>
                    <a:pt x="1594" y="1066"/>
                    <a:pt x="1603" y="1066"/>
                  </a:cubicBezTo>
                  <a:cubicBezTo>
                    <a:pt x="1608" y="1066"/>
                    <a:pt x="1613" y="1067"/>
                    <a:pt x="1619" y="1069"/>
                  </a:cubicBezTo>
                  <a:cubicBezTo>
                    <a:pt x="1611" y="1104"/>
                    <a:pt x="1596" y="1126"/>
                    <a:pt x="1575" y="1149"/>
                  </a:cubicBezTo>
                  <a:lnTo>
                    <a:pt x="1575" y="1149"/>
                  </a:lnTo>
                  <a:cubicBezTo>
                    <a:pt x="1577" y="1148"/>
                    <a:pt x="1578" y="1148"/>
                    <a:pt x="1580" y="1148"/>
                  </a:cubicBezTo>
                  <a:cubicBezTo>
                    <a:pt x="1588" y="1148"/>
                    <a:pt x="1597" y="1154"/>
                    <a:pt x="1607" y="1165"/>
                  </a:cubicBezTo>
                  <a:cubicBezTo>
                    <a:pt x="1596" y="1105"/>
                    <a:pt x="1691" y="1069"/>
                    <a:pt x="1703" y="1069"/>
                  </a:cubicBezTo>
                  <a:cubicBezTo>
                    <a:pt x="1703" y="1093"/>
                    <a:pt x="1703" y="1105"/>
                    <a:pt x="1703" y="1117"/>
                  </a:cubicBezTo>
                  <a:cubicBezTo>
                    <a:pt x="1726" y="1105"/>
                    <a:pt x="1762" y="1093"/>
                    <a:pt x="1786" y="1093"/>
                  </a:cubicBezTo>
                  <a:cubicBezTo>
                    <a:pt x="1762" y="1093"/>
                    <a:pt x="1738" y="1081"/>
                    <a:pt x="1726" y="1046"/>
                  </a:cubicBezTo>
                  <a:cubicBezTo>
                    <a:pt x="1737" y="1030"/>
                    <a:pt x="1747" y="1024"/>
                    <a:pt x="1757" y="1024"/>
                  </a:cubicBezTo>
                  <a:cubicBezTo>
                    <a:pt x="1785" y="1024"/>
                    <a:pt x="1812" y="1068"/>
                    <a:pt x="1849" y="1068"/>
                  </a:cubicBezTo>
                  <a:cubicBezTo>
                    <a:pt x="1859" y="1068"/>
                    <a:pt x="1870" y="1065"/>
                    <a:pt x="1881" y="1057"/>
                  </a:cubicBezTo>
                  <a:lnTo>
                    <a:pt x="1881" y="1057"/>
                  </a:lnTo>
                  <a:cubicBezTo>
                    <a:pt x="1875" y="1061"/>
                    <a:pt x="1869" y="1062"/>
                    <a:pt x="1864" y="1062"/>
                  </a:cubicBezTo>
                  <a:cubicBezTo>
                    <a:pt x="1851" y="1062"/>
                    <a:pt x="1842" y="1051"/>
                    <a:pt x="1834" y="1034"/>
                  </a:cubicBezTo>
                  <a:cubicBezTo>
                    <a:pt x="1941" y="1034"/>
                    <a:pt x="1917" y="891"/>
                    <a:pt x="2000" y="891"/>
                  </a:cubicBezTo>
                  <a:cubicBezTo>
                    <a:pt x="2000" y="915"/>
                    <a:pt x="2000" y="926"/>
                    <a:pt x="2000" y="950"/>
                  </a:cubicBezTo>
                  <a:cubicBezTo>
                    <a:pt x="2011" y="934"/>
                    <a:pt x="2017" y="925"/>
                    <a:pt x="2020" y="925"/>
                  </a:cubicBezTo>
                  <a:cubicBezTo>
                    <a:pt x="2024" y="925"/>
                    <a:pt x="2024" y="937"/>
                    <a:pt x="2024" y="962"/>
                  </a:cubicBezTo>
                  <a:cubicBezTo>
                    <a:pt x="2024" y="964"/>
                    <a:pt x="2025" y="965"/>
                    <a:pt x="2026" y="965"/>
                  </a:cubicBezTo>
                  <a:cubicBezTo>
                    <a:pt x="2036" y="965"/>
                    <a:pt x="2095" y="893"/>
                    <a:pt x="2113" y="858"/>
                  </a:cubicBezTo>
                  <a:lnTo>
                    <a:pt x="2113" y="858"/>
                  </a:lnTo>
                  <a:cubicBezTo>
                    <a:pt x="2116" y="861"/>
                    <a:pt x="2120" y="863"/>
                    <a:pt x="2125" y="863"/>
                  </a:cubicBezTo>
                  <a:cubicBezTo>
                    <a:pt x="2131" y="863"/>
                    <a:pt x="2138" y="860"/>
                    <a:pt x="2143" y="855"/>
                  </a:cubicBezTo>
                  <a:lnTo>
                    <a:pt x="2143" y="855"/>
                  </a:lnTo>
                  <a:cubicBezTo>
                    <a:pt x="2143" y="891"/>
                    <a:pt x="2134" y="891"/>
                    <a:pt x="2127" y="891"/>
                  </a:cubicBezTo>
                  <a:cubicBezTo>
                    <a:pt x="2119" y="891"/>
                    <a:pt x="2113" y="891"/>
                    <a:pt x="2119" y="926"/>
                  </a:cubicBezTo>
                  <a:cubicBezTo>
                    <a:pt x="2128" y="930"/>
                    <a:pt x="2135" y="931"/>
                    <a:pt x="2141" y="931"/>
                  </a:cubicBezTo>
                  <a:cubicBezTo>
                    <a:pt x="2182" y="931"/>
                    <a:pt x="2192" y="872"/>
                    <a:pt x="2203" y="831"/>
                  </a:cubicBezTo>
                  <a:cubicBezTo>
                    <a:pt x="2215" y="831"/>
                    <a:pt x="2298" y="843"/>
                    <a:pt x="2238" y="915"/>
                  </a:cubicBezTo>
                  <a:cubicBezTo>
                    <a:pt x="2307" y="865"/>
                    <a:pt x="2433" y="784"/>
                    <a:pt x="2535" y="784"/>
                  </a:cubicBezTo>
                  <a:cubicBezTo>
                    <a:pt x="2557" y="784"/>
                    <a:pt x="2577" y="787"/>
                    <a:pt x="2596" y="795"/>
                  </a:cubicBezTo>
                  <a:cubicBezTo>
                    <a:pt x="2585" y="762"/>
                    <a:pt x="2584" y="739"/>
                    <a:pt x="2593" y="707"/>
                  </a:cubicBezTo>
                  <a:lnTo>
                    <a:pt x="2593" y="707"/>
                  </a:lnTo>
                  <a:cubicBezTo>
                    <a:pt x="2595" y="708"/>
                    <a:pt x="2598" y="708"/>
                    <a:pt x="2601" y="708"/>
                  </a:cubicBezTo>
                  <a:cubicBezTo>
                    <a:pt x="2631" y="708"/>
                    <a:pt x="2715" y="690"/>
                    <a:pt x="2726" y="680"/>
                  </a:cubicBezTo>
                  <a:lnTo>
                    <a:pt x="2726" y="680"/>
                  </a:lnTo>
                  <a:cubicBezTo>
                    <a:pt x="2720" y="698"/>
                    <a:pt x="2681" y="762"/>
                    <a:pt x="2715" y="795"/>
                  </a:cubicBezTo>
                  <a:cubicBezTo>
                    <a:pt x="2703" y="724"/>
                    <a:pt x="2846" y="676"/>
                    <a:pt x="2822" y="676"/>
                  </a:cubicBezTo>
                  <a:cubicBezTo>
                    <a:pt x="2822" y="676"/>
                    <a:pt x="3000" y="569"/>
                    <a:pt x="3024" y="522"/>
                  </a:cubicBezTo>
                  <a:cubicBezTo>
                    <a:pt x="3030" y="527"/>
                    <a:pt x="3033" y="532"/>
                    <a:pt x="3033" y="537"/>
                  </a:cubicBezTo>
                  <a:lnTo>
                    <a:pt x="3033" y="537"/>
                  </a:lnTo>
                  <a:cubicBezTo>
                    <a:pt x="3042" y="528"/>
                    <a:pt x="3051" y="522"/>
                    <a:pt x="3060" y="522"/>
                  </a:cubicBezTo>
                  <a:cubicBezTo>
                    <a:pt x="3060" y="522"/>
                    <a:pt x="3021" y="608"/>
                    <a:pt x="3048" y="608"/>
                  </a:cubicBezTo>
                  <a:cubicBezTo>
                    <a:pt x="3051" y="608"/>
                    <a:pt x="3055" y="607"/>
                    <a:pt x="3060" y="605"/>
                  </a:cubicBezTo>
                  <a:cubicBezTo>
                    <a:pt x="3068" y="582"/>
                    <a:pt x="3080" y="574"/>
                    <a:pt x="3097" y="574"/>
                  </a:cubicBezTo>
                  <a:cubicBezTo>
                    <a:pt x="3107" y="574"/>
                    <a:pt x="3118" y="577"/>
                    <a:pt x="3131" y="581"/>
                  </a:cubicBezTo>
                  <a:cubicBezTo>
                    <a:pt x="3142" y="624"/>
                    <a:pt x="3124" y="609"/>
                    <a:pt x="3172" y="632"/>
                  </a:cubicBezTo>
                  <a:lnTo>
                    <a:pt x="3172" y="632"/>
                  </a:lnTo>
                  <a:cubicBezTo>
                    <a:pt x="3147" y="615"/>
                    <a:pt x="3131" y="584"/>
                    <a:pt x="3131" y="545"/>
                  </a:cubicBezTo>
                  <a:cubicBezTo>
                    <a:pt x="3131" y="555"/>
                    <a:pt x="3124" y="573"/>
                    <a:pt x="3114" y="573"/>
                  </a:cubicBezTo>
                  <a:cubicBezTo>
                    <a:pt x="3112" y="573"/>
                    <a:pt x="3110" y="572"/>
                    <a:pt x="3108" y="569"/>
                  </a:cubicBezTo>
                  <a:cubicBezTo>
                    <a:pt x="3108" y="543"/>
                    <a:pt x="3111" y="535"/>
                    <a:pt x="3117" y="535"/>
                  </a:cubicBezTo>
                  <a:cubicBezTo>
                    <a:pt x="3121" y="535"/>
                    <a:pt x="3126" y="540"/>
                    <a:pt x="3131" y="545"/>
                  </a:cubicBezTo>
                  <a:cubicBezTo>
                    <a:pt x="3131" y="545"/>
                    <a:pt x="3131" y="545"/>
                    <a:pt x="3131" y="545"/>
                  </a:cubicBezTo>
                  <a:lnTo>
                    <a:pt x="3131" y="545"/>
                  </a:lnTo>
                  <a:cubicBezTo>
                    <a:pt x="3148" y="552"/>
                    <a:pt x="3163" y="555"/>
                    <a:pt x="3178" y="555"/>
                  </a:cubicBezTo>
                  <a:cubicBezTo>
                    <a:pt x="3210" y="555"/>
                    <a:pt x="3238" y="543"/>
                    <a:pt x="3262" y="543"/>
                  </a:cubicBezTo>
                  <a:cubicBezTo>
                    <a:pt x="3281" y="543"/>
                    <a:pt x="3297" y="551"/>
                    <a:pt x="3310" y="581"/>
                  </a:cubicBezTo>
                  <a:cubicBezTo>
                    <a:pt x="3320" y="581"/>
                    <a:pt x="3345" y="479"/>
                    <a:pt x="3399" y="479"/>
                  </a:cubicBezTo>
                  <a:cubicBezTo>
                    <a:pt x="3411" y="479"/>
                    <a:pt x="3425" y="484"/>
                    <a:pt x="3441" y="498"/>
                  </a:cubicBezTo>
                  <a:cubicBezTo>
                    <a:pt x="3457" y="466"/>
                    <a:pt x="3504" y="408"/>
                    <a:pt x="3545" y="408"/>
                  </a:cubicBezTo>
                  <a:cubicBezTo>
                    <a:pt x="3565" y="408"/>
                    <a:pt x="3584" y="422"/>
                    <a:pt x="3596" y="462"/>
                  </a:cubicBezTo>
                  <a:cubicBezTo>
                    <a:pt x="3655" y="403"/>
                    <a:pt x="3691" y="403"/>
                    <a:pt x="3715" y="379"/>
                  </a:cubicBezTo>
                  <a:cubicBezTo>
                    <a:pt x="3655" y="319"/>
                    <a:pt x="3786" y="295"/>
                    <a:pt x="3715" y="236"/>
                  </a:cubicBezTo>
                  <a:cubicBezTo>
                    <a:pt x="3727" y="224"/>
                    <a:pt x="3751" y="212"/>
                    <a:pt x="3762" y="200"/>
                  </a:cubicBezTo>
                  <a:cubicBezTo>
                    <a:pt x="3762" y="200"/>
                    <a:pt x="3774" y="295"/>
                    <a:pt x="3774" y="295"/>
                  </a:cubicBezTo>
                  <a:cubicBezTo>
                    <a:pt x="3762" y="280"/>
                    <a:pt x="3753" y="272"/>
                    <a:pt x="3747" y="272"/>
                  </a:cubicBezTo>
                  <a:cubicBezTo>
                    <a:pt x="3733" y="272"/>
                    <a:pt x="3731" y="303"/>
                    <a:pt x="3739" y="367"/>
                  </a:cubicBezTo>
                  <a:cubicBezTo>
                    <a:pt x="3742" y="358"/>
                    <a:pt x="3745" y="354"/>
                    <a:pt x="3748" y="354"/>
                  </a:cubicBezTo>
                  <a:cubicBezTo>
                    <a:pt x="3757" y="354"/>
                    <a:pt x="3769" y="385"/>
                    <a:pt x="3786" y="403"/>
                  </a:cubicBezTo>
                  <a:cubicBezTo>
                    <a:pt x="3858" y="391"/>
                    <a:pt x="3893" y="284"/>
                    <a:pt x="4001" y="236"/>
                  </a:cubicBezTo>
                  <a:lnTo>
                    <a:pt x="4001" y="236"/>
                  </a:lnTo>
                  <a:cubicBezTo>
                    <a:pt x="3953" y="355"/>
                    <a:pt x="3965" y="319"/>
                    <a:pt x="3929" y="403"/>
                  </a:cubicBezTo>
                  <a:cubicBezTo>
                    <a:pt x="4012" y="355"/>
                    <a:pt x="4012" y="391"/>
                    <a:pt x="4096" y="307"/>
                  </a:cubicBezTo>
                  <a:lnTo>
                    <a:pt x="4096" y="307"/>
                  </a:lnTo>
                  <a:cubicBezTo>
                    <a:pt x="4101" y="322"/>
                    <a:pt x="4102" y="332"/>
                    <a:pt x="4099" y="339"/>
                  </a:cubicBezTo>
                  <a:lnTo>
                    <a:pt x="4099" y="339"/>
                  </a:lnTo>
                  <a:cubicBezTo>
                    <a:pt x="4178" y="326"/>
                    <a:pt x="4346" y="312"/>
                    <a:pt x="4346" y="260"/>
                  </a:cubicBezTo>
                  <a:cubicBezTo>
                    <a:pt x="4346" y="284"/>
                    <a:pt x="4346" y="319"/>
                    <a:pt x="4346" y="343"/>
                  </a:cubicBezTo>
                  <a:cubicBezTo>
                    <a:pt x="4370" y="272"/>
                    <a:pt x="4405" y="200"/>
                    <a:pt x="4429" y="129"/>
                  </a:cubicBezTo>
                  <a:lnTo>
                    <a:pt x="4429" y="129"/>
                  </a:lnTo>
                  <a:cubicBezTo>
                    <a:pt x="4429" y="161"/>
                    <a:pt x="4391" y="353"/>
                    <a:pt x="4450" y="353"/>
                  </a:cubicBezTo>
                  <a:cubicBezTo>
                    <a:pt x="4458" y="353"/>
                    <a:pt x="4466" y="350"/>
                    <a:pt x="4477" y="343"/>
                  </a:cubicBezTo>
                  <a:cubicBezTo>
                    <a:pt x="4465" y="319"/>
                    <a:pt x="4453" y="284"/>
                    <a:pt x="4465" y="260"/>
                  </a:cubicBezTo>
                  <a:lnTo>
                    <a:pt x="4465" y="260"/>
                  </a:lnTo>
                  <a:cubicBezTo>
                    <a:pt x="4489" y="295"/>
                    <a:pt x="4501" y="319"/>
                    <a:pt x="4536" y="343"/>
                  </a:cubicBezTo>
                  <a:cubicBezTo>
                    <a:pt x="4524" y="307"/>
                    <a:pt x="4524" y="272"/>
                    <a:pt x="4548" y="248"/>
                  </a:cubicBezTo>
                  <a:cubicBezTo>
                    <a:pt x="4548" y="284"/>
                    <a:pt x="4548" y="307"/>
                    <a:pt x="4548" y="343"/>
                  </a:cubicBezTo>
                  <a:cubicBezTo>
                    <a:pt x="4560" y="319"/>
                    <a:pt x="4584" y="284"/>
                    <a:pt x="4596" y="260"/>
                  </a:cubicBezTo>
                  <a:cubicBezTo>
                    <a:pt x="4596" y="295"/>
                    <a:pt x="4596" y="319"/>
                    <a:pt x="4608" y="355"/>
                  </a:cubicBezTo>
                  <a:cubicBezTo>
                    <a:pt x="4632" y="343"/>
                    <a:pt x="4655" y="343"/>
                    <a:pt x="4667" y="343"/>
                  </a:cubicBezTo>
                  <a:cubicBezTo>
                    <a:pt x="4667" y="344"/>
                    <a:pt x="4667" y="344"/>
                    <a:pt x="4668" y="344"/>
                  </a:cubicBezTo>
                  <a:cubicBezTo>
                    <a:pt x="4671" y="344"/>
                    <a:pt x="4717" y="212"/>
                    <a:pt x="4763" y="212"/>
                  </a:cubicBezTo>
                  <a:cubicBezTo>
                    <a:pt x="4751" y="260"/>
                    <a:pt x="4751" y="295"/>
                    <a:pt x="4774" y="331"/>
                  </a:cubicBezTo>
                  <a:cubicBezTo>
                    <a:pt x="4822" y="200"/>
                    <a:pt x="4858" y="117"/>
                    <a:pt x="4953" y="93"/>
                  </a:cubicBezTo>
                  <a:lnTo>
                    <a:pt x="4953" y="93"/>
                  </a:lnTo>
                  <a:cubicBezTo>
                    <a:pt x="4917" y="153"/>
                    <a:pt x="4810" y="403"/>
                    <a:pt x="4822" y="403"/>
                  </a:cubicBezTo>
                  <a:cubicBezTo>
                    <a:pt x="4834" y="403"/>
                    <a:pt x="4853" y="405"/>
                    <a:pt x="4872" y="405"/>
                  </a:cubicBezTo>
                  <a:cubicBezTo>
                    <a:pt x="4911" y="405"/>
                    <a:pt x="4953" y="395"/>
                    <a:pt x="4953" y="331"/>
                  </a:cubicBezTo>
                  <a:lnTo>
                    <a:pt x="4953" y="331"/>
                  </a:lnTo>
                  <a:cubicBezTo>
                    <a:pt x="4929" y="343"/>
                    <a:pt x="4894" y="367"/>
                    <a:pt x="4870" y="379"/>
                  </a:cubicBezTo>
                  <a:cubicBezTo>
                    <a:pt x="4870" y="307"/>
                    <a:pt x="4905" y="260"/>
                    <a:pt x="4977" y="248"/>
                  </a:cubicBezTo>
                  <a:lnTo>
                    <a:pt x="4977" y="248"/>
                  </a:lnTo>
                  <a:cubicBezTo>
                    <a:pt x="4977" y="284"/>
                    <a:pt x="4977" y="319"/>
                    <a:pt x="4965" y="355"/>
                  </a:cubicBezTo>
                  <a:cubicBezTo>
                    <a:pt x="4976" y="329"/>
                    <a:pt x="4984" y="320"/>
                    <a:pt x="4989" y="320"/>
                  </a:cubicBezTo>
                  <a:cubicBezTo>
                    <a:pt x="5000" y="320"/>
                    <a:pt x="5001" y="356"/>
                    <a:pt x="5001" y="356"/>
                  </a:cubicBezTo>
                  <a:cubicBezTo>
                    <a:pt x="5001" y="356"/>
                    <a:pt x="5001" y="356"/>
                    <a:pt x="5001" y="355"/>
                  </a:cubicBezTo>
                  <a:cubicBezTo>
                    <a:pt x="5001" y="356"/>
                    <a:pt x="5003" y="357"/>
                    <a:pt x="5006" y="357"/>
                  </a:cubicBezTo>
                  <a:cubicBezTo>
                    <a:pt x="5018" y="357"/>
                    <a:pt x="5047" y="350"/>
                    <a:pt x="5073" y="350"/>
                  </a:cubicBezTo>
                  <a:cubicBezTo>
                    <a:pt x="5089" y="350"/>
                    <a:pt x="5103" y="353"/>
                    <a:pt x="5112" y="361"/>
                  </a:cubicBezTo>
                  <a:lnTo>
                    <a:pt x="5112" y="361"/>
                  </a:lnTo>
                  <a:cubicBezTo>
                    <a:pt x="5097" y="287"/>
                    <a:pt x="5101" y="179"/>
                    <a:pt x="5132" y="117"/>
                  </a:cubicBezTo>
                  <a:cubicBezTo>
                    <a:pt x="5239" y="212"/>
                    <a:pt x="5144" y="248"/>
                    <a:pt x="5179" y="343"/>
                  </a:cubicBezTo>
                  <a:cubicBezTo>
                    <a:pt x="5179" y="349"/>
                    <a:pt x="5182" y="351"/>
                    <a:pt x="5186" y="351"/>
                  </a:cubicBezTo>
                  <a:cubicBezTo>
                    <a:pt x="5217" y="351"/>
                    <a:pt x="5349" y="212"/>
                    <a:pt x="5370" y="212"/>
                  </a:cubicBezTo>
                  <a:cubicBezTo>
                    <a:pt x="5360" y="272"/>
                    <a:pt x="5491" y="306"/>
                    <a:pt x="5548" y="316"/>
                  </a:cubicBezTo>
                  <a:lnTo>
                    <a:pt x="5548" y="316"/>
                  </a:lnTo>
                  <a:cubicBezTo>
                    <a:pt x="5553" y="249"/>
                    <a:pt x="5707" y="160"/>
                    <a:pt x="5796" y="160"/>
                  </a:cubicBezTo>
                  <a:cubicBezTo>
                    <a:pt x="5817" y="160"/>
                    <a:pt x="5835" y="165"/>
                    <a:pt x="5846" y="176"/>
                  </a:cubicBezTo>
                  <a:cubicBezTo>
                    <a:pt x="5846" y="212"/>
                    <a:pt x="5846" y="248"/>
                    <a:pt x="5834" y="284"/>
                  </a:cubicBezTo>
                  <a:cubicBezTo>
                    <a:pt x="5798" y="272"/>
                    <a:pt x="5775" y="260"/>
                    <a:pt x="5751" y="248"/>
                  </a:cubicBezTo>
                  <a:lnTo>
                    <a:pt x="5751" y="248"/>
                  </a:lnTo>
                  <a:cubicBezTo>
                    <a:pt x="5786" y="265"/>
                    <a:pt x="5789" y="276"/>
                    <a:pt x="5764" y="276"/>
                  </a:cubicBezTo>
                  <a:cubicBezTo>
                    <a:pt x="5755" y="276"/>
                    <a:pt x="5743" y="275"/>
                    <a:pt x="5727" y="272"/>
                  </a:cubicBezTo>
                  <a:lnTo>
                    <a:pt x="5727" y="272"/>
                  </a:lnTo>
                  <a:cubicBezTo>
                    <a:pt x="5736" y="289"/>
                    <a:pt x="5871" y="350"/>
                    <a:pt x="5934" y="350"/>
                  </a:cubicBezTo>
                  <a:cubicBezTo>
                    <a:pt x="5958" y="350"/>
                    <a:pt x="5972" y="342"/>
                    <a:pt x="5965" y="319"/>
                  </a:cubicBezTo>
                  <a:lnTo>
                    <a:pt x="5965" y="319"/>
                  </a:lnTo>
                  <a:cubicBezTo>
                    <a:pt x="5965" y="320"/>
                    <a:pt x="5964" y="320"/>
                    <a:pt x="5964" y="320"/>
                  </a:cubicBezTo>
                  <a:cubicBezTo>
                    <a:pt x="5956" y="320"/>
                    <a:pt x="5964" y="229"/>
                    <a:pt x="6021" y="229"/>
                  </a:cubicBezTo>
                  <a:cubicBezTo>
                    <a:pt x="6035" y="229"/>
                    <a:pt x="6052" y="234"/>
                    <a:pt x="6072" y="248"/>
                  </a:cubicBezTo>
                  <a:cubicBezTo>
                    <a:pt x="6064" y="264"/>
                    <a:pt x="6064" y="273"/>
                    <a:pt x="6066" y="278"/>
                  </a:cubicBezTo>
                  <a:lnTo>
                    <a:pt x="6066" y="278"/>
                  </a:lnTo>
                  <a:cubicBezTo>
                    <a:pt x="6063" y="276"/>
                    <a:pt x="6057" y="274"/>
                    <a:pt x="6048" y="272"/>
                  </a:cubicBezTo>
                  <a:lnTo>
                    <a:pt x="6048" y="272"/>
                  </a:lnTo>
                  <a:cubicBezTo>
                    <a:pt x="6056" y="294"/>
                    <a:pt x="6068" y="303"/>
                    <a:pt x="6082" y="303"/>
                  </a:cubicBezTo>
                  <a:cubicBezTo>
                    <a:pt x="6091" y="303"/>
                    <a:pt x="6099" y="300"/>
                    <a:pt x="6108" y="295"/>
                  </a:cubicBezTo>
                  <a:cubicBezTo>
                    <a:pt x="6108" y="295"/>
                    <a:pt x="6108" y="208"/>
                    <a:pt x="6160" y="208"/>
                  </a:cubicBezTo>
                  <a:cubicBezTo>
                    <a:pt x="6171" y="208"/>
                    <a:pt x="6186" y="213"/>
                    <a:pt x="6203" y="224"/>
                  </a:cubicBezTo>
                  <a:cubicBezTo>
                    <a:pt x="6191" y="200"/>
                    <a:pt x="6179" y="188"/>
                    <a:pt x="6179" y="164"/>
                  </a:cubicBezTo>
                  <a:cubicBezTo>
                    <a:pt x="6179" y="190"/>
                    <a:pt x="6167" y="196"/>
                    <a:pt x="6152" y="196"/>
                  </a:cubicBezTo>
                  <a:cubicBezTo>
                    <a:pt x="6141" y="196"/>
                    <a:pt x="6128" y="193"/>
                    <a:pt x="6119" y="193"/>
                  </a:cubicBezTo>
                  <a:cubicBezTo>
                    <a:pt x="6106" y="193"/>
                    <a:pt x="6099" y="198"/>
                    <a:pt x="6108" y="224"/>
                  </a:cubicBezTo>
                  <a:cubicBezTo>
                    <a:pt x="6084" y="188"/>
                    <a:pt x="6072" y="153"/>
                    <a:pt x="6048" y="129"/>
                  </a:cubicBezTo>
                  <a:cubicBezTo>
                    <a:pt x="6037" y="141"/>
                    <a:pt x="6025" y="153"/>
                    <a:pt x="6013" y="153"/>
                  </a:cubicBezTo>
                  <a:cubicBezTo>
                    <a:pt x="5984" y="186"/>
                    <a:pt x="5962" y="200"/>
                    <a:pt x="5943" y="200"/>
                  </a:cubicBezTo>
                  <a:cubicBezTo>
                    <a:pt x="5915" y="200"/>
                    <a:pt x="5896" y="167"/>
                    <a:pt x="5882" y="117"/>
                  </a:cubicBezTo>
                  <a:cubicBezTo>
                    <a:pt x="5846" y="69"/>
                    <a:pt x="5465" y="45"/>
                    <a:pt x="5453" y="45"/>
                  </a:cubicBezTo>
                  <a:cubicBezTo>
                    <a:pt x="5432" y="51"/>
                    <a:pt x="5392" y="54"/>
                    <a:pt x="5344" y="54"/>
                  </a:cubicBezTo>
                  <a:cubicBezTo>
                    <a:pt x="5199" y="54"/>
                    <a:pt x="4980" y="33"/>
                    <a:pt x="4989" y="33"/>
                  </a:cubicBezTo>
                  <a:cubicBezTo>
                    <a:pt x="4967" y="8"/>
                    <a:pt x="4937" y="1"/>
                    <a:pt x="4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199;p43">
              <a:extLst>
                <a:ext uri="{FF2B5EF4-FFF2-40B4-BE49-F238E27FC236}">
                  <a16:creationId xmlns:a16="http://schemas.microsoft.com/office/drawing/2014/main" id="{26AB64AF-C52F-485D-AC40-C351CBBB744E}"/>
                </a:ext>
              </a:extLst>
            </p:cNvPr>
            <p:cNvSpPr/>
            <p:nvPr/>
          </p:nvSpPr>
          <p:spPr>
            <a:xfrm>
              <a:off x="2801825" y="32285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" y="1"/>
                    <a:pt x="1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200;p43">
              <a:extLst>
                <a:ext uri="{FF2B5EF4-FFF2-40B4-BE49-F238E27FC236}">
                  <a16:creationId xmlns:a16="http://schemas.microsoft.com/office/drawing/2014/main" id="{943E5AC3-09D9-486F-96AF-BC4791FE7E80}"/>
                </a:ext>
              </a:extLst>
            </p:cNvPr>
            <p:cNvSpPr/>
            <p:nvPr/>
          </p:nvSpPr>
          <p:spPr>
            <a:xfrm>
              <a:off x="2711350" y="32422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0"/>
                  </a:moveTo>
                  <a:cubicBezTo>
                    <a:pt x="12" y="0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201;p43">
              <a:extLst>
                <a:ext uri="{FF2B5EF4-FFF2-40B4-BE49-F238E27FC236}">
                  <a16:creationId xmlns:a16="http://schemas.microsoft.com/office/drawing/2014/main" id="{2E4A63BF-7894-4D1E-8E3A-9E35ACE36F83}"/>
                </a:ext>
              </a:extLst>
            </p:cNvPr>
            <p:cNvSpPr/>
            <p:nvPr/>
          </p:nvSpPr>
          <p:spPr>
            <a:xfrm>
              <a:off x="2780400" y="323030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0" y="0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2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202;p43">
              <a:extLst>
                <a:ext uri="{FF2B5EF4-FFF2-40B4-BE49-F238E27FC236}">
                  <a16:creationId xmlns:a16="http://schemas.microsoft.com/office/drawing/2014/main" id="{D606024C-4127-48CE-87D0-F6FE34F9B182}"/>
                </a:ext>
              </a:extLst>
            </p:cNvPr>
            <p:cNvSpPr/>
            <p:nvPr/>
          </p:nvSpPr>
          <p:spPr>
            <a:xfrm>
              <a:off x="2803475" y="3225250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3" y="1"/>
                  </a:moveTo>
                  <a:cubicBezTo>
                    <a:pt x="0" y="1"/>
                    <a:pt x="2" y="7"/>
                    <a:pt x="18" y="23"/>
                  </a:cubicBezTo>
                  <a:cubicBezTo>
                    <a:pt x="18" y="10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203;p43">
              <a:extLst>
                <a:ext uri="{FF2B5EF4-FFF2-40B4-BE49-F238E27FC236}">
                  <a16:creationId xmlns:a16="http://schemas.microsoft.com/office/drawing/2014/main" id="{58F6484B-4A8F-4781-8AD3-A9156D954442}"/>
                </a:ext>
              </a:extLst>
            </p:cNvPr>
            <p:cNvSpPr/>
            <p:nvPr/>
          </p:nvSpPr>
          <p:spPr>
            <a:xfrm>
              <a:off x="2808850" y="3231875"/>
              <a:ext cx="450" cy="275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5" y="0"/>
                  </a:moveTo>
                  <a:cubicBezTo>
                    <a:pt x="1" y="0"/>
                    <a:pt x="5" y="11"/>
                    <a:pt x="12" y="11"/>
                  </a:cubicBezTo>
                  <a:cubicBezTo>
                    <a:pt x="14" y="11"/>
                    <a:pt x="15" y="10"/>
                    <a:pt x="17" y="8"/>
                  </a:cubicBezTo>
                  <a:cubicBezTo>
                    <a:pt x="11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204;p43">
              <a:extLst>
                <a:ext uri="{FF2B5EF4-FFF2-40B4-BE49-F238E27FC236}">
                  <a16:creationId xmlns:a16="http://schemas.microsoft.com/office/drawing/2014/main" id="{3996DA7A-AD4F-4E33-A40F-41041104B0F3}"/>
                </a:ext>
              </a:extLst>
            </p:cNvPr>
            <p:cNvSpPr/>
            <p:nvPr/>
          </p:nvSpPr>
          <p:spPr>
            <a:xfrm>
              <a:off x="2804125" y="3228325"/>
              <a:ext cx="1475" cy="825"/>
            </a:xfrm>
            <a:custGeom>
              <a:avLst/>
              <a:gdLst/>
              <a:ahLst/>
              <a:cxnLst/>
              <a:rect l="l" t="t" r="r" b="b"/>
              <a:pathLst>
                <a:path w="59" h="33" extrusionOk="0">
                  <a:moveTo>
                    <a:pt x="34" y="0"/>
                  </a:moveTo>
                  <a:cubicBezTo>
                    <a:pt x="29" y="0"/>
                    <a:pt x="21" y="2"/>
                    <a:pt x="11" y="5"/>
                  </a:cubicBezTo>
                  <a:lnTo>
                    <a:pt x="11" y="5"/>
                  </a:lnTo>
                  <a:cubicBezTo>
                    <a:pt x="10" y="5"/>
                    <a:pt x="7" y="6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1" y="14"/>
                    <a:pt x="1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lnTo>
                    <a:pt x="3" y="16"/>
                  </a:lnTo>
                  <a:cubicBezTo>
                    <a:pt x="2" y="28"/>
                    <a:pt x="7" y="33"/>
                    <a:pt x="13" y="33"/>
                  </a:cubicBezTo>
                  <a:cubicBezTo>
                    <a:pt x="30" y="33"/>
                    <a:pt x="59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205;p43">
              <a:extLst>
                <a:ext uri="{FF2B5EF4-FFF2-40B4-BE49-F238E27FC236}">
                  <a16:creationId xmlns:a16="http://schemas.microsoft.com/office/drawing/2014/main" id="{C97FBCE4-9FE6-4E32-AAE1-CBA4AD9A3EEF}"/>
                </a:ext>
              </a:extLst>
            </p:cNvPr>
            <p:cNvSpPr/>
            <p:nvPr/>
          </p:nvSpPr>
          <p:spPr>
            <a:xfrm>
              <a:off x="2805100" y="32289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1" y="0"/>
                  </a:moveTo>
                  <a:cubicBezTo>
                    <a:pt x="16" y="0"/>
                    <a:pt x="8" y="5"/>
                    <a:pt x="1" y="5"/>
                  </a:cubicBezTo>
                  <a:lnTo>
                    <a:pt x="24" y="5"/>
                  </a:ln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206;p43">
              <a:extLst>
                <a:ext uri="{FF2B5EF4-FFF2-40B4-BE49-F238E27FC236}">
                  <a16:creationId xmlns:a16="http://schemas.microsoft.com/office/drawing/2014/main" id="{41D3974C-335C-4E82-A037-56F00A4AAC6A}"/>
                </a:ext>
              </a:extLst>
            </p:cNvPr>
            <p:cNvSpPr/>
            <p:nvPr/>
          </p:nvSpPr>
          <p:spPr>
            <a:xfrm>
              <a:off x="2798600" y="3224650"/>
              <a:ext cx="1525" cy="950"/>
            </a:xfrm>
            <a:custGeom>
              <a:avLst/>
              <a:gdLst/>
              <a:ahLst/>
              <a:cxnLst/>
              <a:rect l="l" t="t" r="r" b="b"/>
              <a:pathLst>
                <a:path w="61" h="38" extrusionOk="0">
                  <a:moveTo>
                    <a:pt x="54" y="0"/>
                  </a:moveTo>
                  <a:cubicBezTo>
                    <a:pt x="39" y="0"/>
                    <a:pt x="0" y="36"/>
                    <a:pt x="46" y="36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8" y="37"/>
                    <a:pt x="56" y="10"/>
                    <a:pt x="58" y="10"/>
                  </a:cubicBezTo>
                  <a:cubicBezTo>
                    <a:pt x="58" y="10"/>
                    <a:pt x="58" y="10"/>
                    <a:pt x="58" y="12"/>
                  </a:cubicBezTo>
                  <a:cubicBezTo>
                    <a:pt x="61" y="3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207;p43">
              <a:extLst>
                <a:ext uri="{FF2B5EF4-FFF2-40B4-BE49-F238E27FC236}">
                  <a16:creationId xmlns:a16="http://schemas.microsoft.com/office/drawing/2014/main" id="{B78F1FC4-EA38-4ECF-A69D-A9EF7CD7B4ED}"/>
                </a:ext>
              </a:extLst>
            </p:cNvPr>
            <p:cNvSpPr/>
            <p:nvPr/>
          </p:nvSpPr>
          <p:spPr>
            <a:xfrm>
              <a:off x="2803775" y="3230025"/>
              <a:ext cx="150" cy="875"/>
            </a:xfrm>
            <a:custGeom>
              <a:avLst/>
              <a:gdLst/>
              <a:ahLst/>
              <a:cxnLst/>
              <a:rect l="l" t="t" r="r" b="b"/>
              <a:pathLst>
                <a:path w="6" h="35" extrusionOk="0">
                  <a:moveTo>
                    <a:pt x="1" y="0"/>
                  </a:moveTo>
                  <a:cubicBezTo>
                    <a:pt x="0" y="0"/>
                    <a:pt x="2" y="9"/>
                    <a:pt x="6" y="35"/>
                  </a:cubicBezTo>
                  <a:cubicBezTo>
                    <a:pt x="6" y="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208;p43">
              <a:extLst>
                <a:ext uri="{FF2B5EF4-FFF2-40B4-BE49-F238E27FC236}">
                  <a16:creationId xmlns:a16="http://schemas.microsoft.com/office/drawing/2014/main" id="{16C0DE97-306E-4353-AAB9-5A8FB129E0A7}"/>
                </a:ext>
              </a:extLst>
            </p:cNvPr>
            <p:cNvSpPr/>
            <p:nvPr/>
          </p:nvSpPr>
          <p:spPr>
            <a:xfrm>
              <a:off x="2800675" y="3229250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5" y="8"/>
                    <a:pt x="23" y="30"/>
                  </a:cubicBezTo>
                  <a:cubicBezTo>
                    <a:pt x="23" y="2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209;p43">
              <a:extLst>
                <a:ext uri="{FF2B5EF4-FFF2-40B4-BE49-F238E27FC236}">
                  <a16:creationId xmlns:a16="http://schemas.microsoft.com/office/drawing/2014/main" id="{554399D0-495E-4A54-8FE8-6492DBA5C8C9}"/>
                </a:ext>
              </a:extLst>
            </p:cNvPr>
            <p:cNvSpPr/>
            <p:nvPr/>
          </p:nvSpPr>
          <p:spPr>
            <a:xfrm>
              <a:off x="2802225" y="3230475"/>
              <a:ext cx="825" cy="425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" y="1"/>
                  </a:moveTo>
                  <a:cubicBezTo>
                    <a:pt x="0" y="1"/>
                    <a:pt x="24" y="17"/>
                    <a:pt x="32" y="17"/>
                  </a:cubicBezTo>
                  <a:cubicBezTo>
                    <a:pt x="12" y="5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210;p43">
              <a:extLst>
                <a:ext uri="{FF2B5EF4-FFF2-40B4-BE49-F238E27FC236}">
                  <a16:creationId xmlns:a16="http://schemas.microsoft.com/office/drawing/2014/main" id="{FC5FA362-9A14-4E7C-9B7A-F7CD42BD79E7}"/>
                </a:ext>
              </a:extLst>
            </p:cNvPr>
            <p:cNvSpPr/>
            <p:nvPr/>
          </p:nvSpPr>
          <p:spPr>
            <a:xfrm>
              <a:off x="2791400" y="3227900"/>
              <a:ext cx="1075" cy="250"/>
            </a:xfrm>
            <a:custGeom>
              <a:avLst/>
              <a:gdLst/>
              <a:ahLst/>
              <a:cxnLst/>
              <a:rect l="l" t="t" r="r" b="b"/>
              <a:pathLst>
                <a:path w="43" h="10" extrusionOk="0">
                  <a:moveTo>
                    <a:pt x="1" y="1"/>
                  </a:moveTo>
                  <a:cubicBezTo>
                    <a:pt x="1" y="7"/>
                    <a:pt x="22" y="10"/>
                    <a:pt x="32" y="10"/>
                  </a:cubicBezTo>
                  <a:cubicBezTo>
                    <a:pt x="42" y="10"/>
                    <a:pt x="42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211;p43">
              <a:extLst>
                <a:ext uri="{FF2B5EF4-FFF2-40B4-BE49-F238E27FC236}">
                  <a16:creationId xmlns:a16="http://schemas.microsoft.com/office/drawing/2014/main" id="{9D509707-367D-4BE1-BCAE-65A8D520E940}"/>
                </a:ext>
              </a:extLst>
            </p:cNvPr>
            <p:cNvSpPr/>
            <p:nvPr/>
          </p:nvSpPr>
          <p:spPr>
            <a:xfrm>
              <a:off x="2794100" y="3230125"/>
              <a:ext cx="300" cy="475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2" y="0"/>
                  </a:moveTo>
                  <a:cubicBezTo>
                    <a:pt x="1" y="0"/>
                    <a:pt x="3" y="5"/>
                    <a:pt x="12" y="19"/>
                  </a:cubicBezTo>
                  <a:cubicBezTo>
                    <a:pt x="12" y="12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212;p43">
              <a:extLst>
                <a:ext uri="{FF2B5EF4-FFF2-40B4-BE49-F238E27FC236}">
                  <a16:creationId xmlns:a16="http://schemas.microsoft.com/office/drawing/2014/main" id="{60CD882D-1058-4A91-BA7A-BDCBB2058A41}"/>
                </a:ext>
              </a:extLst>
            </p:cNvPr>
            <p:cNvSpPr/>
            <p:nvPr/>
          </p:nvSpPr>
          <p:spPr>
            <a:xfrm>
              <a:off x="2790825" y="3230575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48" y="1"/>
                  </a:moveTo>
                  <a:cubicBezTo>
                    <a:pt x="48" y="13"/>
                    <a:pt x="0" y="25"/>
                    <a:pt x="36" y="25"/>
                  </a:cubicBezTo>
                  <a:cubicBezTo>
                    <a:pt x="48" y="13"/>
                    <a:pt x="83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213;p43">
              <a:extLst>
                <a:ext uri="{FF2B5EF4-FFF2-40B4-BE49-F238E27FC236}">
                  <a16:creationId xmlns:a16="http://schemas.microsoft.com/office/drawing/2014/main" id="{A6D1177C-75C6-4B42-98AD-CF61F70727E1}"/>
                </a:ext>
              </a:extLst>
            </p:cNvPr>
            <p:cNvSpPr/>
            <p:nvPr/>
          </p:nvSpPr>
          <p:spPr>
            <a:xfrm>
              <a:off x="2779800" y="3225825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2" y="0"/>
                  </a:moveTo>
                  <a:cubicBezTo>
                    <a:pt x="0" y="84"/>
                    <a:pt x="0" y="8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214;p43">
              <a:extLst>
                <a:ext uri="{FF2B5EF4-FFF2-40B4-BE49-F238E27FC236}">
                  <a16:creationId xmlns:a16="http://schemas.microsoft.com/office/drawing/2014/main" id="{BFA54503-F4A6-4CEC-8C6A-1910CC3568F0}"/>
                </a:ext>
              </a:extLst>
            </p:cNvPr>
            <p:cNvSpPr/>
            <p:nvPr/>
          </p:nvSpPr>
          <p:spPr>
            <a:xfrm>
              <a:off x="2768525" y="3230300"/>
              <a:ext cx="1650" cy="1700"/>
            </a:xfrm>
            <a:custGeom>
              <a:avLst/>
              <a:gdLst/>
              <a:ahLst/>
              <a:cxnLst/>
              <a:rect l="l" t="t" r="r" b="b"/>
              <a:pathLst>
                <a:path w="66" h="68" extrusionOk="0">
                  <a:moveTo>
                    <a:pt x="12" y="0"/>
                  </a:moveTo>
                  <a:cubicBezTo>
                    <a:pt x="4" y="0"/>
                    <a:pt x="1" y="14"/>
                    <a:pt x="10" y="55"/>
                  </a:cubicBezTo>
                  <a:lnTo>
                    <a:pt x="10" y="55"/>
                  </a:lnTo>
                  <a:cubicBezTo>
                    <a:pt x="10" y="56"/>
                    <a:pt x="11" y="58"/>
                    <a:pt x="11" y="60"/>
                  </a:cubicBezTo>
                  <a:cubicBezTo>
                    <a:pt x="21" y="65"/>
                    <a:pt x="29" y="67"/>
                    <a:pt x="35" y="67"/>
                  </a:cubicBezTo>
                  <a:cubicBezTo>
                    <a:pt x="65" y="67"/>
                    <a:pt x="2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215;p43">
              <a:extLst>
                <a:ext uri="{FF2B5EF4-FFF2-40B4-BE49-F238E27FC236}">
                  <a16:creationId xmlns:a16="http://schemas.microsoft.com/office/drawing/2014/main" id="{459C1418-4083-4BAB-B81A-4B7B68398FB9}"/>
                </a:ext>
              </a:extLst>
            </p:cNvPr>
            <p:cNvSpPr/>
            <p:nvPr/>
          </p:nvSpPr>
          <p:spPr>
            <a:xfrm>
              <a:off x="2649725" y="3268100"/>
              <a:ext cx="1500" cy="900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0" y="36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216;p43">
              <a:extLst>
                <a:ext uri="{FF2B5EF4-FFF2-40B4-BE49-F238E27FC236}">
                  <a16:creationId xmlns:a16="http://schemas.microsoft.com/office/drawing/2014/main" id="{F3DCA597-AB58-4B0C-B0F4-292209520D45}"/>
                </a:ext>
              </a:extLst>
            </p:cNvPr>
            <p:cNvSpPr/>
            <p:nvPr/>
          </p:nvSpPr>
          <p:spPr>
            <a:xfrm>
              <a:off x="2650325" y="3269275"/>
              <a:ext cx="900" cy="1225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0" y="1"/>
                  </a:moveTo>
                  <a:cubicBezTo>
                    <a:pt x="36" y="48"/>
                    <a:pt x="36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217;p43">
              <a:extLst>
                <a:ext uri="{FF2B5EF4-FFF2-40B4-BE49-F238E27FC236}">
                  <a16:creationId xmlns:a16="http://schemas.microsoft.com/office/drawing/2014/main" id="{95521ACE-20A7-49F4-9F08-957FC7E573D6}"/>
                </a:ext>
              </a:extLst>
            </p:cNvPr>
            <p:cNvSpPr/>
            <p:nvPr/>
          </p:nvSpPr>
          <p:spPr>
            <a:xfrm>
              <a:off x="2730925" y="3236600"/>
              <a:ext cx="675" cy="550"/>
            </a:xfrm>
            <a:custGeom>
              <a:avLst/>
              <a:gdLst/>
              <a:ahLst/>
              <a:cxnLst/>
              <a:rect l="l" t="t" r="r" b="b"/>
              <a:pathLst>
                <a:path w="27" h="22" extrusionOk="0">
                  <a:moveTo>
                    <a:pt x="3" y="1"/>
                  </a:moveTo>
                  <a:cubicBezTo>
                    <a:pt x="0" y="1"/>
                    <a:pt x="19" y="22"/>
                    <a:pt x="27" y="22"/>
                  </a:cubicBezTo>
                  <a:cubicBezTo>
                    <a:pt x="11" y="6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218;p43">
              <a:extLst>
                <a:ext uri="{FF2B5EF4-FFF2-40B4-BE49-F238E27FC236}">
                  <a16:creationId xmlns:a16="http://schemas.microsoft.com/office/drawing/2014/main" id="{C36691F1-DFDF-4255-A016-DD355AC4DD56}"/>
                </a:ext>
              </a:extLst>
            </p:cNvPr>
            <p:cNvSpPr/>
            <p:nvPr/>
          </p:nvSpPr>
          <p:spPr>
            <a:xfrm>
              <a:off x="2722900" y="3237800"/>
              <a:ext cx="375" cy="850"/>
            </a:xfrm>
            <a:custGeom>
              <a:avLst/>
              <a:gdLst/>
              <a:ahLst/>
              <a:cxnLst/>
              <a:rect l="l" t="t" r="r" b="b"/>
              <a:pathLst>
                <a:path w="15" h="34" extrusionOk="0">
                  <a:moveTo>
                    <a:pt x="1" y="1"/>
                  </a:moveTo>
                  <a:cubicBezTo>
                    <a:pt x="0" y="1"/>
                    <a:pt x="7" y="19"/>
                    <a:pt x="14" y="33"/>
                  </a:cubicBezTo>
                  <a:cubicBezTo>
                    <a:pt x="5" y="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219;p43">
              <a:extLst>
                <a:ext uri="{FF2B5EF4-FFF2-40B4-BE49-F238E27FC236}">
                  <a16:creationId xmlns:a16="http://schemas.microsoft.com/office/drawing/2014/main" id="{93D9AB7E-D38C-401E-BD9A-36E67FFCB0D6}"/>
                </a:ext>
              </a:extLst>
            </p:cNvPr>
            <p:cNvSpPr/>
            <p:nvPr/>
          </p:nvSpPr>
          <p:spPr>
            <a:xfrm>
              <a:off x="2716700" y="3241425"/>
              <a:ext cx="925" cy="800"/>
            </a:xfrm>
            <a:custGeom>
              <a:avLst/>
              <a:gdLst/>
              <a:ahLst/>
              <a:cxnLst/>
              <a:rect l="l" t="t" r="r" b="b"/>
              <a:pathLst>
                <a:path w="37" h="32" extrusionOk="0">
                  <a:moveTo>
                    <a:pt x="4" y="1"/>
                  </a:moveTo>
                  <a:cubicBezTo>
                    <a:pt x="1" y="1"/>
                    <a:pt x="3" y="7"/>
                    <a:pt x="12" y="31"/>
                  </a:cubicBezTo>
                  <a:cubicBezTo>
                    <a:pt x="12" y="22"/>
                    <a:pt x="19" y="13"/>
                    <a:pt x="27" y="9"/>
                  </a:cubicBezTo>
                  <a:lnTo>
                    <a:pt x="27" y="9"/>
                  </a:lnTo>
                  <a:cubicBezTo>
                    <a:pt x="27" y="9"/>
                    <a:pt x="28" y="9"/>
                    <a:pt x="28" y="9"/>
                  </a:cubicBezTo>
                  <a:cubicBezTo>
                    <a:pt x="30" y="9"/>
                    <a:pt x="33" y="9"/>
                    <a:pt x="36" y="7"/>
                  </a:cubicBezTo>
                  <a:cubicBezTo>
                    <a:pt x="33" y="7"/>
                    <a:pt x="30" y="8"/>
                    <a:pt x="27" y="9"/>
                  </a:cubicBezTo>
                  <a:lnTo>
                    <a:pt x="27" y="9"/>
                  </a:lnTo>
                  <a:cubicBezTo>
                    <a:pt x="17" y="9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220;p43">
              <a:extLst>
                <a:ext uri="{FF2B5EF4-FFF2-40B4-BE49-F238E27FC236}">
                  <a16:creationId xmlns:a16="http://schemas.microsoft.com/office/drawing/2014/main" id="{7BACB92C-F97D-4519-81C6-3D54DF765D28}"/>
                </a:ext>
              </a:extLst>
            </p:cNvPr>
            <p:cNvSpPr/>
            <p:nvPr/>
          </p:nvSpPr>
          <p:spPr>
            <a:xfrm>
              <a:off x="2533925" y="3078775"/>
              <a:ext cx="625" cy="700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25" y="1"/>
                  </a:moveTo>
                  <a:cubicBezTo>
                    <a:pt x="8" y="1"/>
                    <a:pt x="3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3" y="27"/>
                    <a:pt x="5" y="28"/>
                    <a:pt x="7" y="28"/>
                  </a:cubicBezTo>
                  <a:cubicBezTo>
                    <a:pt x="13" y="28"/>
                    <a:pt x="15" y="1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221;p43">
              <a:extLst>
                <a:ext uri="{FF2B5EF4-FFF2-40B4-BE49-F238E27FC236}">
                  <a16:creationId xmlns:a16="http://schemas.microsoft.com/office/drawing/2014/main" id="{60BC60C3-B606-4E44-BB21-109D21F427D3}"/>
                </a:ext>
              </a:extLst>
            </p:cNvPr>
            <p:cNvSpPr/>
            <p:nvPr/>
          </p:nvSpPr>
          <p:spPr>
            <a:xfrm>
              <a:off x="2528200" y="3078475"/>
              <a:ext cx="1000" cy="375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1"/>
                  </a:moveTo>
                  <a:lnTo>
                    <a:pt x="39" y="1"/>
                  </a:lnTo>
                  <a:cubicBezTo>
                    <a:pt x="12" y="8"/>
                    <a:pt x="0" y="15"/>
                    <a:pt x="5" y="15"/>
                  </a:cubicBezTo>
                  <a:cubicBezTo>
                    <a:pt x="8" y="15"/>
                    <a:pt x="19" y="1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222;p43">
              <a:extLst>
                <a:ext uri="{FF2B5EF4-FFF2-40B4-BE49-F238E27FC236}">
                  <a16:creationId xmlns:a16="http://schemas.microsoft.com/office/drawing/2014/main" id="{4470310C-00DD-4E3F-B592-3586ABD65719}"/>
                </a:ext>
              </a:extLst>
            </p:cNvPr>
            <p:cNvSpPr/>
            <p:nvPr/>
          </p:nvSpPr>
          <p:spPr>
            <a:xfrm>
              <a:off x="2525000" y="3076700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1" y="0"/>
                  </a:moveTo>
                  <a:cubicBezTo>
                    <a:pt x="11" y="21"/>
                    <a:pt x="31" y="42"/>
                    <a:pt x="59" y="47"/>
                  </a:cubicBezTo>
                  <a:lnTo>
                    <a:pt x="59" y="47"/>
                  </a:lnTo>
                  <a:cubicBezTo>
                    <a:pt x="37" y="31"/>
                    <a:pt x="7" y="6"/>
                    <a:pt x="1" y="0"/>
                  </a:cubicBezTo>
                  <a:close/>
                  <a:moveTo>
                    <a:pt x="59" y="47"/>
                  </a:moveTo>
                  <a:cubicBezTo>
                    <a:pt x="72" y="56"/>
                    <a:pt x="82" y="63"/>
                    <a:pt x="84" y="63"/>
                  </a:cubicBezTo>
                  <a:cubicBezTo>
                    <a:pt x="86" y="63"/>
                    <a:pt x="83" y="58"/>
                    <a:pt x="72" y="48"/>
                  </a:cubicBezTo>
                  <a:cubicBezTo>
                    <a:pt x="68" y="48"/>
                    <a:pt x="63" y="48"/>
                    <a:pt x="59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8223;p43">
              <a:extLst>
                <a:ext uri="{FF2B5EF4-FFF2-40B4-BE49-F238E27FC236}">
                  <a16:creationId xmlns:a16="http://schemas.microsoft.com/office/drawing/2014/main" id="{E59B3C14-3002-482A-815C-E9CF7F03F1E6}"/>
                </a:ext>
              </a:extLst>
            </p:cNvPr>
            <p:cNvSpPr/>
            <p:nvPr/>
          </p:nvSpPr>
          <p:spPr>
            <a:xfrm>
              <a:off x="2523625" y="3072975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5" y="1"/>
                  </a:moveTo>
                  <a:cubicBezTo>
                    <a:pt x="1" y="1"/>
                    <a:pt x="1" y="4"/>
                    <a:pt x="12" y="10"/>
                  </a:cubicBezTo>
                  <a:lnTo>
                    <a:pt x="12" y="10"/>
                  </a:lnTo>
                  <a:cubicBezTo>
                    <a:pt x="8" y="10"/>
                    <a:pt x="11" y="13"/>
                    <a:pt x="32" y="18"/>
                  </a:cubicBezTo>
                  <a:cubicBezTo>
                    <a:pt x="32" y="17"/>
                    <a:pt x="31" y="15"/>
                    <a:pt x="29" y="14"/>
                  </a:cubicBezTo>
                  <a:lnTo>
                    <a:pt x="29" y="14"/>
                  </a:lnTo>
                  <a:cubicBezTo>
                    <a:pt x="22" y="5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8224;p43">
              <a:extLst>
                <a:ext uri="{FF2B5EF4-FFF2-40B4-BE49-F238E27FC236}">
                  <a16:creationId xmlns:a16="http://schemas.microsoft.com/office/drawing/2014/main" id="{9AB08007-8384-495C-8F49-5495BB0D6B9D}"/>
                </a:ext>
              </a:extLst>
            </p:cNvPr>
            <p:cNvSpPr/>
            <p:nvPr/>
          </p:nvSpPr>
          <p:spPr>
            <a:xfrm>
              <a:off x="2524325" y="3072925"/>
              <a:ext cx="225" cy="300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1" y="0"/>
                  </a:moveTo>
                  <a:cubicBezTo>
                    <a:pt x="0" y="0"/>
                    <a:pt x="1" y="2"/>
                    <a:pt x="4" y="9"/>
                  </a:cubicBezTo>
                  <a:cubicBezTo>
                    <a:pt x="6" y="10"/>
                    <a:pt x="7" y="11"/>
                    <a:pt x="7" y="11"/>
                  </a:cubicBezTo>
                  <a:cubicBezTo>
                    <a:pt x="9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8225;p43">
              <a:extLst>
                <a:ext uri="{FF2B5EF4-FFF2-40B4-BE49-F238E27FC236}">
                  <a16:creationId xmlns:a16="http://schemas.microsoft.com/office/drawing/2014/main" id="{A28A8C7E-AECE-4DD5-8828-A6F7BAF897E2}"/>
                </a:ext>
              </a:extLst>
            </p:cNvPr>
            <p:cNvSpPr/>
            <p:nvPr/>
          </p:nvSpPr>
          <p:spPr>
            <a:xfrm>
              <a:off x="2522150" y="3071550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29" y="0"/>
                  </a:moveTo>
                  <a:cubicBezTo>
                    <a:pt x="22" y="0"/>
                    <a:pt x="1" y="14"/>
                    <a:pt x="8" y="28"/>
                  </a:cubicBezTo>
                  <a:cubicBezTo>
                    <a:pt x="33" y="8"/>
                    <a:pt x="34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8226;p43">
              <a:extLst>
                <a:ext uri="{FF2B5EF4-FFF2-40B4-BE49-F238E27FC236}">
                  <a16:creationId xmlns:a16="http://schemas.microsoft.com/office/drawing/2014/main" id="{59409B49-CC0E-4CDA-ABDB-82D3FFE99444}"/>
                </a:ext>
              </a:extLst>
            </p:cNvPr>
            <p:cNvSpPr/>
            <p:nvPr/>
          </p:nvSpPr>
          <p:spPr>
            <a:xfrm>
              <a:off x="2521425" y="30728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8227;p43">
              <a:extLst>
                <a:ext uri="{FF2B5EF4-FFF2-40B4-BE49-F238E27FC236}">
                  <a16:creationId xmlns:a16="http://schemas.microsoft.com/office/drawing/2014/main" id="{5AD13FF7-B99C-4A6A-A0B7-33D3C1B55544}"/>
                </a:ext>
              </a:extLst>
            </p:cNvPr>
            <p:cNvSpPr/>
            <p:nvPr/>
          </p:nvSpPr>
          <p:spPr>
            <a:xfrm>
              <a:off x="2521725" y="3072600"/>
              <a:ext cx="475" cy="625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0"/>
                  </a:moveTo>
                  <a:cubicBezTo>
                    <a:pt x="18" y="0"/>
                    <a:pt x="0" y="25"/>
                    <a:pt x="1" y="25"/>
                  </a:cubicBezTo>
                  <a:cubicBezTo>
                    <a:pt x="1" y="25"/>
                    <a:pt x="4" y="21"/>
                    <a:pt x="13" y="10"/>
                  </a:cubicBezTo>
                  <a:cubicBezTo>
                    <a:pt x="17" y="3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8228;p43">
              <a:extLst>
                <a:ext uri="{FF2B5EF4-FFF2-40B4-BE49-F238E27FC236}">
                  <a16:creationId xmlns:a16="http://schemas.microsoft.com/office/drawing/2014/main" id="{B4CB7A9B-4CF9-484A-97F1-9FFB3FEC47C1}"/>
                </a:ext>
              </a:extLst>
            </p:cNvPr>
            <p:cNvSpPr/>
            <p:nvPr/>
          </p:nvSpPr>
          <p:spPr>
            <a:xfrm>
              <a:off x="2522625" y="307312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24" y="36"/>
                    <a:pt x="0" y="36"/>
                  </a:cubicBezTo>
                  <a:cubicBezTo>
                    <a:pt x="9" y="42"/>
                    <a:pt x="16" y="44"/>
                    <a:pt x="21" y="44"/>
                  </a:cubicBezTo>
                  <a:cubicBezTo>
                    <a:pt x="39" y="44"/>
                    <a:pt x="37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8229;p43">
              <a:extLst>
                <a:ext uri="{FF2B5EF4-FFF2-40B4-BE49-F238E27FC236}">
                  <a16:creationId xmlns:a16="http://schemas.microsoft.com/office/drawing/2014/main" id="{3AD9E117-3D67-48FB-A2E0-B159D2383194}"/>
                </a:ext>
              </a:extLst>
            </p:cNvPr>
            <p:cNvSpPr/>
            <p:nvPr/>
          </p:nvSpPr>
          <p:spPr>
            <a:xfrm>
              <a:off x="2524125" y="30773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12"/>
                  </a:moveTo>
                  <a:cubicBezTo>
                    <a:pt x="60" y="60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8230;p43">
              <a:extLst>
                <a:ext uri="{FF2B5EF4-FFF2-40B4-BE49-F238E27FC236}">
                  <a16:creationId xmlns:a16="http://schemas.microsoft.com/office/drawing/2014/main" id="{8D878839-5FD7-478E-86A4-B63531B7D86A}"/>
                </a:ext>
              </a:extLst>
            </p:cNvPr>
            <p:cNvSpPr/>
            <p:nvPr/>
          </p:nvSpPr>
          <p:spPr>
            <a:xfrm>
              <a:off x="2518750" y="3069925"/>
              <a:ext cx="550" cy="1150"/>
            </a:xfrm>
            <a:custGeom>
              <a:avLst/>
              <a:gdLst/>
              <a:ahLst/>
              <a:cxnLst/>
              <a:rect l="l" t="t" r="r" b="b"/>
              <a:pathLst>
                <a:path w="22" h="46" extrusionOk="0">
                  <a:moveTo>
                    <a:pt x="19" y="0"/>
                  </a:moveTo>
                  <a:cubicBezTo>
                    <a:pt x="19" y="0"/>
                    <a:pt x="13" y="11"/>
                    <a:pt x="1" y="45"/>
                  </a:cubicBezTo>
                  <a:cubicBezTo>
                    <a:pt x="8" y="38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8231;p43">
              <a:extLst>
                <a:ext uri="{FF2B5EF4-FFF2-40B4-BE49-F238E27FC236}">
                  <a16:creationId xmlns:a16="http://schemas.microsoft.com/office/drawing/2014/main" id="{EC55DE44-027C-49F3-95EC-F35228A34937}"/>
                </a:ext>
              </a:extLst>
            </p:cNvPr>
            <p:cNvSpPr/>
            <p:nvPr/>
          </p:nvSpPr>
          <p:spPr>
            <a:xfrm>
              <a:off x="2518150" y="3071050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0"/>
                  </a:moveTo>
                  <a:cubicBezTo>
                    <a:pt x="7" y="6"/>
                    <a:pt x="13" y="9"/>
                    <a:pt x="17" y="9"/>
                  </a:cubicBezTo>
                  <a:cubicBezTo>
                    <a:pt x="22" y="9"/>
                    <a:pt x="25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8232;p43">
              <a:extLst>
                <a:ext uri="{FF2B5EF4-FFF2-40B4-BE49-F238E27FC236}">
                  <a16:creationId xmlns:a16="http://schemas.microsoft.com/office/drawing/2014/main" id="{BC83D88D-A69C-4746-AB07-FE3602A13E7F}"/>
                </a:ext>
              </a:extLst>
            </p:cNvPr>
            <p:cNvSpPr/>
            <p:nvPr/>
          </p:nvSpPr>
          <p:spPr>
            <a:xfrm>
              <a:off x="2520550" y="3073850"/>
              <a:ext cx="1250" cy="500"/>
            </a:xfrm>
            <a:custGeom>
              <a:avLst/>
              <a:gdLst/>
              <a:ahLst/>
              <a:cxnLst/>
              <a:rect l="l" t="t" r="r" b="b"/>
              <a:pathLst>
                <a:path w="50" h="20" extrusionOk="0">
                  <a:moveTo>
                    <a:pt x="48" y="0"/>
                  </a:moveTo>
                  <a:cubicBezTo>
                    <a:pt x="47" y="0"/>
                    <a:pt x="15" y="12"/>
                    <a:pt x="0" y="19"/>
                  </a:cubicBezTo>
                  <a:cubicBezTo>
                    <a:pt x="38" y="5"/>
                    <a:pt x="4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8233;p43">
              <a:extLst>
                <a:ext uri="{FF2B5EF4-FFF2-40B4-BE49-F238E27FC236}">
                  <a16:creationId xmlns:a16="http://schemas.microsoft.com/office/drawing/2014/main" id="{7BFCF649-C1A4-42E1-B27B-D09C3A850EDB}"/>
                </a:ext>
              </a:extLst>
            </p:cNvPr>
            <p:cNvSpPr/>
            <p:nvPr/>
          </p:nvSpPr>
          <p:spPr>
            <a:xfrm>
              <a:off x="2515475" y="306687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48" y="72"/>
                  </a:moveTo>
                  <a:cubicBezTo>
                    <a:pt x="120" y="1"/>
                    <a:pt x="1" y="120"/>
                    <a:pt x="48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8234;p43">
              <a:extLst>
                <a:ext uri="{FF2B5EF4-FFF2-40B4-BE49-F238E27FC236}">
                  <a16:creationId xmlns:a16="http://schemas.microsoft.com/office/drawing/2014/main" id="{0A26721C-D32F-498D-8776-E182FB478B48}"/>
                </a:ext>
              </a:extLst>
            </p:cNvPr>
            <p:cNvSpPr/>
            <p:nvPr/>
          </p:nvSpPr>
          <p:spPr>
            <a:xfrm>
              <a:off x="2514600" y="3066650"/>
              <a:ext cx="1150" cy="1450"/>
            </a:xfrm>
            <a:custGeom>
              <a:avLst/>
              <a:gdLst/>
              <a:ahLst/>
              <a:cxnLst/>
              <a:rect l="l" t="t" r="r" b="b"/>
              <a:pathLst>
                <a:path w="46" h="58" extrusionOk="0">
                  <a:moveTo>
                    <a:pt x="8" y="1"/>
                  </a:moveTo>
                  <a:cubicBezTo>
                    <a:pt x="2" y="1"/>
                    <a:pt x="1" y="11"/>
                    <a:pt x="16" y="42"/>
                  </a:cubicBezTo>
                  <a:lnTo>
                    <a:pt x="16" y="42"/>
                  </a:lnTo>
                  <a:cubicBezTo>
                    <a:pt x="15" y="45"/>
                    <a:pt x="16" y="50"/>
                    <a:pt x="24" y="57"/>
                  </a:cubicBezTo>
                  <a:cubicBezTo>
                    <a:pt x="46" y="35"/>
                    <a:pt x="1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8235;p43">
              <a:extLst>
                <a:ext uri="{FF2B5EF4-FFF2-40B4-BE49-F238E27FC236}">
                  <a16:creationId xmlns:a16="http://schemas.microsoft.com/office/drawing/2014/main" id="{751591AA-B824-4D03-8E73-0AD0E502F9F3}"/>
                </a:ext>
              </a:extLst>
            </p:cNvPr>
            <p:cNvSpPr/>
            <p:nvPr/>
          </p:nvSpPr>
          <p:spPr>
            <a:xfrm>
              <a:off x="2516975" y="3069550"/>
              <a:ext cx="325" cy="2125"/>
            </a:xfrm>
            <a:custGeom>
              <a:avLst/>
              <a:gdLst/>
              <a:ahLst/>
              <a:cxnLst/>
              <a:rect l="l" t="t" r="r" b="b"/>
              <a:pathLst>
                <a:path w="13" h="85" extrusionOk="0">
                  <a:moveTo>
                    <a:pt x="0" y="1"/>
                  </a:moveTo>
                  <a:cubicBezTo>
                    <a:pt x="0" y="84"/>
                    <a:pt x="0" y="13"/>
                    <a:pt x="0" y="1"/>
                  </a:cubicBezTo>
                  <a:cubicBezTo>
                    <a:pt x="0" y="1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8236;p43">
              <a:extLst>
                <a:ext uri="{FF2B5EF4-FFF2-40B4-BE49-F238E27FC236}">
                  <a16:creationId xmlns:a16="http://schemas.microsoft.com/office/drawing/2014/main" id="{9F09F031-2E58-472B-A2D0-7884F2AAFA43}"/>
                </a:ext>
              </a:extLst>
            </p:cNvPr>
            <p:cNvSpPr/>
            <p:nvPr/>
          </p:nvSpPr>
          <p:spPr>
            <a:xfrm>
              <a:off x="2516350" y="3069975"/>
              <a:ext cx="650" cy="500"/>
            </a:xfrm>
            <a:custGeom>
              <a:avLst/>
              <a:gdLst/>
              <a:ahLst/>
              <a:cxnLst/>
              <a:rect l="l" t="t" r="r" b="b"/>
              <a:pathLst>
                <a:path w="26" h="20" extrusionOk="0">
                  <a:moveTo>
                    <a:pt x="1" y="1"/>
                  </a:moveTo>
                  <a:cubicBezTo>
                    <a:pt x="1" y="1"/>
                    <a:pt x="7" y="5"/>
                    <a:pt x="25" y="19"/>
                  </a:cubicBezTo>
                  <a:cubicBezTo>
                    <a:pt x="18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8237;p43">
              <a:extLst>
                <a:ext uri="{FF2B5EF4-FFF2-40B4-BE49-F238E27FC236}">
                  <a16:creationId xmlns:a16="http://schemas.microsoft.com/office/drawing/2014/main" id="{18A4C4F6-C536-4F57-85B3-B8536D7FE9B5}"/>
                </a:ext>
              </a:extLst>
            </p:cNvPr>
            <p:cNvSpPr/>
            <p:nvPr/>
          </p:nvSpPr>
          <p:spPr>
            <a:xfrm>
              <a:off x="2517850" y="3072825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61" y="1"/>
                  </a:moveTo>
                  <a:cubicBezTo>
                    <a:pt x="37" y="1"/>
                    <a:pt x="1" y="1"/>
                    <a:pt x="25" y="48"/>
                  </a:cubicBezTo>
                  <a:cubicBezTo>
                    <a:pt x="37" y="36"/>
                    <a:pt x="25" y="13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8238;p43">
              <a:extLst>
                <a:ext uri="{FF2B5EF4-FFF2-40B4-BE49-F238E27FC236}">
                  <a16:creationId xmlns:a16="http://schemas.microsoft.com/office/drawing/2014/main" id="{898161D0-4F0F-4166-BF91-27EF8E6FB907}"/>
                </a:ext>
              </a:extLst>
            </p:cNvPr>
            <p:cNvSpPr/>
            <p:nvPr/>
          </p:nvSpPr>
          <p:spPr>
            <a:xfrm>
              <a:off x="2517100" y="3071350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1" y="0"/>
                  </a:moveTo>
                  <a:lnTo>
                    <a:pt x="31" y="0"/>
                  </a:lnTo>
                  <a:cubicBezTo>
                    <a:pt x="8" y="14"/>
                    <a:pt x="1" y="19"/>
                    <a:pt x="2" y="19"/>
                  </a:cubicBezTo>
                  <a:cubicBezTo>
                    <a:pt x="3" y="19"/>
                    <a:pt x="24" y="7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8239;p43">
              <a:extLst>
                <a:ext uri="{FF2B5EF4-FFF2-40B4-BE49-F238E27FC236}">
                  <a16:creationId xmlns:a16="http://schemas.microsoft.com/office/drawing/2014/main" id="{2217226A-462D-4063-B90F-8711C2AA8B33}"/>
                </a:ext>
              </a:extLst>
            </p:cNvPr>
            <p:cNvSpPr/>
            <p:nvPr/>
          </p:nvSpPr>
          <p:spPr>
            <a:xfrm>
              <a:off x="2516675" y="307142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4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8240;p43">
              <a:extLst>
                <a:ext uri="{FF2B5EF4-FFF2-40B4-BE49-F238E27FC236}">
                  <a16:creationId xmlns:a16="http://schemas.microsoft.com/office/drawing/2014/main" id="{B97FD635-17C1-40EC-B839-E31C419E6242}"/>
                </a:ext>
              </a:extLst>
            </p:cNvPr>
            <p:cNvSpPr/>
            <p:nvPr/>
          </p:nvSpPr>
          <p:spPr>
            <a:xfrm>
              <a:off x="2512975" y="3068650"/>
              <a:ext cx="1325" cy="575"/>
            </a:xfrm>
            <a:custGeom>
              <a:avLst/>
              <a:gdLst/>
              <a:ahLst/>
              <a:cxnLst/>
              <a:rect l="l" t="t" r="r" b="b"/>
              <a:pathLst>
                <a:path w="53" h="23" extrusionOk="0">
                  <a:moveTo>
                    <a:pt x="41" y="1"/>
                  </a:moveTo>
                  <a:cubicBezTo>
                    <a:pt x="9" y="17"/>
                    <a:pt x="0" y="22"/>
                    <a:pt x="2" y="22"/>
                  </a:cubicBezTo>
                  <a:cubicBezTo>
                    <a:pt x="4" y="22"/>
                    <a:pt x="30" y="10"/>
                    <a:pt x="39" y="4"/>
                  </a:cubicBezTo>
                  <a:lnTo>
                    <a:pt x="39" y="4"/>
                  </a:lnTo>
                  <a:cubicBezTo>
                    <a:pt x="38" y="8"/>
                    <a:pt x="42" y="10"/>
                    <a:pt x="46" y="10"/>
                  </a:cubicBezTo>
                  <a:cubicBezTo>
                    <a:pt x="50" y="10"/>
                    <a:pt x="53" y="7"/>
                    <a:pt x="42" y="1"/>
                  </a:cubicBezTo>
                  <a:lnTo>
                    <a:pt x="42" y="1"/>
                  </a:lnTo>
                  <a:cubicBezTo>
                    <a:pt x="42" y="1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8241;p43">
              <a:extLst>
                <a:ext uri="{FF2B5EF4-FFF2-40B4-BE49-F238E27FC236}">
                  <a16:creationId xmlns:a16="http://schemas.microsoft.com/office/drawing/2014/main" id="{17B5372B-DBC2-43EF-AFAD-EA615F79EAA5}"/>
                </a:ext>
              </a:extLst>
            </p:cNvPr>
            <p:cNvSpPr/>
            <p:nvPr/>
          </p:nvSpPr>
          <p:spPr>
            <a:xfrm>
              <a:off x="2509225" y="3067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8242;p43">
              <a:extLst>
                <a:ext uri="{FF2B5EF4-FFF2-40B4-BE49-F238E27FC236}">
                  <a16:creationId xmlns:a16="http://schemas.microsoft.com/office/drawing/2014/main" id="{9723011A-6DD6-4CEE-B7BA-F564423B70F4}"/>
                </a:ext>
              </a:extLst>
            </p:cNvPr>
            <p:cNvSpPr/>
            <p:nvPr/>
          </p:nvSpPr>
          <p:spPr>
            <a:xfrm>
              <a:off x="2512800" y="306955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1"/>
                  </a:moveTo>
                  <a:cubicBezTo>
                    <a:pt x="1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8243;p43">
              <a:extLst>
                <a:ext uri="{FF2B5EF4-FFF2-40B4-BE49-F238E27FC236}">
                  <a16:creationId xmlns:a16="http://schemas.microsoft.com/office/drawing/2014/main" id="{852B319B-CA65-4EB3-BA06-0A38BE00F0B2}"/>
                </a:ext>
              </a:extLst>
            </p:cNvPr>
            <p:cNvSpPr/>
            <p:nvPr/>
          </p:nvSpPr>
          <p:spPr>
            <a:xfrm>
              <a:off x="2511900" y="3067400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6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3" y="15"/>
                    <a:pt x="13" y="15"/>
                    <a:pt x="13" y="27"/>
                  </a:cubicBezTo>
                  <a:lnTo>
                    <a:pt x="13" y="27"/>
                  </a:lnTo>
                  <a:cubicBezTo>
                    <a:pt x="13" y="17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8244;p43">
              <a:extLst>
                <a:ext uri="{FF2B5EF4-FFF2-40B4-BE49-F238E27FC236}">
                  <a16:creationId xmlns:a16="http://schemas.microsoft.com/office/drawing/2014/main" id="{8A60D184-37CE-4022-B08D-B45CE48D6678}"/>
                </a:ext>
              </a:extLst>
            </p:cNvPr>
            <p:cNvSpPr/>
            <p:nvPr/>
          </p:nvSpPr>
          <p:spPr>
            <a:xfrm>
              <a:off x="2515175" y="306912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4" y="0"/>
                  </a:moveTo>
                  <a:cubicBezTo>
                    <a:pt x="1" y="0"/>
                    <a:pt x="1" y="6"/>
                    <a:pt x="1" y="6"/>
                  </a:cubicBezTo>
                  <a:lnTo>
                    <a:pt x="13" y="6"/>
                  </a:ln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8245;p43">
              <a:extLst>
                <a:ext uri="{FF2B5EF4-FFF2-40B4-BE49-F238E27FC236}">
                  <a16:creationId xmlns:a16="http://schemas.microsoft.com/office/drawing/2014/main" id="{E0D80C31-86A1-4222-8744-59BFE39C9E59}"/>
                </a:ext>
              </a:extLst>
            </p:cNvPr>
            <p:cNvSpPr/>
            <p:nvPr/>
          </p:nvSpPr>
          <p:spPr>
            <a:xfrm>
              <a:off x="2514500" y="3069250"/>
              <a:ext cx="700" cy="375"/>
            </a:xfrm>
            <a:custGeom>
              <a:avLst/>
              <a:gdLst/>
              <a:ahLst/>
              <a:cxnLst/>
              <a:rect l="l" t="t" r="r" b="b"/>
              <a:pathLst>
                <a:path w="28" h="15" extrusionOk="0">
                  <a:moveTo>
                    <a:pt x="28" y="1"/>
                  </a:moveTo>
                  <a:lnTo>
                    <a:pt x="28" y="1"/>
                  </a:lnTo>
                  <a:cubicBezTo>
                    <a:pt x="0" y="8"/>
                    <a:pt x="5" y="15"/>
                    <a:pt x="13" y="15"/>
                  </a:cubicBezTo>
                  <a:cubicBezTo>
                    <a:pt x="19" y="15"/>
                    <a:pt x="28" y="1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8246;p43">
              <a:extLst>
                <a:ext uri="{FF2B5EF4-FFF2-40B4-BE49-F238E27FC236}">
                  <a16:creationId xmlns:a16="http://schemas.microsoft.com/office/drawing/2014/main" id="{9A4960F1-1F7A-4BE0-B808-DAD8DF8B39F3}"/>
                </a:ext>
              </a:extLst>
            </p:cNvPr>
            <p:cNvSpPr/>
            <p:nvPr/>
          </p:nvSpPr>
          <p:spPr>
            <a:xfrm>
              <a:off x="2505950" y="3067450"/>
              <a:ext cx="3500" cy="3850"/>
            </a:xfrm>
            <a:custGeom>
              <a:avLst/>
              <a:gdLst/>
              <a:ahLst/>
              <a:cxnLst/>
              <a:rect l="l" t="t" r="r" b="b"/>
              <a:pathLst>
                <a:path w="140" h="154" extrusionOk="0">
                  <a:moveTo>
                    <a:pt x="133" y="1"/>
                  </a:moveTo>
                  <a:cubicBezTo>
                    <a:pt x="133" y="1"/>
                    <a:pt x="132" y="1"/>
                    <a:pt x="132" y="1"/>
                  </a:cubicBezTo>
                  <a:cubicBezTo>
                    <a:pt x="132" y="3"/>
                    <a:pt x="132" y="5"/>
                    <a:pt x="132" y="6"/>
                  </a:cubicBezTo>
                  <a:lnTo>
                    <a:pt x="132" y="6"/>
                  </a:lnTo>
                  <a:cubicBezTo>
                    <a:pt x="133" y="3"/>
                    <a:pt x="134" y="1"/>
                    <a:pt x="133" y="1"/>
                  </a:cubicBezTo>
                  <a:close/>
                  <a:moveTo>
                    <a:pt x="132" y="6"/>
                  </a:moveTo>
                  <a:cubicBezTo>
                    <a:pt x="126" y="26"/>
                    <a:pt x="97" y="88"/>
                    <a:pt x="103" y="96"/>
                  </a:cubicBezTo>
                  <a:lnTo>
                    <a:pt x="103" y="96"/>
                  </a:lnTo>
                  <a:cubicBezTo>
                    <a:pt x="82" y="95"/>
                    <a:pt x="72" y="83"/>
                    <a:pt x="72" y="61"/>
                  </a:cubicBezTo>
                  <a:cubicBezTo>
                    <a:pt x="48" y="85"/>
                    <a:pt x="25" y="109"/>
                    <a:pt x="1" y="144"/>
                  </a:cubicBezTo>
                  <a:cubicBezTo>
                    <a:pt x="12" y="150"/>
                    <a:pt x="27" y="154"/>
                    <a:pt x="42" y="154"/>
                  </a:cubicBezTo>
                  <a:cubicBezTo>
                    <a:pt x="88" y="154"/>
                    <a:pt x="139" y="119"/>
                    <a:pt x="1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8247;p43">
              <a:extLst>
                <a:ext uri="{FF2B5EF4-FFF2-40B4-BE49-F238E27FC236}">
                  <a16:creationId xmlns:a16="http://schemas.microsoft.com/office/drawing/2014/main" id="{4A587BDB-F4E4-4164-A039-10AA941BB7C0}"/>
                </a:ext>
              </a:extLst>
            </p:cNvPr>
            <p:cNvSpPr/>
            <p:nvPr/>
          </p:nvSpPr>
          <p:spPr>
            <a:xfrm>
              <a:off x="2509725" y="3067150"/>
              <a:ext cx="725" cy="950"/>
            </a:xfrm>
            <a:custGeom>
              <a:avLst/>
              <a:gdLst/>
              <a:ahLst/>
              <a:cxnLst/>
              <a:rect l="l" t="t" r="r" b="b"/>
              <a:pathLst>
                <a:path w="29" h="38" extrusionOk="0">
                  <a:moveTo>
                    <a:pt x="1" y="1"/>
                  </a:moveTo>
                  <a:cubicBezTo>
                    <a:pt x="0" y="1"/>
                    <a:pt x="7" y="11"/>
                    <a:pt x="28" y="37"/>
                  </a:cubicBezTo>
                  <a:cubicBezTo>
                    <a:pt x="15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8248;p43">
              <a:extLst>
                <a:ext uri="{FF2B5EF4-FFF2-40B4-BE49-F238E27FC236}">
                  <a16:creationId xmlns:a16="http://schemas.microsoft.com/office/drawing/2014/main" id="{792B7A6A-3469-4090-AD9D-615C5967C85B}"/>
                </a:ext>
              </a:extLst>
            </p:cNvPr>
            <p:cNvSpPr/>
            <p:nvPr/>
          </p:nvSpPr>
          <p:spPr>
            <a:xfrm>
              <a:off x="2510925" y="3067975"/>
              <a:ext cx="1900" cy="2250"/>
            </a:xfrm>
            <a:custGeom>
              <a:avLst/>
              <a:gdLst/>
              <a:ahLst/>
              <a:cxnLst/>
              <a:rect l="l" t="t" r="r" b="b"/>
              <a:pathLst>
                <a:path w="76" h="90" extrusionOk="0">
                  <a:moveTo>
                    <a:pt x="27" y="1"/>
                  </a:moveTo>
                  <a:cubicBezTo>
                    <a:pt x="21" y="1"/>
                    <a:pt x="14" y="2"/>
                    <a:pt x="4" y="4"/>
                  </a:cubicBezTo>
                  <a:cubicBezTo>
                    <a:pt x="37" y="33"/>
                    <a:pt x="46" y="39"/>
                    <a:pt x="44" y="39"/>
                  </a:cubicBezTo>
                  <a:cubicBezTo>
                    <a:pt x="42" y="39"/>
                    <a:pt x="35" y="36"/>
                    <a:pt x="27" y="36"/>
                  </a:cubicBezTo>
                  <a:cubicBezTo>
                    <a:pt x="15" y="36"/>
                    <a:pt x="3" y="42"/>
                    <a:pt x="3" y="74"/>
                  </a:cubicBezTo>
                  <a:lnTo>
                    <a:pt x="3" y="74"/>
                  </a:lnTo>
                  <a:cubicBezTo>
                    <a:pt x="3" y="74"/>
                    <a:pt x="3" y="74"/>
                    <a:pt x="3" y="74"/>
                  </a:cubicBezTo>
                  <a:cubicBezTo>
                    <a:pt x="1" y="74"/>
                    <a:pt x="1" y="77"/>
                    <a:pt x="4" y="88"/>
                  </a:cubicBezTo>
                  <a:cubicBezTo>
                    <a:pt x="7" y="89"/>
                    <a:pt x="9" y="89"/>
                    <a:pt x="10" y="89"/>
                  </a:cubicBezTo>
                  <a:cubicBezTo>
                    <a:pt x="11" y="89"/>
                    <a:pt x="12" y="89"/>
                    <a:pt x="12" y="88"/>
                  </a:cubicBezTo>
                  <a:lnTo>
                    <a:pt x="12" y="88"/>
                  </a:lnTo>
                  <a:cubicBezTo>
                    <a:pt x="49" y="85"/>
                    <a:pt x="75" y="6"/>
                    <a:pt x="63" y="6"/>
                  </a:cubicBezTo>
                  <a:cubicBezTo>
                    <a:pt x="61" y="6"/>
                    <a:pt x="57" y="9"/>
                    <a:pt x="52" y="16"/>
                  </a:cubicBezTo>
                  <a:cubicBezTo>
                    <a:pt x="52" y="16"/>
                    <a:pt x="52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8249;p43">
              <a:extLst>
                <a:ext uri="{FF2B5EF4-FFF2-40B4-BE49-F238E27FC236}">
                  <a16:creationId xmlns:a16="http://schemas.microsoft.com/office/drawing/2014/main" id="{FFC2D8F9-8555-4AE9-A40D-D9992E5E21E2}"/>
                </a:ext>
              </a:extLst>
            </p:cNvPr>
            <p:cNvSpPr/>
            <p:nvPr/>
          </p:nvSpPr>
          <p:spPr>
            <a:xfrm>
              <a:off x="2516550" y="3072225"/>
              <a:ext cx="1175" cy="2400"/>
            </a:xfrm>
            <a:custGeom>
              <a:avLst/>
              <a:gdLst/>
              <a:ahLst/>
              <a:cxnLst/>
              <a:rect l="l" t="t" r="r" b="b"/>
              <a:pathLst>
                <a:path w="47" h="96" extrusionOk="0">
                  <a:moveTo>
                    <a:pt x="5" y="1"/>
                  </a:moveTo>
                  <a:cubicBezTo>
                    <a:pt x="3" y="3"/>
                    <a:pt x="3" y="8"/>
                    <a:pt x="4" y="14"/>
                  </a:cubicBezTo>
                  <a:lnTo>
                    <a:pt x="4" y="14"/>
                  </a:lnTo>
                  <a:cubicBezTo>
                    <a:pt x="5" y="9"/>
                    <a:pt x="5" y="5"/>
                    <a:pt x="5" y="1"/>
                  </a:cubicBezTo>
                  <a:close/>
                  <a:moveTo>
                    <a:pt x="4" y="14"/>
                  </a:moveTo>
                  <a:lnTo>
                    <a:pt x="4" y="14"/>
                  </a:lnTo>
                  <a:cubicBezTo>
                    <a:pt x="1" y="77"/>
                    <a:pt x="15" y="95"/>
                    <a:pt x="28" y="95"/>
                  </a:cubicBezTo>
                  <a:cubicBezTo>
                    <a:pt x="38" y="95"/>
                    <a:pt x="46" y="83"/>
                    <a:pt x="41" y="72"/>
                  </a:cubicBezTo>
                  <a:lnTo>
                    <a:pt x="41" y="72"/>
                  </a:lnTo>
                  <a:cubicBezTo>
                    <a:pt x="41" y="73"/>
                    <a:pt x="41" y="74"/>
                    <a:pt x="40" y="74"/>
                  </a:cubicBezTo>
                  <a:cubicBezTo>
                    <a:pt x="35" y="74"/>
                    <a:pt x="10" y="35"/>
                    <a:pt x="4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8250;p43">
              <a:extLst>
                <a:ext uri="{FF2B5EF4-FFF2-40B4-BE49-F238E27FC236}">
                  <a16:creationId xmlns:a16="http://schemas.microsoft.com/office/drawing/2014/main" id="{B26F5D23-CC48-406F-9BCF-F17F88012CE1}"/>
                </a:ext>
              </a:extLst>
            </p:cNvPr>
            <p:cNvSpPr/>
            <p:nvPr/>
          </p:nvSpPr>
          <p:spPr>
            <a:xfrm>
              <a:off x="2513200" y="3071650"/>
              <a:ext cx="1125" cy="475"/>
            </a:xfrm>
            <a:custGeom>
              <a:avLst/>
              <a:gdLst/>
              <a:ahLst/>
              <a:cxnLst/>
              <a:rect l="l" t="t" r="r" b="b"/>
              <a:pathLst>
                <a:path w="45" h="19" extrusionOk="0">
                  <a:moveTo>
                    <a:pt x="44" y="0"/>
                  </a:moveTo>
                  <a:cubicBezTo>
                    <a:pt x="1" y="7"/>
                    <a:pt x="1" y="19"/>
                    <a:pt x="14" y="19"/>
                  </a:cubicBezTo>
                  <a:cubicBezTo>
                    <a:pt x="22" y="19"/>
                    <a:pt x="35" y="14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8251;p43">
              <a:extLst>
                <a:ext uri="{FF2B5EF4-FFF2-40B4-BE49-F238E27FC236}">
                  <a16:creationId xmlns:a16="http://schemas.microsoft.com/office/drawing/2014/main" id="{3CE7781C-3821-4B2C-83A9-D94A87932910}"/>
                </a:ext>
              </a:extLst>
            </p:cNvPr>
            <p:cNvSpPr/>
            <p:nvPr/>
          </p:nvSpPr>
          <p:spPr>
            <a:xfrm>
              <a:off x="2508625" y="3065975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49" y="1"/>
                  </a:moveTo>
                  <a:cubicBezTo>
                    <a:pt x="1" y="48"/>
                    <a:pt x="1" y="48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8252;p43">
              <a:extLst>
                <a:ext uri="{FF2B5EF4-FFF2-40B4-BE49-F238E27FC236}">
                  <a16:creationId xmlns:a16="http://schemas.microsoft.com/office/drawing/2014/main" id="{3523EB6C-9BA3-41D4-BC9F-0534802F6DE8}"/>
                </a:ext>
              </a:extLst>
            </p:cNvPr>
            <p:cNvSpPr/>
            <p:nvPr/>
          </p:nvSpPr>
          <p:spPr>
            <a:xfrm>
              <a:off x="2507675" y="3065675"/>
              <a:ext cx="400" cy="600"/>
            </a:xfrm>
            <a:custGeom>
              <a:avLst/>
              <a:gdLst/>
              <a:ahLst/>
              <a:cxnLst/>
              <a:rect l="l" t="t" r="r" b="b"/>
              <a:pathLst>
                <a:path w="16" h="24" extrusionOk="0">
                  <a:moveTo>
                    <a:pt x="15" y="1"/>
                  </a:moveTo>
                  <a:cubicBezTo>
                    <a:pt x="4" y="17"/>
                    <a:pt x="1" y="23"/>
                    <a:pt x="1" y="23"/>
                  </a:cubicBezTo>
                  <a:cubicBezTo>
                    <a:pt x="2" y="23"/>
                    <a:pt x="9" y="1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8253;p43">
              <a:extLst>
                <a:ext uri="{FF2B5EF4-FFF2-40B4-BE49-F238E27FC236}">
                  <a16:creationId xmlns:a16="http://schemas.microsoft.com/office/drawing/2014/main" id="{5BCF8FBB-18A2-4721-83F6-DDA82E10D867}"/>
                </a:ext>
              </a:extLst>
            </p:cNvPr>
            <p:cNvSpPr/>
            <p:nvPr/>
          </p:nvSpPr>
          <p:spPr>
            <a:xfrm>
              <a:off x="2470825" y="3054975"/>
              <a:ext cx="575" cy="875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1" y="0"/>
                  </a:moveTo>
                  <a:cubicBezTo>
                    <a:pt x="1" y="8"/>
                    <a:pt x="20" y="35"/>
                    <a:pt x="22" y="35"/>
                  </a:cubicBezTo>
                  <a:cubicBezTo>
                    <a:pt x="23" y="35"/>
                    <a:pt x="18" y="2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8254;p43">
              <a:extLst>
                <a:ext uri="{FF2B5EF4-FFF2-40B4-BE49-F238E27FC236}">
                  <a16:creationId xmlns:a16="http://schemas.microsoft.com/office/drawing/2014/main" id="{C6EC1FE2-A9C6-48AC-B475-F845FE40EB0A}"/>
                </a:ext>
              </a:extLst>
            </p:cNvPr>
            <p:cNvSpPr/>
            <p:nvPr/>
          </p:nvSpPr>
          <p:spPr>
            <a:xfrm>
              <a:off x="2445925" y="3057725"/>
              <a:ext cx="725" cy="550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7" y="0"/>
                  </a:moveTo>
                  <a:cubicBezTo>
                    <a:pt x="24" y="0"/>
                    <a:pt x="1" y="21"/>
                    <a:pt x="9" y="21"/>
                  </a:cubicBezTo>
                  <a:cubicBezTo>
                    <a:pt x="24" y="5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8255;p43">
              <a:extLst>
                <a:ext uri="{FF2B5EF4-FFF2-40B4-BE49-F238E27FC236}">
                  <a16:creationId xmlns:a16="http://schemas.microsoft.com/office/drawing/2014/main" id="{726F8F8C-EB98-42E4-81BD-D8D793EC26FD}"/>
                </a:ext>
              </a:extLst>
            </p:cNvPr>
            <p:cNvSpPr/>
            <p:nvPr/>
          </p:nvSpPr>
          <p:spPr>
            <a:xfrm>
              <a:off x="2411300" y="30668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2" y="1"/>
                  </a:moveTo>
                  <a:lnTo>
                    <a:pt x="1" y="36"/>
                  </a:lnTo>
                  <a:cubicBezTo>
                    <a:pt x="24" y="24"/>
                    <a:pt x="12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8256;p43">
              <a:extLst>
                <a:ext uri="{FF2B5EF4-FFF2-40B4-BE49-F238E27FC236}">
                  <a16:creationId xmlns:a16="http://schemas.microsoft.com/office/drawing/2014/main" id="{E8E0D800-96FB-45C8-9C3A-E67B10BF7F65}"/>
                </a:ext>
              </a:extLst>
            </p:cNvPr>
            <p:cNvSpPr/>
            <p:nvPr/>
          </p:nvSpPr>
          <p:spPr>
            <a:xfrm>
              <a:off x="2491975" y="3060325"/>
              <a:ext cx="900" cy="1125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0" y="1"/>
                  </a:moveTo>
                  <a:cubicBezTo>
                    <a:pt x="18" y="19"/>
                    <a:pt x="23" y="44"/>
                    <a:pt x="29" y="44"/>
                  </a:cubicBezTo>
                  <a:cubicBezTo>
                    <a:pt x="31" y="44"/>
                    <a:pt x="33" y="42"/>
                    <a:pt x="36" y="36"/>
                  </a:cubicBezTo>
                  <a:cubicBezTo>
                    <a:pt x="24" y="24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8257;p43">
              <a:extLst>
                <a:ext uri="{FF2B5EF4-FFF2-40B4-BE49-F238E27FC236}">
                  <a16:creationId xmlns:a16="http://schemas.microsoft.com/office/drawing/2014/main" id="{CE6CA35E-5283-42D9-A8F9-C3124F5E6071}"/>
                </a:ext>
              </a:extLst>
            </p:cNvPr>
            <p:cNvSpPr/>
            <p:nvPr/>
          </p:nvSpPr>
          <p:spPr>
            <a:xfrm>
              <a:off x="2490775" y="3059750"/>
              <a:ext cx="1400" cy="900"/>
            </a:xfrm>
            <a:custGeom>
              <a:avLst/>
              <a:gdLst/>
              <a:ahLst/>
              <a:cxnLst/>
              <a:rect l="l" t="t" r="r" b="b"/>
              <a:pathLst>
                <a:path w="56" h="36" extrusionOk="0">
                  <a:moveTo>
                    <a:pt x="31" y="0"/>
                  </a:moveTo>
                  <a:cubicBezTo>
                    <a:pt x="23" y="0"/>
                    <a:pt x="13" y="3"/>
                    <a:pt x="1" y="12"/>
                  </a:cubicBezTo>
                  <a:cubicBezTo>
                    <a:pt x="15" y="29"/>
                    <a:pt x="27" y="35"/>
                    <a:pt x="35" y="35"/>
                  </a:cubicBezTo>
                  <a:cubicBezTo>
                    <a:pt x="55" y="35"/>
                    <a:pt x="5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8258;p43">
              <a:extLst>
                <a:ext uri="{FF2B5EF4-FFF2-40B4-BE49-F238E27FC236}">
                  <a16:creationId xmlns:a16="http://schemas.microsoft.com/office/drawing/2014/main" id="{EAD6B38B-44CA-4E3C-AE9E-D0D29A99B472}"/>
                </a:ext>
              </a:extLst>
            </p:cNvPr>
            <p:cNvSpPr/>
            <p:nvPr/>
          </p:nvSpPr>
          <p:spPr>
            <a:xfrm>
              <a:off x="2502675" y="30639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8259;p43">
              <a:extLst>
                <a:ext uri="{FF2B5EF4-FFF2-40B4-BE49-F238E27FC236}">
                  <a16:creationId xmlns:a16="http://schemas.microsoft.com/office/drawing/2014/main" id="{4F66D094-5293-46CE-A876-ED4B486D3257}"/>
                </a:ext>
              </a:extLst>
            </p:cNvPr>
            <p:cNvSpPr/>
            <p:nvPr/>
          </p:nvSpPr>
          <p:spPr>
            <a:xfrm>
              <a:off x="2501650" y="3063425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2" y="1"/>
                  </a:moveTo>
                  <a:cubicBezTo>
                    <a:pt x="1" y="1"/>
                    <a:pt x="4" y="5"/>
                    <a:pt x="18" y="19"/>
                  </a:cubicBezTo>
                  <a:cubicBezTo>
                    <a:pt x="18" y="12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8260;p43">
              <a:extLst>
                <a:ext uri="{FF2B5EF4-FFF2-40B4-BE49-F238E27FC236}">
                  <a16:creationId xmlns:a16="http://schemas.microsoft.com/office/drawing/2014/main" id="{20AD53BA-E228-4D75-B8E3-B13F25321A77}"/>
                </a:ext>
              </a:extLst>
            </p:cNvPr>
            <p:cNvSpPr/>
            <p:nvPr/>
          </p:nvSpPr>
          <p:spPr>
            <a:xfrm>
              <a:off x="2389425" y="3070150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6" y="1"/>
                  </a:moveTo>
                  <a:lnTo>
                    <a:pt x="6" y="1"/>
                  </a:ln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8261;p43">
              <a:extLst>
                <a:ext uri="{FF2B5EF4-FFF2-40B4-BE49-F238E27FC236}">
                  <a16:creationId xmlns:a16="http://schemas.microsoft.com/office/drawing/2014/main" id="{F85D8104-0D71-4B97-8193-968CB0E78C26}"/>
                </a:ext>
              </a:extLst>
            </p:cNvPr>
            <p:cNvSpPr/>
            <p:nvPr/>
          </p:nvSpPr>
          <p:spPr>
            <a:xfrm>
              <a:off x="2462500" y="3062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8262;p43">
              <a:extLst>
                <a:ext uri="{FF2B5EF4-FFF2-40B4-BE49-F238E27FC236}">
                  <a16:creationId xmlns:a16="http://schemas.microsoft.com/office/drawing/2014/main" id="{E6FA18FC-DE96-41B9-8425-5A2D73578F57}"/>
                </a:ext>
              </a:extLst>
            </p:cNvPr>
            <p:cNvSpPr/>
            <p:nvPr/>
          </p:nvSpPr>
          <p:spPr>
            <a:xfrm>
              <a:off x="2461300" y="3060325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48" y="1"/>
                  </a:moveTo>
                  <a:lnTo>
                    <a:pt x="48" y="1"/>
                  </a:lnTo>
                  <a:cubicBezTo>
                    <a:pt x="37" y="36"/>
                    <a:pt x="13" y="84"/>
                    <a:pt x="1" y="120"/>
                  </a:cubicBezTo>
                  <a:cubicBezTo>
                    <a:pt x="37" y="72"/>
                    <a:pt x="72" y="96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8263;p43">
              <a:extLst>
                <a:ext uri="{FF2B5EF4-FFF2-40B4-BE49-F238E27FC236}">
                  <a16:creationId xmlns:a16="http://schemas.microsoft.com/office/drawing/2014/main" id="{8E7F2321-7978-4BFB-ACCF-6E7BC6451784}"/>
                </a:ext>
              </a:extLst>
            </p:cNvPr>
            <p:cNvSpPr/>
            <p:nvPr/>
          </p:nvSpPr>
          <p:spPr>
            <a:xfrm>
              <a:off x="2347900" y="3052875"/>
              <a:ext cx="158975" cy="34800"/>
            </a:xfrm>
            <a:custGeom>
              <a:avLst/>
              <a:gdLst/>
              <a:ahLst/>
              <a:cxnLst/>
              <a:rect l="l" t="t" r="r" b="b"/>
              <a:pathLst>
                <a:path w="6359" h="1392" extrusionOk="0">
                  <a:moveTo>
                    <a:pt x="3965" y="275"/>
                  </a:moveTo>
                  <a:cubicBezTo>
                    <a:pt x="3977" y="275"/>
                    <a:pt x="3989" y="275"/>
                    <a:pt x="4001" y="287"/>
                  </a:cubicBezTo>
                  <a:cubicBezTo>
                    <a:pt x="3998" y="290"/>
                    <a:pt x="3994" y="292"/>
                    <a:pt x="3991" y="292"/>
                  </a:cubicBezTo>
                  <a:cubicBezTo>
                    <a:pt x="3982" y="292"/>
                    <a:pt x="3974" y="283"/>
                    <a:pt x="3965" y="275"/>
                  </a:cubicBezTo>
                  <a:close/>
                  <a:moveTo>
                    <a:pt x="4268" y="344"/>
                  </a:moveTo>
                  <a:lnTo>
                    <a:pt x="4268" y="344"/>
                  </a:lnTo>
                  <a:cubicBezTo>
                    <a:pt x="4241" y="345"/>
                    <a:pt x="4224" y="349"/>
                    <a:pt x="4227" y="358"/>
                  </a:cubicBezTo>
                  <a:cubicBezTo>
                    <a:pt x="4248" y="358"/>
                    <a:pt x="4261" y="354"/>
                    <a:pt x="4268" y="344"/>
                  </a:cubicBezTo>
                  <a:close/>
                  <a:moveTo>
                    <a:pt x="3188" y="375"/>
                  </a:moveTo>
                  <a:lnTo>
                    <a:pt x="3188" y="375"/>
                  </a:lnTo>
                  <a:cubicBezTo>
                    <a:pt x="3185" y="377"/>
                    <a:pt x="3182" y="379"/>
                    <a:pt x="3179" y="382"/>
                  </a:cubicBezTo>
                  <a:cubicBezTo>
                    <a:pt x="3185" y="382"/>
                    <a:pt x="3188" y="379"/>
                    <a:pt x="3188" y="375"/>
                  </a:cubicBezTo>
                  <a:close/>
                  <a:moveTo>
                    <a:pt x="6022" y="397"/>
                  </a:moveTo>
                  <a:cubicBezTo>
                    <a:pt x="6025" y="397"/>
                    <a:pt x="6031" y="400"/>
                    <a:pt x="6037" y="406"/>
                  </a:cubicBezTo>
                  <a:lnTo>
                    <a:pt x="6025" y="406"/>
                  </a:lnTo>
                  <a:cubicBezTo>
                    <a:pt x="6019" y="400"/>
                    <a:pt x="6019" y="397"/>
                    <a:pt x="6022" y="397"/>
                  </a:cubicBezTo>
                  <a:close/>
                  <a:moveTo>
                    <a:pt x="1535" y="452"/>
                  </a:moveTo>
                  <a:cubicBezTo>
                    <a:pt x="1535" y="452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2"/>
                    <a:pt x="1535" y="452"/>
                    <a:pt x="1535" y="452"/>
                  </a:cubicBezTo>
                  <a:close/>
                  <a:moveTo>
                    <a:pt x="5157" y="501"/>
                  </a:moveTo>
                  <a:cubicBezTo>
                    <a:pt x="5156" y="501"/>
                    <a:pt x="5156" y="501"/>
                    <a:pt x="5156" y="501"/>
                  </a:cubicBezTo>
                  <a:cubicBezTo>
                    <a:pt x="5156" y="502"/>
                    <a:pt x="5156" y="502"/>
                    <a:pt x="5156" y="502"/>
                  </a:cubicBezTo>
                  <a:cubicBezTo>
                    <a:pt x="5156" y="502"/>
                    <a:pt x="5156" y="502"/>
                    <a:pt x="5157" y="501"/>
                  </a:cubicBezTo>
                  <a:close/>
                  <a:moveTo>
                    <a:pt x="1477" y="513"/>
                  </a:moveTo>
                  <a:lnTo>
                    <a:pt x="1477" y="513"/>
                  </a:lnTo>
                  <a:cubicBezTo>
                    <a:pt x="1472" y="523"/>
                    <a:pt x="1469" y="527"/>
                    <a:pt x="1468" y="527"/>
                  </a:cubicBezTo>
                  <a:cubicBezTo>
                    <a:pt x="1467" y="527"/>
                    <a:pt x="1470" y="520"/>
                    <a:pt x="1477" y="513"/>
                  </a:cubicBezTo>
                  <a:close/>
                  <a:moveTo>
                    <a:pt x="5918" y="501"/>
                  </a:moveTo>
                  <a:lnTo>
                    <a:pt x="5918" y="501"/>
                  </a:lnTo>
                  <a:cubicBezTo>
                    <a:pt x="5927" y="510"/>
                    <a:pt x="5937" y="520"/>
                    <a:pt x="5946" y="529"/>
                  </a:cubicBezTo>
                  <a:lnTo>
                    <a:pt x="5946" y="529"/>
                  </a:lnTo>
                  <a:cubicBezTo>
                    <a:pt x="5943" y="522"/>
                    <a:pt x="5934" y="513"/>
                    <a:pt x="5918" y="501"/>
                  </a:cubicBezTo>
                  <a:close/>
                  <a:moveTo>
                    <a:pt x="5272" y="521"/>
                  </a:moveTo>
                  <a:cubicBezTo>
                    <a:pt x="5273" y="531"/>
                    <a:pt x="5274" y="540"/>
                    <a:pt x="5275" y="549"/>
                  </a:cubicBezTo>
                  <a:cubicBezTo>
                    <a:pt x="5280" y="537"/>
                    <a:pt x="5278" y="528"/>
                    <a:pt x="5272" y="521"/>
                  </a:cubicBezTo>
                  <a:close/>
                  <a:moveTo>
                    <a:pt x="5706" y="543"/>
                  </a:moveTo>
                  <a:cubicBezTo>
                    <a:pt x="5705" y="545"/>
                    <a:pt x="5704" y="547"/>
                    <a:pt x="5704" y="549"/>
                  </a:cubicBezTo>
                  <a:cubicBezTo>
                    <a:pt x="5706" y="547"/>
                    <a:pt x="5708" y="546"/>
                    <a:pt x="5710" y="544"/>
                  </a:cubicBezTo>
                  <a:lnTo>
                    <a:pt x="5710" y="544"/>
                  </a:lnTo>
                  <a:cubicBezTo>
                    <a:pt x="5709" y="544"/>
                    <a:pt x="5707" y="543"/>
                    <a:pt x="5706" y="543"/>
                  </a:cubicBezTo>
                  <a:close/>
                  <a:moveTo>
                    <a:pt x="5745" y="532"/>
                  </a:moveTo>
                  <a:cubicBezTo>
                    <a:pt x="5735" y="532"/>
                    <a:pt x="5723" y="536"/>
                    <a:pt x="5710" y="544"/>
                  </a:cubicBezTo>
                  <a:lnTo>
                    <a:pt x="5710" y="544"/>
                  </a:lnTo>
                  <a:cubicBezTo>
                    <a:pt x="5719" y="547"/>
                    <a:pt x="5726" y="549"/>
                    <a:pt x="5727" y="549"/>
                  </a:cubicBezTo>
                  <a:cubicBezTo>
                    <a:pt x="5716" y="572"/>
                    <a:pt x="5716" y="584"/>
                    <a:pt x="5704" y="596"/>
                  </a:cubicBezTo>
                  <a:cubicBezTo>
                    <a:pt x="5727" y="584"/>
                    <a:pt x="5751" y="561"/>
                    <a:pt x="5775" y="561"/>
                  </a:cubicBezTo>
                  <a:cubicBezTo>
                    <a:pt x="5768" y="541"/>
                    <a:pt x="5758" y="532"/>
                    <a:pt x="5745" y="532"/>
                  </a:cubicBezTo>
                  <a:close/>
                  <a:moveTo>
                    <a:pt x="1690" y="672"/>
                  </a:moveTo>
                  <a:cubicBezTo>
                    <a:pt x="1678" y="675"/>
                    <a:pt x="1680" y="693"/>
                    <a:pt x="1684" y="693"/>
                  </a:cubicBezTo>
                  <a:cubicBezTo>
                    <a:pt x="1686" y="693"/>
                    <a:pt x="1688" y="688"/>
                    <a:pt x="1690" y="672"/>
                  </a:cubicBezTo>
                  <a:close/>
                  <a:moveTo>
                    <a:pt x="782" y="1156"/>
                  </a:moveTo>
                  <a:cubicBezTo>
                    <a:pt x="765" y="1169"/>
                    <a:pt x="757" y="1178"/>
                    <a:pt x="763" y="1180"/>
                  </a:cubicBezTo>
                  <a:cubicBezTo>
                    <a:pt x="777" y="1170"/>
                    <a:pt x="784" y="1162"/>
                    <a:pt x="782" y="1156"/>
                  </a:cubicBezTo>
                  <a:close/>
                  <a:moveTo>
                    <a:pt x="4037" y="1"/>
                  </a:moveTo>
                  <a:cubicBezTo>
                    <a:pt x="4014" y="1"/>
                    <a:pt x="3914" y="133"/>
                    <a:pt x="3906" y="133"/>
                  </a:cubicBezTo>
                  <a:cubicBezTo>
                    <a:pt x="3906" y="133"/>
                    <a:pt x="3906" y="132"/>
                    <a:pt x="3906" y="132"/>
                  </a:cubicBezTo>
                  <a:cubicBezTo>
                    <a:pt x="3894" y="120"/>
                    <a:pt x="3894" y="96"/>
                    <a:pt x="3918" y="84"/>
                  </a:cubicBezTo>
                  <a:cubicBezTo>
                    <a:pt x="3846" y="84"/>
                    <a:pt x="3632" y="108"/>
                    <a:pt x="3584" y="132"/>
                  </a:cubicBezTo>
                  <a:cubicBezTo>
                    <a:pt x="3577" y="136"/>
                    <a:pt x="3565" y="137"/>
                    <a:pt x="3550" y="137"/>
                  </a:cubicBezTo>
                  <a:cubicBezTo>
                    <a:pt x="3470" y="137"/>
                    <a:pt x="3310" y="87"/>
                    <a:pt x="3370" y="37"/>
                  </a:cubicBezTo>
                  <a:cubicBezTo>
                    <a:pt x="3358" y="27"/>
                    <a:pt x="3351" y="23"/>
                    <a:pt x="3346" y="23"/>
                  </a:cubicBezTo>
                  <a:cubicBezTo>
                    <a:pt x="3326" y="23"/>
                    <a:pt x="3351" y="87"/>
                    <a:pt x="3322" y="96"/>
                  </a:cubicBezTo>
                  <a:cubicBezTo>
                    <a:pt x="3311" y="71"/>
                    <a:pt x="3285" y="61"/>
                    <a:pt x="3250" y="61"/>
                  </a:cubicBezTo>
                  <a:cubicBezTo>
                    <a:pt x="3173" y="61"/>
                    <a:pt x="3059" y="111"/>
                    <a:pt x="3001" y="144"/>
                  </a:cubicBezTo>
                  <a:cubicBezTo>
                    <a:pt x="2979" y="159"/>
                    <a:pt x="2948" y="164"/>
                    <a:pt x="2914" y="164"/>
                  </a:cubicBezTo>
                  <a:cubicBezTo>
                    <a:pt x="2874" y="164"/>
                    <a:pt x="2830" y="158"/>
                    <a:pt x="2789" y="158"/>
                  </a:cubicBezTo>
                  <a:cubicBezTo>
                    <a:pt x="2729" y="158"/>
                    <a:pt x="2676" y="170"/>
                    <a:pt x="2656" y="227"/>
                  </a:cubicBezTo>
                  <a:cubicBezTo>
                    <a:pt x="2630" y="217"/>
                    <a:pt x="2611" y="209"/>
                    <a:pt x="2593" y="209"/>
                  </a:cubicBezTo>
                  <a:cubicBezTo>
                    <a:pt x="2571" y="209"/>
                    <a:pt x="2552" y="222"/>
                    <a:pt x="2525" y="263"/>
                  </a:cubicBezTo>
                  <a:cubicBezTo>
                    <a:pt x="2509" y="257"/>
                    <a:pt x="2489" y="254"/>
                    <a:pt x="2465" y="254"/>
                  </a:cubicBezTo>
                  <a:cubicBezTo>
                    <a:pt x="2304" y="254"/>
                    <a:pt x="1997" y="379"/>
                    <a:pt x="2132" y="441"/>
                  </a:cubicBezTo>
                  <a:cubicBezTo>
                    <a:pt x="2132" y="441"/>
                    <a:pt x="1957" y="420"/>
                    <a:pt x="1805" y="420"/>
                  </a:cubicBezTo>
                  <a:cubicBezTo>
                    <a:pt x="1730" y="420"/>
                    <a:pt x="1659" y="426"/>
                    <a:pt x="1620" y="441"/>
                  </a:cubicBezTo>
                  <a:cubicBezTo>
                    <a:pt x="1632" y="453"/>
                    <a:pt x="1644" y="465"/>
                    <a:pt x="1655" y="489"/>
                  </a:cubicBezTo>
                  <a:cubicBezTo>
                    <a:pt x="1644" y="489"/>
                    <a:pt x="1620" y="489"/>
                    <a:pt x="1608" y="501"/>
                  </a:cubicBezTo>
                  <a:cubicBezTo>
                    <a:pt x="1584" y="477"/>
                    <a:pt x="1596" y="465"/>
                    <a:pt x="1608" y="453"/>
                  </a:cubicBezTo>
                  <a:cubicBezTo>
                    <a:pt x="1586" y="453"/>
                    <a:pt x="1574" y="474"/>
                    <a:pt x="1572" y="496"/>
                  </a:cubicBezTo>
                  <a:lnTo>
                    <a:pt x="1572" y="496"/>
                  </a:lnTo>
                  <a:cubicBezTo>
                    <a:pt x="1566" y="485"/>
                    <a:pt x="1543" y="460"/>
                    <a:pt x="1536" y="453"/>
                  </a:cubicBezTo>
                  <a:lnTo>
                    <a:pt x="1536" y="453"/>
                  </a:lnTo>
                  <a:cubicBezTo>
                    <a:pt x="1524" y="465"/>
                    <a:pt x="1465" y="501"/>
                    <a:pt x="1405" y="513"/>
                  </a:cubicBezTo>
                  <a:cubicBezTo>
                    <a:pt x="1429" y="549"/>
                    <a:pt x="1405" y="572"/>
                    <a:pt x="1429" y="596"/>
                  </a:cubicBezTo>
                  <a:cubicBezTo>
                    <a:pt x="1408" y="575"/>
                    <a:pt x="1385" y="566"/>
                    <a:pt x="1361" y="566"/>
                  </a:cubicBezTo>
                  <a:cubicBezTo>
                    <a:pt x="1252" y="566"/>
                    <a:pt x="1129" y="753"/>
                    <a:pt x="1120" y="763"/>
                  </a:cubicBezTo>
                  <a:cubicBezTo>
                    <a:pt x="1108" y="715"/>
                    <a:pt x="1079" y="698"/>
                    <a:pt x="1049" y="698"/>
                  </a:cubicBezTo>
                  <a:cubicBezTo>
                    <a:pt x="990" y="698"/>
                    <a:pt x="925" y="763"/>
                    <a:pt x="965" y="787"/>
                  </a:cubicBezTo>
                  <a:cubicBezTo>
                    <a:pt x="882" y="799"/>
                    <a:pt x="751" y="763"/>
                    <a:pt x="715" y="894"/>
                  </a:cubicBezTo>
                  <a:cubicBezTo>
                    <a:pt x="691" y="882"/>
                    <a:pt x="667" y="870"/>
                    <a:pt x="643" y="858"/>
                  </a:cubicBezTo>
                  <a:cubicBezTo>
                    <a:pt x="560" y="942"/>
                    <a:pt x="346" y="1144"/>
                    <a:pt x="143" y="1144"/>
                  </a:cubicBezTo>
                  <a:cubicBezTo>
                    <a:pt x="167" y="1144"/>
                    <a:pt x="143" y="1180"/>
                    <a:pt x="167" y="1215"/>
                  </a:cubicBezTo>
                  <a:cubicBezTo>
                    <a:pt x="131" y="1215"/>
                    <a:pt x="1" y="1215"/>
                    <a:pt x="36" y="1299"/>
                  </a:cubicBezTo>
                  <a:cubicBezTo>
                    <a:pt x="89" y="1367"/>
                    <a:pt x="144" y="1392"/>
                    <a:pt x="200" y="1392"/>
                  </a:cubicBezTo>
                  <a:cubicBezTo>
                    <a:pt x="320" y="1392"/>
                    <a:pt x="442" y="1276"/>
                    <a:pt x="548" y="1227"/>
                  </a:cubicBezTo>
                  <a:cubicBezTo>
                    <a:pt x="548" y="1227"/>
                    <a:pt x="549" y="1227"/>
                    <a:pt x="549" y="1227"/>
                  </a:cubicBezTo>
                  <a:lnTo>
                    <a:pt x="549" y="1227"/>
                  </a:lnTo>
                  <a:cubicBezTo>
                    <a:pt x="554" y="1230"/>
                    <a:pt x="560" y="1231"/>
                    <a:pt x="567" y="1231"/>
                  </a:cubicBezTo>
                  <a:cubicBezTo>
                    <a:pt x="580" y="1231"/>
                    <a:pt x="592" y="1226"/>
                    <a:pt x="593" y="1223"/>
                  </a:cubicBezTo>
                  <a:lnTo>
                    <a:pt x="593" y="1223"/>
                  </a:lnTo>
                  <a:cubicBezTo>
                    <a:pt x="591" y="1223"/>
                    <a:pt x="590" y="1223"/>
                    <a:pt x="588" y="1223"/>
                  </a:cubicBezTo>
                  <a:cubicBezTo>
                    <a:pt x="584" y="1223"/>
                    <a:pt x="579" y="1223"/>
                    <a:pt x="575" y="1222"/>
                  </a:cubicBezTo>
                  <a:lnTo>
                    <a:pt x="575" y="1222"/>
                  </a:lnTo>
                  <a:cubicBezTo>
                    <a:pt x="568" y="1223"/>
                    <a:pt x="560" y="1225"/>
                    <a:pt x="549" y="1227"/>
                  </a:cubicBezTo>
                  <a:lnTo>
                    <a:pt x="549" y="1227"/>
                  </a:lnTo>
                  <a:cubicBezTo>
                    <a:pt x="542" y="1223"/>
                    <a:pt x="536" y="1216"/>
                    <a:pt x="536" y="1203"/>
                  </a:cubicBezTo>
                  <a:lnTo>
                    <a:pt x="536" y="1203"/>
                  </a:lnTo>
                  <a:cubicBezTo>
                    <a:pt x="549" y="1214"/>
                    <a:pt x="562" y="1220"/>
                    <a:pt x="575" y="1222"/>
                  </a:cubicBezTo>
                  <a:lnTo>
                    <a:pt x="575" y="1222"/>
                  </a:lnTo>
                  <a:cubicBezTo>
                    <a:pt x="580" y="1222"/>
                    <a:pt x="584" y="1221"/>
                    <a:pt x="587" y="1221"/>
                  </a:cubicBezTo>
                  <a:cubicBezTo>
                    <a:pt x="591" y="1221"/>
                    <a:pt x="593" y="1222"/>
                    <a:pt x="593" y="1223"/>
                  </a:cubicBezTo>
                  <a:lnTo>
                    <a:pt x="593" y="1223"/>
                  </a:lnTo>
                  <a:cubicBezTo>
                    <a:pt x="661" y="1219"/>
                    <a:pt x="727" y="1132"/>
                    <a:pt x="727" y="1132"/>
                  </a:cubicBezTo>
                  <a:cubicBezTo>
                    <a:pt x="762" y="1139"/>
                    <a:pt x="781" y="1146"/>
                    <a:pt x="782" y="1156"/>
                  </a:cubicBezTo>
                  <a:lnTo>
                    <a:pt x="782" y="1156"/>
                  </a:lnTo>
                  <a:cubicBezTo>
                    <a:pt x="865" y="1094"/>
                    <a:pt x="1158" y="933"/>
                    <a:pt x="1208" y="933"/>
                  </a:cubicBezTo>
                  <a:cubicBezTo>
                    <a:pt x="1215" y="933"/>
                    <a:pt x="1217" y="936"/>
                    <a:pt x="1215" y="942"/>
                  </a:cubicBezTo>
                  <a:cubicBezTo>
                    <a:pt x="1286" y="858"/>
                    <a:pt x="1239" y="834"/>
                    <a:pt x="1310" y="775"/>
                  </a:cubicBezTo>
                  <a:lnTo>
                    <a:pt x="1310" y="775"/>
                  </a:lnTo>
                  <a:cubicBezTo>
                    <a:pt x="1285" y="826"/>
                    <a:pt x="1307" y="840"/>
                    <a:pt x="1344" y="840"/>
                  </a:cubicBezTo>
                  <a:cubicBezTo>
                    <a:pt x="1386" y="840"/>
                    <a:pt x="1446" y="821"/>
                    <a:pt x="1469" y="821"/>
                  </a:cubicBezTo>
                  <a:cubicBezTo>
                    <a:pt x="1473" y="821"/>
                    <a:pt x="1475" y="822"/>
                    <a:pt x="1477" y="822"/>
                  </a:cubicBezTo>
                  <a:cubicBezTo>
                    <a:pt x="1477" y="751"/>
                    <a:pt x="1370" y="811"/>
                    <a:pt x="1405" y="751"/>
                  </a:cubicBezTo>
                  <a:cubicBezTo>
                    <a:pt x="1414" y="737"/>
                    <a:pt x="1427" y="731"/>
                    <a:pt x="1441" y="731"/>
                  </a:cubicBezTo>
                  <a:cubicBezTo>
                    <a:pt x="1487" y="731"/>
                    <a:pt x="1551" y="787"/>
                    <a:pt x="1560" y="787"/>
                  </a:cubicBezTo>
                  <a:cubicBezTo>
                    <a:pt x="1564" y="788"/>
                    <a:pt x="1568" y="789"/>
                    <a:pt x="1572" y="789"/>
                  </a:cubicBezTo>
                  <a:cubicBezTo>
                    <a:pt x="1608" y="789"/>
                    <a:pt x="1654" y="746"/>
                    <a:pt x="1644" y="703"/>
                  </a:cubicBezTo>
                  <a:lnTo>
                    <a:pt x="1644" y="703"/>
                  </a:lnTo>
                  <a:cubicBezTo>
                    <a:pt x="1632" y="715"/>
                    <a:pt x="1620" y="715"/>
                    <a:pt x="1596" y="727"/>
                  </a:cubicBezTo>
                  <a:cubicBezTo>
                    <a:pt x="1608" y="680"/>
                    <a:pt x="1644" y="656"/>
                    <a:pt x="1691" y="644"/>
                  </a:cubicBezTo>
                  <a:lnTo>
                    <a:pt x="1691" y="644"/>
                  </a:lnTo>
                  <a:cubicBezTo>
                    <a:pt x="1691" y="656"/>
                    <a:pt x="1691" y="665"/>
                    <a:pt x="1690" y="672"/>
                  </a:cubicBezTo>
                  <a:lnTo>
                    <a:pt x="1690" y="672"/>
                  </a:lnTo>
                  <a:cubicBezTo>
                    <a:pt x="1691" y="672"/>
                    <a:pt x="1692" y="672"/>
                    <a:pt x="1694" y="672"/>
                  </a:cubicBezTo>
                  <a:cubicBezTo>
                    <a:pt x="1699" y="672"/>
                    <a:pt x="1706" y="674"/>
                    <a:pt x="1715" y="680"/>
                  </a:cubicBezTo>
                  <a:cubicBezTo>
                    <a:pt x="1706" y="707"/>
                    <a:pt x="1690" y="734"/>
                    <a:pt x="1667" y="751"/>
                  </a:cubicBezTo>
                  <a:lnTo>
                    <a:pt x="1667" y="751"/>
                  </a:lnTo>
                  <a:cubicBezTo>
                    <a:pt x="1665" y="750"/>
                    <a:pt x="1663" y="750"/>
                    <a:pt x="1661" y="750"/>
                  </a:cubicBezTo>
                  <a:cubicBezTo>
                    <a:pt x="1654" y="750"/>
                    <a:pt x="1648" y="754"/>
                    <a:pt x="1644" y="763"/>
                  </a:cubicBezTo>
                  <a:cubicBezTo>
                    <a:pt x="1652" y="760"/>
                    <a:pt x="1660" y="756"/>
                    <a:pt x="1667" y="751"/>
                  </a:cubicBezTo>
                  <a:lnTo>
                    <a:pt x="1667" y="751"/>
                  </a:lnTo>
                  <a:cubicBezTo>
                    <a:pt x="1676" y="754"/>
                    <a:pt x="1685" y="763"/>
                    <a:pt x="1691" y="775"/>
                  </a:cubicBezTo>
                  <a:cubicBezTo>
                    <a:pt x="1691" y="703"/>
                    <a:pt x="1798" y="692"/>
                    <a:pt x="1798" y="692"/>
                  </a:cubicBezTo>
                  <a:lnTo>
                    <a:pt x="1798" y="692"/>
                  </a:lnTo>
                  <a:cubicBezTo>
                    <a:pt x="1798" y="715"/>
                    <a:pt x="1798" y="727"/>
                    <a:pt x="1786" y="739"/>
                  </a:cubicBezTo>
                  <a:cubicBezTo>
                    <a:pt x="1822" y="727"/>
                    <a:pt x="1846" y="727"/>
                    <a:pt x="1882" y="727"/>
                  </a:cubicBezTo>
                  <a:cubicBezTo>
                    <a:pt x="1846" y="727"/>
                    <a:pt x="1834" y="715"/>
                    <a:pt x="1822" y="680"/>
                  </a:cubicBezTo>
                  <a:cubicBezTo>
                    <a:pt x="1835" y="664"/>
                    <a:pt x="1847" y="658"/>
                    <a:pt x="1857" y="658"/>
                  </a:cubicBezTo>
                  <a:cubicBezTo>
                    <a:pt x="1889" y="658"/>
                    <a:pt x="1912" y="710"/>
                    <a:pt x="1952" y="710"/>
                  </a:cubicBezTo>
                  <a:cubicBezTo>
                    <a:pt x="1960" y="710"/>
                    <a:pt x="1968" y="708"/>
                    <a:pt x="1977" y="703"/>
                  </a:cubicBezTo>
                  <a:lnTo>
                    <a:pt x="1977" y="703"/>
                  </a:lnTo>
                  <a:cubicBezTo>
                    <a:pt x="1971" y="707"/>
                    <a:pt x="1965" y="708"/>
                    <a:pt x="1960" y="708"/>
                  </a:cubicBezTo>
                  <a:cubicBezTo>
                    <a:pt x="1948" y="708"/>
                    <a:pt x="1941" y="697"/>
                    <a:pt x="1941" y="680"/>
                  </a:cubicBezTo>
                  <a:lnTo>
                    <a:pt x="1941" y="680"/>
                  </a:lnTo>
                  <a:cubicBezTo>
                    <a:pt x="1946" y="680"/>
                    <a:pt x="1950" y="680"/>
                    <a:pt x="1954" y="680"/>
                  </a:cubicBezTo>
                  <a:cubicBezTo>
                    <a:pt x="2044" y="680"/>
                    <a:pt x="2040" y="560"/>
                    <a:pt x="2110" y="560"/>
                  </a:cubicBezTo>
                  <a:cubicBezTo>
                    <a:pt x="2113" y="560"/>
                    <a:pt x="2116" y="560"/>
                    <a:pt x="2120" y="561"/>
                  </a:cubicBezTo>
                  <a:cubicBezTo>
                    <a:pt x="2120" y="584"/>
                    <a:pt x="2108" y="596"/>
                    <a:pt x="2108" y="620"/>
                  </a:cubicBezTo>
                  <a:cubicBezTo>
                    <a:pt x="2117" y="606"/>
                    <a:pt x="2125" y="599"/>
                    <a:pt x="2131" y="599"/>
                  </a:cubicBezTo>
                  <a:cubicBezTo>
                    <a:pt x="2139" y="599"/>
                    <a:pt x="2144" y="615"/>
                    <a:pt x="2144" y="644"/>
                  </a:cubicBezTo>
                  <a:cubicBezTo>
                    <a:pt x="2144" y="632"/>
                    <a:pt x="2227" y="537"/>
                    <a:pt x="2227" y="537"/>
                  </a:cubicBezTo>
                  <a:cubicBezTo>
                    <a:pt x="2235" y="545"/>
                    <a:pt x="2244" y="554"/>
                    <a:pt x="2252" y="554"/>
                  </a:cubicBezTo>
                  <a:cubicBezTo>
                    <a:pt x="2256" y="554"/>
                    <a:pt x="2259" y="552"/>
                    <a:pt x="2263" y="549"/>
                  </a:cubicBezTo>
                  <a:lnTo>
                    <a:pt x="2263" y="549"/>
                  </a:lnTo>
                  <a:cubicBezTo>
                    <a:pt x="2258" y="576"/>
                    <a:pt x="2252" y="581"/>
                    <a:pt x="2246" y="581"/>
                  </a:cubicBezTo>
                  <a:cubicBezTo>
                    <a:pt x="2243" y="581"/>
                    <a:pt x="2240" y="579"/>
                    <a:pt x="2237" y="579"/>
                  </a:cubicBezTo>
                  <a:cubicBezTo>
                    <a:pt x="2231" y="579"/>
                    <a:pt x="2227" y="585"/>
                    <a:pt x="2227" y="620"/>
                  </a:cubicBezTo>
                  <a:cubicBezTo>
                    <a:pt x="2235" y="623"/>
                    <a:pt x="2243" y="625"/>
                    <a:pt x="2250" y="625"/>
                  </a:cubicBezTo>
                  <a:cubicBezTo>
                    <a:pt x="2293" y="625"/>
                    <a:pt x="2314" y="568"/>
                    <a:pt x="2334" y="537"/>
                  </a:cubicBezTo>
                  <a:cubicBezTo>
                    <a:pt x="2334" y="537"/>
                    <a:pt x="2417" y="561"/>
                    <a:pt x="2358" y="620"/>
                  </a:cubicBezTo>
                  <a:cubicBezTo>
                    <a:pt x="2420" y="593"/>
                    <a:pt x="2537" y="540"/>
                    <a:pt x="2631" y="540"/>
                  </a:cubicBezTo>
                  <a:cubicBezTo>
                    <a:pt x="2662" y="540"/>
                    <a:pt x="2691" y="546"/>
                    <a:pt x="2715" y="561"/>
                  </a:cubicBezTo>
                  <a:cubicBezTo>
                    <a:pt x="2715" y="527"/>
                    <a:pt x="2715" y="504"/>
                    <a:pt x="2725" y="471"/>
                  </a:cubicBezTo>
                  <a:lnTo>
                    <a:pt x="2725" y="471"/>
                  </a:lnTo>
                  <a:cubicBezTo>
                    <a:pt x="2728" y="477"/>
                    <a:pt x="2748" y="479"/>
                    <a:pt x="2772" y="479"/>
                  </a:cubicBezTo>
                  <a:cubicBezTo>
                    <a:pt x="2811" y="479"/>
                    <a:pt x="2860" y="473"/>
                    <a:pt x="2869" y="467"/>
                  </a:cubicBezTo>
                  <a:lnTo>
                    <a:pt x="2869" y="467"/>
                  </a:lnTo>
                  <a:cubicBezTo>
                    <a:pt x="2860" y="479"/>
                    <a:pt x="2814" y="551"/>
                    <a:pt x="2846" y="572"/>
                  </a:cubicBezTo>
                  <a:cubicBezTo>
                    <a:pt x="2834" y="501"/>
                    <a:pt x="2989" y="477"/>
                    <a:pt x="2965" y="477"/>
                  </a:cubicBezTo>
                  <a:cubicBezTo>
                    <a:pt x="2965" y="477"/>
                    <a:pt x="3156" y="406"/>
                    <a:pt x="3179" y="358"/>
                  </a:cubicBezTo>
                  <a:cubicBezTo>
                    <a:pt x="3186" y="364"/>
                    <a:pt x="3189" y="370"/>
                    <a:pt x="3188" y="375"/>
                  </a:cubicBezTo>
                  <a:lnTo>
                    <a:pt x="3188" y="375"/>
                  </a:lnTo>
                  <a:cubicBezTo>
                    <a:pt x="3197" y="369"/>
                    <a:pt x="3206" y="367"/>
                    <a:pt x="3215" y="358"/>
                  </a:cubicBezTo>
                  <a:lnTo>
                    <a:pt x="3215" y="358"/>
                  </a:lnTo>
                  <a:cubicBezTo>
                    <a:pt x="3215" y="358"/>
                    <a:pt x="3167" y="445"/>
                    <a:pt x="3201" y="445"/>
                  </a:cubicBezTo>
                  <a:cubicBezTo>
                    <a:pt x="3204" y="445"/>
                    <a:pt x="3209" y="444"/>
                    <a:pt x="3215" y="441"/>
                  </a:cubicBezTo>
                  <a:cubicBezTo>
                    <a:pt x="3223" y="427"/>
                    <a:pt x="3234" y="417"/>
                    <a:pt x="3248" y="417"/>
                  </a:cubicBezTo>
                  <a:cubicBezTo>
                    <a:pt x="3257" y="417"/>
                    <a:pt x="3266" y="420"/>
                    <a:pt x="3275" y="430"/>
                  </a:cubicBezTo>
                  <a:cubicBezTo>
                    <a:pt x="3287" y="477"/>
                    <a:pt x="3263" y="453"/>
                    <a:pt x="3334" y="501"/>
                  </a:cubicBezTo>
                  <a:cubicBezTo>
                    <a:pt x="3299" y="477"/>
                    <a:pt x="3287" y="441"/>
                    <a:pt x="3287" y="394"/>
                  </a:cubicBezTo>
                  <a:cubicBezTo>
                    <a:pt x="3287" y="402"/>
                    <a:pt x="3275" y="416"/>
                    <a:pt x="3268" y="416"/>
                  </a:cubicBezTo>
                  <a:cubicBezTo>
                    <a:pt x="3265" y="416"/>
                    <a:pt x="3263" y="413"/>
                    <a:pt x="3263" y="406"/>
                  </a:cubicBezTo>
                  <a:cubicBezTo>
                    <a:pt x="3263" y="388"/>
                    <a:pt x="3266" y="382"/>
                    <a:pt x="3270" y="382"/>
                  </a:cubicBezTo>
                  <a:cubicBezTo>
                    <a:pt x="3275" y="382"/>
                    <a:pt x="3281" y="388"/>
                    <a:pt x="3287" y="394"/>
                  </a:cubicBezTo>
                  <a:cubicBezTo>
                    <a:pt x="3287" y="394"/>
                    <a:pt x="3287" y="394"/>
                    <a:pt x="3287" y="394"/>
                  </a:cubicBezTo>
                  <a:lnTo>
                    <a:pt x="3287" y="394"/>
                  </a:lnTo>
                  <a:cubicBezTo>
                    <a:pt x="3314" y="410"/>
                    <a:pt x="3341" y="412"/>
                    <a:pt x="3365" y="412"/>
                  </a:cubicBezTo>
                  <a:cubicBezTo>
                    <a:pt x="3377" y="412"/>
                    <a:pt x="3388" y="412"/>
                    <a:pt x="3398" y="412"/>
                  </a:cubicBezTo>
                  <a:cubicBezTo>
                    <a:pt x="3430" y="412"/>
                    <a:pt x="3453" y="418"/>
                    <a:pt x="3465" y="465"/>
                  </a:cubicBezTo>
                  <a:cubicBezTo>
                    <a:pt x="3484" y="465"/>
                    <a:pt x="3516" y="380"/>
                    <a:pt x="3558" y="380"/>
                  </a:cubicBezTo>
                  <a:cubicBezTo>
                    <a:pt x="3570" y="380"/>
                    <a:pt x="3583" y="387"/>
                    <a:pt x="3596" y="406"/>
                  </a:cubicBezTo>
                  <a:cubicBezTo>
                    <a:pt x="3619" y="375"/>
                    <a:pt x="3672" y="324"/>
                    <a:pt x="3713" y="324"/>
                  </a:cubicBezTo>
                  <a:cubicBezTo>
                    <a:pt x="3736" y="324"/>
                    <a:pt x="3754" y="340"/>
                    <a:pt x="3763" y="382"/>
                  </a:cubicBezTo>
                  <a:cubicBezTo>
                    <a:pt x="3822" y="334"/>
                    <a:pt x="3870" y="334"/>
                    <a:pt x="3894" y="322"/>
                  </a:cubicBezTo>
                  <a:cubicBezTo>
                    <a:pt x="3834" y="263"/>
                    <a:pt x="3965" y="251"/>
                    <a:pt x="3906" y="180"/>
                  </a:cubicBezTo>
                  <a:cubicBezTo>
                    <a:pt x="3930" y="168"/>
                    <a:pt x="3941" y="156"/>
                    <a:pt x="3953" y="156"/>
                  </a:cubicBezTo>
                  <a:cubicBezTo>
                    <a:pt x="3953" y="156"/>
                    <a:pt x="3953" y="251"/>
                    <a:pt x="3953" y="251"/>
                  </a:cubicBezTo>
                  <a:cubicBezTo>
                    <a:pt x="3945" y="233"/>
                    <a:pt x="3937" y="224"/>
                    <a:pt x="3932" y="224"/>
                  </a:cubicBezTo>
                  <a:cubicBezTo>
                    <a:pt x="3922" y="224"/>
                    <a:pt x="3918" y="251"/>
                    <a:pt x="3918" y="311"/>
                  </a:cubicBezTo>
                  <a:cubicBezTo>
                    <a:pt x="3920" y="303"/>
                    <a:pt x="3923" y="299"/>
                    <a:pt x="3926" y="299"/>
                  </a:cubicBezTo>
                  <a:cubicBezTo>
                    <a:pt x="3935" y="299"/>
                    <a:pt x="3944" y="340"/>
                    <a:pt x="3953" y="358"/>
                  </a:cubicBezTo>
                  <a:cubicBezTo>
                    <a:pt x="4037" y="358"/>
                    <a:pt x="4072" y="251"/>
                    <a:pt x="4192" y="227"/>
                  </a:cubicBezTo>
                  <a:lnTo>
                    <a:pt x="4192" y="227"/>
                  </a:lnTo>
                  <a:cubicBezTo>
                    <a:pt x="4132" y="346"/>
                    <a:pt x="4144" y="299"/>
                    <a:pt x="4096" y="382"/>
                  </a:cubicBezTo>
                  <a:cubicBezTo>
                    <a:pt x="4192" y="346"/>
                    <a:pt x="4180" y="382"/>
                    <a:pt x="4275" y="311"/>
                  </a:cubicBezTo>
                  <a:lnTo>
                    <a:pt x="4275" y="311"/>
                  </a:lnTo>
                  <a:cubicBezTo>
                    <a:pt x="4275" y="325"/>
                    <a:pt x="4273" y="336"/>
                    <a:pt x="4268" y="344"/>
                  </a:cubicBezTo>
                  <a:lnTo>
                    <a:pt x="4268" y="344"/>
                  </a:lnTo>
                  <a:cubicBezTo>
                    <a:pt x="4348" y="339"/>
                    <a:pt x="4519" y="352"/>
                    <a:pt x="4537" y="299"/>
                  </a:cubicBezTo>
                  <a:lnTo>
                    <a:pt x="4537" y="299"/>
                  </a:lnTo>
                  <a:cubicBezTo>
                    <a:pt x="4525" y="334"/>
                    <a:pt x="4525" y="358"/>
                    <a:pt x="4513" y="382"/>
                  </a:cubicBezTo>
                  <a:cubicBezTo>
                    <a:pt x="4549" y="322"/>
                    <a:pt x="4596" y="263"/>
                    <a:pt x="4632" y="191"/>
                  </a:cubicBezTo>
                  <a:lnTo>
                    <a:pt x="4632" y="191"/>
                  </a:lnTo>
                  <a:cubicBezTo>
                    <a:pt x="4621" y="213"/>
                    <a:pt x="4561" y="412"/>
                    <a:pt x="4622" y="412"/>
                  </a:cubicBezTo>
                  <a:cubicBezTo>
                    <a:pt x="4628" y="412"/>
                    <a:pt x="4635" y="410"/>
                    <a:pt x="4644" y="406"/>
                  </a:cubicBezTo>
                  <a:cubicBezTo>
                    <a:pt x="4632" y="370"/>
                    <a:pt x="4632" y="346"/>
                    <a:pt x="4644" y="322"/>
                  </a:cubicBezTo>
                  <a:cubicBezTo>
                    <a:pt x="4656" y="358"/>
                    <a:pt x="4680" y="382"/>
                    <a:pt x="4703" y="418"/>
                  </a:cubicBezTo>
                  <a:cubicBezTo>
                    <a:pt x="4692" y="370"/>
                    <a:pt x="4703" y="346"/>
                    <a:pt x="4727" y="322"/>
                  </a:cubicBezTo>
                  <a:lnTo>
                    <a:pt x="4727" y="322"/>
                  </a:lnTo>
                  <a:cubicBezTo>
                    <a:pt x="4727" y="358"/>
                    <a:pt x="4727" y="382"/>
                    <a:pt x="4715" y="418"/>
                  </a:cubicBezTo>
                  <a:cubicBezTo>
                    <a:pt x="4739" y="394"/>
                    <a:pt x="4763" y="370"/>
                    <a:pt x="4775" y="346"/>
                  </a:cubicBezTo>
                  <a:lnTo>
                    <a:pt x="4775" y="346"/>
                  </a:lnTo>
                  <a:cubicBezTo>
                    <a:pt x="4763" y="370"/>
                    <a:pt x="4763" y="406"/>
                    <a:pt x="4775" y="430"/>
                  </a:cubicBezTo>
                  <a:cubicBezTo>
                    <a:pt x="4799" y="430"/>
                    <a:pt x="4811" y="430"/>
                    <a:pt x="4834" y="441"/>
                  </a:cubicBezTo>
                  <a:cubicBezTo>
                    <a:pt x="4834" y="441"/>
                    <a:pt x="4889" y="322"/>
                    <a:pt x="4946" y="322"/>
                  </a:cubicBezTo>
                  <a:cubicBezTo>
                    <a:pt x="4948" y="322"/>
                    <a:pt x="4951" y="322"/>
                    <a:pt x="4954" y="322"/>
                  </a:cubicBezTo>
                  <a:cubicBezTo>
                    <a:pt x="4930" y="358"/>
                    <a:pt x="4930" y="406"/>
                    <a:pt x="4942" y="441"/>
                  </a:cubicBezTo>
                  <a:cubicBezTo>
                    <a:pt x="5001" y="322"/>
                    <a:pt x="5049" y="239"/>
                    <a:pt x="5144" y="227"/>
                  </a:cubicBezTo>
                  <a:lnTo>
                    <a:pt x="5144" y="227"/>
                  </a:lnTo>
                  <a:cubicBezTo>
                    <a:pt x="5108" y="287"/>
                    <a:pt x="4965" y="513"/>
                    <a:pt x="4977" y="513"/>
                  </a:cubicBezTo>
                  <a:cubicBezTo>
                    <a:pt x="5000" y="519"/>
                    <a:pt x="5030" y="529"/>
                    <a:pt x="5057" y="529"/>
                  </a:cubicBezTo>
                  <a:cubicBezTo>
                    <a:pt x="5088" y="529"/>
                    <a:pt x="5114" y="516"/>
                    <a:pt x="5120" y="465"/>
                  </a:cubicBezTo>
                  <a:lnTo>
                    <a:pt x="5120" y="465"/>
                  </a:lnTo>
                  <a:cubicBezTo>
                    <a:pt x="5084" y="477"/>
                    <a:pt x="5061" y="489"/>
                    <a:pt x="5025" y="501"/>
                  </a:cubicBezTo>
                  <a:cubicBezTo>
                    <a:pt x="5049" y="430"/>
                    <a:pt x="5084" y="394"/>
                    <a:pt x="5156" y="394"/>
                  </a:cubicBezTo>
                  <a:cubicBezTo>
                    <a:pt x="5144" y="430"/>
                    <a:pt x="5144" y="453"/>
                    <a:pt x="5120" y="489"/>
                  </a:cubicBezTo>
                  <a:cubicBezTo>
                    <a:pt x="5137" y="465"/>
                    <a:pt x="5147" y="457"/>
                    <a:pt x="5153" y="457"/>
                  </a:cubicBezTo>
                  <a:cubicBezTo>
                    <a:pt x="5166" y="457"/>
                    <a:pt x="5159" y="494"/>
                    <a:pt x="5157" y="501"/>
                  </a:cubicBezTo>
                  <a:lnTo>
                    <a:pt x="5157" y="501"/>
                  </a:lnTo>
                  <a:cubicBezTo>
                    <a:pt x="5159" y="501"/>
                    <a:pt x="5170" y="500"/>
                    <a:pt x="5184" y="500"/>
                  </a:cubicBezTo>
                  <a:cubicBezTo>
                    <a:pt x="5213" y="500"/>
                    <a:pt x="5257" y="503"/>
                    <a:pt x="5272" y="521"/>
                  </a:cubicBezTo>
                  <a:lnTo>
                    <a:pt x="5272" y="521"/>
                  </a:lnTo>
                  <a:cubicBezTo>
                    <a:pt x="5269" y="447"/>
                    <a:pt x="5291" y="338"/>
                    <a:pt x="5323" y="275"/>
                  </a:cubicBezTo>
                  <a:cubicBezTo>
                    <a:pt x="5406" y="394"/>
                    <a:pt x="5323" y="406"/>
                    <a:pt x="5346" y="513"/>
                  </a:cubicBezTo>
                  <a:cubicBezTo>
                    <a:pt x="5345" y="520"/>
                    <a:pt x="5347" y="523"/>
                    <a:pt x="5352" y="523"/>
                  </a:cubicBezTo>
                  <a:cubicBezTo>
                    <a:pt x="5382" y="523"/>
                    <a:pt x="5518" y="416"/>
                    <a:pt x="5549" y="406"/>
                  </a:cubicBezTo>
                  <a:lnTo>
                    <a:pt x="5549" y="406"/>
                  </a:lnTo>
                  <a:cubicBezTo>
                    <a:pt x="5529" y="474"/>
                    <a:pt x="5653" y="526"/>
                    <a:pt x="5706" y="543"/>
                  </a:cubicBezTo>
                  <a:lnTo>
                    <a:pt x="5706" y="543"/>
                  </a:lnTo>
                  <a:cubicBezTo>
                    <a:pt x="5729" y="484"/>
                    <a:pt x="5857" y="426"/>
                    <a:pt x="5942" y="426"/>
                  </a:cubicBezTo>
                  <a:cubicBezTo>
                    <a:pt x="5974" y="426"/>
                    <a:pt x="6000" y="434"/>
                    <a:pt x="6013" y="453"/>
                  </a:cubicBezTo>
                  <a:cubicBezTo>
                    <a:pt x="6013" y="489"/>
                    <a:pt x="6013" y="525"/>
                    <a:pt x="5989" y="561"/>
                  </a:cubicBezTo>
                  <a:cubicBezTo>
                    <a:pt x="5975" y="553"/>
                    <a:pt x="5961" y="542"/>
                    <a:pt x="5946" y="529"/>
                  </a:cubicBezTo>
                  <a:lnTo>
                    <a:pt x="5946" y="529"/>
                  </a:lnTo>
                  <a:cubicBezTo>
                    <a:pt x="5949" y="534"/>
                    <a:pt x="5946" y="537"/>
                    <a:pt x="5939" y="537"/>
                  </a:cubicBezTo>
                  <a:cubicBezTo>
                    <a:pt x="5930" y="537"/>
                    <a:pt x="5915" y="533"/>
                    <a:pt x="5894" y="525"/>
                  </a:cubicBezTo>
                  <a:lnTo>
                    <a:pt x="5894" y="525"/>
                  </a:lnTo>
                  <a:cubicBezTo>
                    <a:pt x="5903" y="543"/>
                    <a:pt x="6042" y="634"/>
                    <a:pt x="6098" y="634"/>
                  </a:cubicBezTo>
                  <a:cubicBezTo>
                    <a:pt x="6114" y="634"/>
                    <a:pt x="6123" y="627"/>
                    <a:pt x="6120" y="608"/>
                  </a:cubicBezTo>
                  <a:lnTo>
                    <a:pt x="6120" y="608"/>
                  </a:lnTo>
                  <a:cubicBezTo>
                    <a:pt x="6120" y="609"/>
                    <a:pt x="6119" y="609"/>
                    <a:pt x="6119" y="609"/>
                  </a:cubicBezTo>
                  <a:cubicBezTo>
                    <a:pt x="6113" y="609"/>
                    <a:pt x="6132" y="529"/>
                    <a:pt x="6176" y="529"/>
                  </a:cubicBezTo>
                  <a:cubicBezTo>
                    <a:pt x="6191" y="529"/>
                    <a:pt x="6208" y="538"/>
                    <a:pt x="6227" y="561"/>
                  </a:cubicBezTo>
                  <a:cubicBezTo>
                    <a:pt x="6220" y="576"/>
                    <a:pt x="6220" y="586"/>
                    <a:pt x="6221" y="591"/>
                  </a:cubicBezTo>
                  <a:lnTo>
                    <a:pt x="6221" y="591"/>
                  </a:lnTo>
                  <a:cubicBezTo>
                    <a:pt x="6218" y="589"/>
                    <a:pt x="6212" y="587"/>
                    <a:pt x="6204" y="584"/>
                  </a:cubicBezTo>
                  <a:lnTo>
                    <a:pt x="6204" y="584"/>
                  </a:lnTo>
                  <a:cubicBezTo>
                    <a:pt x="6212" y="602"/>
                    <a:pt x="6227" y="613"/>
                    <a:pt x="6244" y="613"/>
                  </a:cubicBezTo>
                  <a:cubicBezTo>
                    <a:pt x="6250" y="613"/>
                    <a:pt x="6257" y="611"/>
                    <a:pt x="6263" y="608"/>
                  </a:cubicBezTo>
                  <a:cubicBezTo>
                    <a:pt x="6263" y="608"/>
                    <a:pt x="6278" y="527"/>
                    <a:pt x="6319" y="527"/>
                  </a:cubicBezTo>
                  <a:cubicBezTo>
                    <a:pt x="6330" y="527"/>
                    <a:pt x="6343" y="533"/>
                    <a:pt x="6358" y="549"/>
                  </a:cubicBezTo>
                  <a:cubicBezTo>
                    <a:pt x="6358" y="537"/>
                    <a:pt x="6358" y="513"/>
                    <a:pt x="6347" y="501"/>
                  </a:cubicBezTo>
                  <a:cubicBezTo>
                    <a:pt x="6347" y="517"/>
                    <a:pt x="6341" y="522"/>
                    <a:pt x="6332" y="522"/>
                  </a:cubicBezTo>
                  <a:cubicBezTo>
                    <a:pt x="6319" y="522"/>
                    <a:pt x="6298" y="509"/>
                    <a:pt x="6286" y="509"/>
                  </a:cubicBezTo>
                  <a:cubicBezTo>
                    <a:pt x="6277" y="509"/>
                    <a:pt x="6271" y="515"/>
                    <a:pt x="6275" y="537"/>
                  </a:cubicBezTo>
                  <a:cubicBezTo>
                    <a:pt x="6263" y="501"/>
                    <a:pt x="6239" y="465"/>
                    <a:pt x="6227" y="430"/>
                  </a:cubicBezTo>
                  <a:cubicBezTo>
                    <a:pt x="6219" y="447"/>
                    <a:pt x="6210" y="458"/>
                    <a:pt x="6201" y="458"/>
                  </a:cubicBezTo>
                  <a:cubicBezTo>
                    <a:pt x="6198" y="458"/>
                    <a:pt x="6195" y="457"/>
                    <a:pt x="6192" y="453"/>
                  </a:cubicBezTo>
                  <a:cubicBezTo>
                    <a:pt x="6159" y="483"/>
                    <a:pt x="6137" y="493"/>
                    <a:pt x="6123" y="493"/>
                  </a:cubicBezTo>
                  <a:cubicBezTo>
                    <a:pt x="6084" y="493"/>
                    <a:pt x="6097" y="418"/>
                    <a:pt x="6097" y="418"/>
                  </a:cubicBezTo>
                  <a:cubicBezTo>
                    <a:pt x="5954" y="334"/>
                    <a:pt x="5799" y="382"/>
                    <a:pt x="5656" y="287"/>
                  </a:cubicBezTo>
                  <a:cubicBezTo>
                    <a:pt x="5549" y="251"/>
                    <a:pt x="5204" y="203"/>
                    <a:pt x="5192" y="180"/>
                  </a:cubicBezTo>
                  <a:cubicBezTo>
                    <a:pt x="5144" y="96"/>
                    <a:pt x="4954" y="156"/>
                    <a:pt x="4918" y="108"/>
                  </a:cubicBezTo>
                  <a:cubicBezTo>
                    <a:pt x="4906" y="120"/>
                    <a:pt x="4906" y="156"/>
                    <a:pt x="4882" y="168"/>
                  </a:cubicBezTo>
                  <a:cubicBezTo>
                    <a:pt x="4882" y="135"/>
                    <a:pt x="4863" y="123"/>
                    <a:pt x="4837" y="123"/>
                  </a:cubicBezTo>
                  <a:cubicBezTo>
                    <a:pt x="4797" y="123"/>
                    <a:pt x="4742" y="155"/>
                    <a:pt x="4727" y="191"/>
                  </a:cubicBezTo>
                  <a:cubicBezTo>
                    <a:pt x="4727" y="197"/>
                    <a:pt x="4726" y="199"/>
                    <a:pt x="4724" y="199"/>
                  </a:cubicBezTo>
                  <a:cubicBezTo>
                    <a:pt x="4713" y="199"/>
                    <a:pt x="4680" y="132"/>
                    <a:pt x="4680" y="132"/>
                  </a:cubicBezTo>
                  <a:cubicBezTo>
                    <a:pt x="4668" y="144"/>
                    <a:pt x="4656" y="168"/>
                    <a:pt x="4632" y="180"/>
                  </a:cubicBezTo>
                  <a:cubicBezTo>
                    <a:pt x="4596" y="120"/>
                    <a:pt x="4549" y="132"/>
                    <a:pt x="4418" y="120"/>
                  </a:cubicBezTo>
                  <a:cubicBezTo>
                    <a:pt x="4346" y="110"/>
                    <a:pt x="4125" y="56"/>
                    <a:pt x="4057" y="56"/>
                  </a:cubicBezTo>
                  <a:cubicBezTo>
                    <a:pt x="4046" y="56"/>
                    <a:pt x="4038" y="57"/>
                    <a:pt x="4037" y="60"/>
                  </a:cubicBezTo>
                  <a:cubicBezTo>
                    <a:pt x="4025" y="37"/>
                    <a:pt x="4013" y="13"/>
                    <a:pt x="4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8264;p43">
              <a:extLst>
                <a:ext uri="{FF2B5EF4-FFF2-40B4-BE49-F238E27FC236}">
                  <a16:creationId xmlns:a16="http://schemas.microsoft.com/office/drawing/2014/main" id="{30C0F919-ED6A-4DCC-BA37-AE1712E2A748}"/>
                </a:ext>
              </a:extLst>
            </p:cNvPr>
            <p:cNvSpPr/>
            <p:nvPr/>
          </p:nvSpPr>
          <p:spPr>
            <a:xfrm>
              <a:off x="2502675" y="30671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0"/>
                    <a:pt x="13" y="0"/>
                    <a:pt x="13" y="12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8265;p43">
              <a:extLst>
                <a:ext uri="{FF2B5EF4-FFF2-40B4-BE49-F238E27FC236}">
                  <a16:creationId xmlns:a16="http://schemas.microsoft.com/office/drawing/2014/main" id="{A1B6A0CA-DAE8-4C56-A5C7-68F18E80360A}"/>
                </a:ext>
              </a:extLst>
            </p:cNvPr>
            <p:cNvSpPr/>
            <p:nvPr/>
          </p:nvSpPr>
          <p:spPr>
            <a:xfrm>
              <a:off x="2411600" y="30665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8266;p43">
              <a:extLst>
                <a:ext uri="{FF2B5EF4-FFF2-40B4-BE49-F238E27FC236}">
                  <a16:creationId xmlns:a16="http://schemas.microsoft.com/office/drawing/2014/main" id="{E7CA67BF-4983-482C-B3F1-6DC936659AEF}"/>
                </a:ext>
              </a:extLst>
            </p:cNvPr>
            <p:cNvSpPr/>
            <p:nvPr/>
          </p:nvSpPr>
          <p:spPr>
            <a:xfrm>
              <a:off x="2481250" y="30656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1"/>
                  </a:moveTo>
                  <a:cubicBezTo>
                    <a:pt x="1" y="13"/>
                    <a:pt x="1" y="25"/>
                    <a:pt x="24" y="25"/>
                  </a:cubicBezTo>
                  <a:cubicBezTo>
                    <a:pt x="12" y="25"/>
                    <a:pt x="12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8267;p43">
              <a:extLst>
                <a:ext uri="{FF2B5EF4-FFF2-40B4-BE49-F238E27FC236}">
                  <a16:creationId xmlns:a16="http://schemas.microsoft.com/office/drawing/2014/main" id="{4D173286-21A5-4465-BEB7-879A47D3B474}"/>
                </a:ext>
              </a:extLst>
            </p:cNvPr>
            <p:cNvSpPr/>
            <p:nvPr/>
          </p:nvSpPr>
          <p:spPr>
            <a:xfrm>
              <a:off x="2504925" y="3064400"/>
              <a:ext cx="450" cy="725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3" y="1"/>
                  </a:moveTo>
                  <a:cubicBezTo>
                    <a:pt x="1" y="1"/>
                    <a:pt x="2" y="6"/>
                    <a:pt x="13" y="21"/>
                  </a:cubicBezTo>
                  <a:lnTo>
                    <a:pt x="13" y="21"/>
                  </a:lnTo>
                  <a:cubicBezTo>
                    <a:pt x="13" y="23"/>
                    <a:pt x="15" y="25"/>
                    <a:pt x="18" y="28"/>
                  </a:cubicBezTo>
                  <a:cubicBezTo>
                    <a:pt x="18" y="1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8268;p43">
              <a:extLst>
                <a:ext uri="{FF2B5EF4-FFF2-40B4-BE49-F238E27FC236}">
                  <a16:creationId xmlns:a16="http://schemas.microsoft.com/office/drawing/2014/main" id="{B7536B07-88F5-48A1-93F0-86B9B3AC5FED}"/>
                </a:ext>
              </a:extLst>
            </p:cNvPr>
            <p:cNvSpPr/>
            <p:nvPr/>
          </p:nvSpPr>
          <p:spPr>
            <a:xfrm>
              <a:off x="2508925" y="3071350"/>
              <a:ext cx="1225" cy="600"/>
            </a:xfrm>
            <a:custGeom>
              <a:avLst/>
              <a:gdLst/>
              <a:ahLst/>
              <a:cxnLst/>
              <a:rect l="l" t="t" r="r" b="b"/>
              <a:pathLst>
                <a:path w="49" h="24" extrusionOk="0">
                  <a:moveTo>
                    <a:pt x="13" y="24"/>
                  </a:moveTo>
                  <a:cubicBezTo>
                    <a:pt x="48" y="0"/>
                    <a:pt x="13" y="24"/>
                    <a:pt x="13" y="24"/>
                  </a:cubicBezTo>
                  <a:cubicBezTo>
                    <a:pt x="13" y="24"/>
                    <a:pt x="1" y="12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8269;p43">
              <a:extLst>
                <a:ext uri="{FF2B5EF4-FFF2-40B4-BE49-F238E27FC236}">
                  <a16:creationId xmlns:a16="http://schemas.microsoft.com/office/drawing/2014/main" id="{83EFA27C-6FB8-4F8D-AB5C-71F569EEC104}"/>
                </a:ext>
              </a:extLst>
            </p:cNvPr>
            <p:cNvSpPr/>
            <p:nvPr/>
          </p:nvSpPr>
          <p:spPr>
            <a:xfrm>
              <a:off x="2504875" y="3067450"/>
              <a:ext cx="1700" cy="900"/>
            </a:xfrm>
            <a:custGeom>
              <a:avLst/>
              <a:gdLst/>
              <a:ahLst/>
              <a:cxnLst/>
              <a:rect l="l" t="t" r="r" b="b"/>
              <a:pathLst>
                <a:path w="68" h="36" extrusionOk="0">
                  <a:moveTo>
                    <a:pt x="23" y="0"/>
                  </a:moveTo>
                  <a:cubicBezTo>
                    <a:pt x="19" y="0"/>
                    <a:pt x="14" y="1"/>
                    <a:pt x="8" y="1"/>
                  </a:cubicBezTo>
                  <a:cubicBezTo>
                    <a:pt x="1" y="27"/>
                    <a:pt x="7" y="36"/>
                    <a:pt x="16" y="36"/>
                  </a:cubicBezTo>
                  <a:cubicBezTo>
                    <a:pt x="36" y="36"/>
                    <a:pt x="67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8270;p43">
              <a:extLst>
                <a:ext uri="{FF2B5EF4-FFF2-40B4-BE49-F238E27FC236}">
                  <a16:creationId xmlns:a16="http://schemas.microsoft.com/office/drawing/2014/main" id="{E5A6D6CC-18B6-40B9-83CE-952DBF8FB93E}"/>
                </a:ext>
              </a:extLst>
            </p:cNvPr>
            <p:cNvSpPr/>
            <p:nvPr/>
          </p:nvSpPr>
          <p:spPr>
            <a:xfrm>
              <a:off x="2505950" y="3068225"/>
              <a:ext cx="625" cy="17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1" y="1"/>
                  </a:moveTo>
                  <a:cubicBezTo>
                    <a:pt x="17" y="1"/>
                    <a:pt x="9" y="6"/>
                    <a:pt x="1" y="6"/>
                  </a:cubicBezTo>
                  <a:lnTo>
                    <a:pt x="25" y="6"/>
                  </a:lnTo>
                  <a:cubicBezTo>
                    <a:pt x="25" y="2"/>
                    <a:pt x="23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8271;p43">
              <a:extLst>
                <a:ext uri="{FF2B5EF4-FFF2-40B4-BE49-F238E27FC236}">
                  <a16:creationId xmlns:a16="http://schemas.microsoft.com/office/drawing/2014/main" id="{112D0459-65CF-4135-A1D8-F74B6C9885E7}"/>
                </a:ext>
              </a:extLst>
            </p:cNvPr>
            <p:cNvSpPr/>
            <p:nvPr/>
          </p:nvSpPr>
          <p:spPr>
            <a:xfrm>
              <a:off x="2499950" y="3063125"/>
              <a:ext cx="1675" cy="850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4" y="1"/>
                  </a:moveTo>
                  <a:cubicBezTo>
                    <a:pt x="54" y="1"/>
                    <a:pt x="0" y="31"/>
                    <a:pt x="38" y="31"/>
                  </a:cubicBezTo>
                  <a:cubicBezTo>
                    <a:pt x="40" y="33"/>
                    <a:pt x="41" y="33"/>
                    <a:pt x="42" y="33"/>
                  </a:cubicBezTo>
                  <a:cubicBezTo>
                    <a:pt x="51" y="33"/>
                    <a:pt x="60" y="6"/>
                    <a:pt x="62" y="6"/>
                  </a:cubicBezTo>
                  <a:cubicBezTo>
                    <a:pt x="62" y="6"/>
                    <a:pt x="62" y="6"/>
                    <a:pt x="62" y="8"/>
                  </a:cubicBezTo>
                  <a:cubicBezTo>
                    <a:pt x="67" y="3"/>
                    <a:pt x="6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8272;p43">
              <a:extLst>
                <a:ext uri="{FF2B5EF4-FFF2-40B4-BE49-F238E27FC236}">
                  <a16:creationId xmlns:a16="http://schemas.microsoft.com/office/drawing/2014/main" id="{0D83F59C-9593-4947-BF8E-811FAF8C3D58}"/>
                </a:ext>
              </a:extLst>
            </p:cNvPr>
            <p:cNvSpPr/>
            <p:nvPr/>
          </p:nvSpPr>
          <p:spPr>
            <a:xfrm>
              <a:off x="2504625" y="3069075"/>
              <a:ext cx="175" cy="1100"/>
            </a:xfrm>
            <a:custGeom>
              <a:avLst/>
              <a:gdLst/>
              <a:ahLst/>
              <a:cxnLst/>
              <a:rect l="l" t="t" r="r" b="b"/>
              <a:pathLst>
                <a:path w="7" h="44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2" y="12"/>
                    <a:pt x="6" y="44"/>
                  </a:cubicBezTo>
                  <a:cubicBezTo>
                    <a:pt x="6" y="2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8273;p43">
              <a:extLst>
                <a:ext uri="{FF2B5EF4-FFF2-40B4-BE49-F238E27FC236}">
                  <a16:creationId xmlns:a16="http://schemas.microsoft.com/office/drawing/2014/main" id="{7796C941-B119-412E-B6EC-E1F14B006097}"/>
                </a:ext>
              </a:extLst>
            </p:cNvPr>
            <p:cNvSpPr/>
            <p:nvPr/>
          </p:nvSpPr>
          <p:spPr>
            <a:xfrm>
              <a:off x="2501525" y="3067925"/>
              <a:ext cx="575" cy="750"/>
            </a:xfrm>
            <a:custGeom>
              <a:avLst/>
              <a:gdLst/>
              <a:ahLst/>
              <a:cxnLst/>
              <a:rect l="l" t="t" r="r" b="b"/>
              <a:pathLst>
                <a:path w="23" h="30" extrusionOk="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5" y="8"/>
                    <a:pt x="23" y="30"/>
                  </a:cubicBezTo>
                  <a:cubicBezTo>
                    <a:pt x="23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8274;p43">
              <a:extLst>
                <a:ext uri="{FF2B5EF4-FFF2-40B4-BE49-F238E27FC236}">
                  <a16:creationId xmlns:a16="http://schemas.microsoft.com/office/drawing/2014/main" id="{70E0B0ED-7037-4D5E-8E61-C8BB3DCF5C4B}"/>
                </a:ext>
              </a:extLst>
            </p:cNvPr>
            <p:cNvSpPr/>
            <p:nvPr/>
          </p:nvSpPr>
          <p:spPr>
            <a:xfrm>
              <a:off x="2502375" y="3068650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48" y="49"/>
                  </a:moveTo>
                  <a:cubicBezTo>
                    <a:pt x="37" y="37"/>
                    <a:pt x="1" y="1"/>
                    <a:pt x="48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8275;p43">
              <a:extLst>
                <a:ext uri="{FF2B5EF4-FFF2-40B4-BE49-F238E27FC236}">
                  <a16:creationId xmlns:a16="http://schemas.microsoft.com/office/drawing/2014/main" id="{AC39C45D-17CF-4D21-94B0-419DB8C30EF0}"/>
                </a:ext>
              </a:extLst>
            </p:cNvPr>
            <p:cNvSpPr/>
            <p:nvPr/>
          </p:nvSpPr>
          <p:spPr>
            <a:xfrm>
              <a:off x="2491675" y="3065100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72" y="0"/>
                  </a:moveTo>
                  <a:cubicBezTo>
                    <a:pt x="0" y="24"/>
                    <a:pt x="72" y="0"/>
                    <a:pt x="72" y="0"/>
                  </a:cubicBezTo>
                  <a:cubicBezTo>
                    <a:pt x="72" y="0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8276;p43">
              <a:extLst>
                <a:ext uri="{FF2B5EF4-FFF2-40B4-BE49-F238E27FC236}">
                  <a16:creationId xmlns:a16="http://schemas.microsoft.com/office/drawing/2014/main" id="{1F7CA37A-16BD-402C-9252-77F39869E4DE}"/>
                </a:ext>
              </a:extLst>
            </p:cNvPr>
            <p:cNvSpPr/>
            <p:nvPr/>
          </p:nvSpPr>
          <p:spPr>
            <a:xfrm>
              <a:off x="2494950" y="3067575"/>
              <a:ext cx="375" cy="825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cubicBezTo>
                    <a:pt x="13" y="1"/>
                    <a:pt x="7" y="13"/>
                    <a:pt x="0" y="32"/>
                  </a:cubicBezTo>
                  <a:cubicBezTo>
                    <a:pt x="11" y="10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8277;p43">
              <a:extLst>
                <a:ext uri="{FF2B5EF4-FFF2-40B4-BE49-F238E27FC236}">
                  <a16:creationId xmlns:a16="http://schemas.microsoft.com/office/drawing/2014/main" id="{557BAF24-AB00-46E7-8F7F-3C2CFC3D8EAB}"/>
                </a:ext>
              </a:extLst>
            </p:cNvPr>
            <p:cNvSpPr/>
            <p:nvPr/>
          </p:nvSpPr>
          <p:spPr>
            <a:xfrm>
              <a:off x="2491375" y="3067775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60" y="0"/>
                  </a:moveTo>
                  <a:cubicBezTo>
                    <a:pt x="60" y="12"/>
                    <a:pt x="0" y="24"/>
                    <a:pt x="48" y="24"/>
                  </a:cubicBezTo>
                  <a:cubicBezTo>
                    <a:pt x="48" y="12"/>
                    <a:pt x="84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8278;p43">
              <a:extLst>
                <a:ext uri="{FF2B5EF4-FFF2-40B4-BE49-F238E27FC236}">
                  <a16:creationId xmlns:a16="http://schemas.microsoft.com/office/drawing/2014/main" id="{ECB070C9-E910-440B-A18D-FFC7C7C5B628}"/>
                </a:ext>
              </a:extLst>
            </p:cNvPr>
            <p:cNvSpPr/>
            <p:nvPr/>
          </p:nvSpPr>
          <p:spPr>
            <a:xfrm>
              <a:off x="2481250" y="3061425"/>
              <a:ext cx="375" cy="1600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14" y="0"/>
                  </a:moveTo>
                  <a:cubicBezTo>
                    <a:pt x="14" y="0"/>
                    <a:pt x="7" y="30"/>
                    <a:pt x="1" y="64"/>
                  </a:cubicBezTo>
                  <a:cubicBezTo>
                    <a:pt x="11" y="17"/>
                    <a:pt x="14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8279;p43">
              <a:extLst>
                <a:ext uri="{FF2B5EF4-FFF2-40B4-BE49-F238E27FC236}">
                  <a16:creationId xmlns:a16="http://schemas.microsoft.com/office/drawing/2014/main" id="{7840C043-176A-4ACC-85DB-FF9BA260A9AC}"/>
                </a:ext>
              </a:extLst>
            </p:cNvPr>
            <p:cNvSpPr/>
            <p:nvPr/>
          </p:nvSpPr>
          <p:spPr>
            <a:xfrm>
              <a:off x="2469550" y="3063825"/>
              <a:ext cx="1350" cy="1850"/>
            </a:xfrm>
            <a:custGeom>
              <a:avLst/>
              <a:gdLst/>
              <a:ahLst/>
              <a:cxnLst/>
              <a:rect l="l" t="t" r="r" b="b"/>
              <a:pathLst>
                <a:path w="54" h="74" extrusionOk="0">
                  <a:moveTo>
                    <a:pt x="13" y="0"/>
                  </a:moveTo>
                  <a:cubicBezTo>
                    <a:pt x="6" y="0"/>
                    <a:pt x="1" y="16"/>
                    <a:pt x="4" y="63"/>
                  </a:cubicBezTo>
                  <a:cubicBezTo>
                    <a:pt x="14" y="70"/>
                    <a:pt x="22" y="73"/>
                    <a:pt x="27" y="73"/>
                  </a:cubicBezTo>
                  <a:cubicBezTo>
                    <a:pt x="54" y="73"/>
                    <a:pt x="2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8280;p43">
              <a:extLst>
                <a:ext uri="{FF2B5EF4-FFF2-40B4-BE49-F238E27FC236}">
                  <a16:creationId xmlns:a16="http://schemas.microsoft.com/office/drawing/2014/main" id="{3689CF25-E37A-4577-8D65-273917C2E050}"/>
                </a:ext>
              </a:extLst>
            </p:cNvPr>
            <p:cNvSpPr/>
            <p:nvPr/>
          </p:nvSpPr>
          <p:spPr>
            <a:xfrm>
              <a:off x="2347575" y="3082950"/>
              <a:ext cx="950" cy="300"/>
            </a:xfrm>
            <a:custGeom>
              <a:avLst/>
              <a:gdLst/>
              <a:ahLst/>
              <a:cxnLst/>
              <a:rect l="l" t="t" r="r" b="b"/>
              <a:pathLst>
                <a:path w="38" h="12" extrusionOk="0">
                  <a:moveTo>
                    <a:pt x="37" y="0"/>
                  </a:moveTo>
                  <a:cubicBezTo>
                    <a:pt x="29" y="0"/>
                    <a:pt x="0" y="11"/>
                    <a:pt x="3" y="11"/>
                  </a:cubicBezTo>
                  <a:cubicBezTo>
                    <a:pt x="4" y="11"/>
                    <a:pt x="14" y="8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8281;p43">
              <a:extLst>
                <a:ext uri="{FF2B5EF4-FFF2-40B4-BE49-F238E27FC236}">
                  <a16:creationId xmlns:a16="http://schemas.microsoft.com/office/drawing/2014/main" id="{F28D6247-038C-4C96-A794-AAD38919845F}"/>
                </a:ext>
              </a:extLst>
            </p:cNvPr>
            <p:cNvSpPr/>
            <p:nvPr/>
          </p:nvSpPr>
          <p:spPr>
            <a:xfrm>
              <a:off x="2347600" y="3084375"/>
              <a:ext cx="200" cy="975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4" y="1"/>
                  </a:moveTo>
                  <a:cubicBezTo>
                    <a:pt x="2" y="1"/>
                    <a:pt x="1" y="11"/>
                    <a:pt x="1" y="39"/>
                  </a:cubicBezTo>
                  <a:cubicBezTo>
                    <a:pt x="8" y="2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8282;p43">
              <a:extLst>
                <a:ext uri="{FF2B5EF4-FFF2-40B4-BE49-F238E27FC236}">
                  <a16:creationId xmlns:a16="http://schemas.microsoft.com/office/drawing/2014/main" id="{F92EE684-B87E-4EEC-82D5-D350DB407E11}"/>
                </a:ext>
              </a:extLst>
            </p:cNvPr>
            <p:cNvSpPr/>
            <p:nvPr/>
          </p:nvSpPr>
          <p:spPr>
            <a:xfrm>
              <a:off x="2431550" y="3064200"/>
              <a:ext cx="700" cy="750"/>
            </a:xfrm>
            <a:custGeom>
              <a:avLst/>
              <a:gdLst/>
              <a:ahLst/>
              <a:cxnLst/>
              <a:rect l="l" t="t" r="r" b="b"/>
              <a:pathLst>
                <a:path w="28" h="30" extrusionOk="0">
                  <a:moveTo>
                    <a:pt x="0" y="0"/>
                  </a:moveTo>
                  <a:cubicBezTo>
                    <a:pt x="0" y="8"/>
                    <a:pt x="24" y="30"/>
                    <a:pt x="26" y="30"/>
                  </a:cubicBezTo>
                  <a:cubicBezTo>
                    <a:pt x="28" y="30"/>
                    <a:pt x="22" y="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8283;p43">
              <a:extLst>
                <a:ext uri="{FF2B5EF4-FFF2-40B4-BE49-F238E27FC236}">
                  <a16:creationId xmlns:a16="http://schemas.microsoft.com/office/drawing/2014/main" id="{E511E2EF-26FC-44A2-B721-EE5EF94D6682}"/>
                </a:ext>
              </a:extLst>
            </p:cNvPr>
            <p:cNvSpPr/>
            <p:nvPr/>
          </p:nvSpPr>
          <p:spPr>
            <a:xfrm>
              <a:off x="2423350" y="3064275"/>
              <a:ext cx="175" cy="850"/>
            </a:xfrm>
            <a:custGeom>
              <a:avLst/>
              <a:gdLst/>
              <a:ahLst/>
              <a:cxnLst/>
              <a:rect l="l" t="t" r="r" b="b"/>
              <a:pathLst>
                <a:path w="7" h="34" extrusionOk="0">
                  <a:moveTo>
                    <a:pt x="2" y="1"/>
                  </a:moveTo>
                  <a:cubicBezTo>
                    <a:pt x="1" y="1"/>
                    <a:pt x="2" y="9"/>
                    <a:pt x="7" y="33"/>
                  </a:cubicBezTo>
                  <a:cubicBezTo>
                    <a:pt x="7" y="19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8284;p43">
              <a:extLst>
                <a:ext uri="{FF2B5EF4-FFF2-40B4-BE49-F238E27FC236}">
                  <a16:creationId xmlns:a16="http://schemas.microsoft.com/office/drawing/2014/main" id="{4C670069-311C-4358-ABD3-A99D04C97B7D}"/>
                </a:ext>
              </a:extLst>
            </p:cNvPr>
            <p:cNvSpPr/>
            <p:nvPr/>
          </p:nvSpPr>
          <p:spPr>
            <a:xfrm>
              <a:off x="2416850" y="3066925"/>
              <a:ext cx="1025" cy="575"/>
            </a:xfrm>
            <a:custGeom>
              <a:avLst/>
              <a:gdLst/>
              <a:ahLst/>
              <a:cxnLst/>
              <a:rect l="l" t="t" r="r" b="b"/>
              <a:pathLst>
                <a:path w="41" h="23" extrusionOk="0">
                  <a:moveTo>
                    <a:pt x="4" y="1"/>
                  </a:moveTo>
                  <a:cubicBezTo>
                    <a:pt x="1" y="1"/>
                    <a:pt x="1" y="6"/>
                    <a:pt x="5" y="22"/>
                  </a:cubicBezTo>
                  <a:cubicBezTo>
                    <a:pt x="14" y="22"/>
                    <a:pt x="22" y="16"/>
                    <a:pt x="31" y="12"/>
                  </a:cubicBezTo>
                  <a:lnTo>
                    <a:pt x="31" y="12"/>
                  </a:lnTo>
                  <a:cubicBezTo>
                    <a:pt x="32" y="12"/>
                    <a:pt x="32" y="12"/>
                    <a:pt x="32" y="12"/>
                  </a:cubicBezTo>
                  <a:cubicBezTo>
                    <a:pt x="35" y="12"/>
                    <a:pt x="38" y="12"/>
                    <a:pt x="40" y="10"/>
                  </a:cubicBezTo>
                  <a:cubicBezTo>
                    <a:pt x="37" y="10"/>
                    <a:pt x="34" y="11"/>
                    <a:pt x="31" y="12"/>
                  </a:cubicBezTo>
                  <a:lnTo>
                    <a:pt x="31" y="12"/>
                  </a:lnTo>
                  <a:cubicBezTo>
                    <a:pt x="19" y="12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8285;p43">
              <a:extLst>
                <a:ext uri="{FF2B5EF4-FFF2-40B4-BE49-F238E27FC236}">
                  <a16:creationId xmlns:a16="http://schemas.microsoft.com/office/drawing/2014/main" id="{C211BAA6-912C-41C7-B92F-702FBE134FF4}"/>
                </a:ext>
              </a:extLst>
            </p:cNvPr>
            <p:cNvSpPr/>
            <p:nvPr/>
          </p:nvSpPr>
          <p:spPr>
            <a:xfrm>
              <a:off x="2545850" y="3122250"/>
              <a:ext cx="600" cy="700"/>
            </a:xfrm>
            <a:custGeom>
              <a:avLst/>
              <a:gdLst/>
              <a:ahLst/>
              <a:cxnLst/>
              <a:rect l="l" t="t" r="r" b="b"/>
              <a:pathLst>
                <a:path w="24" h="28" extrusionOk="0">
                  <a:moveTo>
                    <a:pt x="24" y="0"/>
                  </a:moveTo>
                  <a:cubicBezTo>
                    <a:pt x="15" y="0"/>
                    <a:pt x="6" y="21"/>
                    <a:pt x="2" y="25"/>
                  </a:cubicBezTo>
                  <a:lnTo>
                    <a:pt x="2" y="25"/>
                  </a:lnTo>
                  <a:cubicBezTo>
                    <a:pt x="1" y="25"/>
                    <a:pt x="1" y="25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lnTo>
                    <a:pt x="2" y="25"/>
                  </a:lnTo>
                  <a:cubicBezTo>
                    <a:pt x="4" y="27"/>
                    <a:pt x="5" y="27"/>
                    <a:pt x="7" y="27"/>
                  </a:cubicBezTo>
                  <a:cubicBezTo>
                    <a:pt x="16" y="27"/>
                    <a:pt x="24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8286;p43">
              <a:extLst>
                <a:ext uri="{FF2B5EF4-FFF2-40B4-BE49-F238E27FC236}">
                  <a16:creationId xmlns:a16="http://schemas.microsoft.com/office/drawing/2014/main" id="{7156FB7C-F4FD-411A-B750-B34A8212D422}"/>
                </a:ext>
              </a:extLst>
            </p:cNvPr>
            <p:cNvSpPr/>
            <p:nvPr/>
          </p:nvSpPr>
          <p:spPr>
            <a:xfrm>
              <a:off x="2540175" y="3122025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32" y="0"/>
                  </a:moveTo>
                  <a:cubicBezTo>
                    <a:pt x="31" y="0"/>
                    <a:pt x="19" y="3"/>
                    <a:pt x="1" y="9"/>
                  </a:cubicBezTo>
                  <a:cubicBezTo>
                    <a:pt x="25" y="3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8287;p43">
              <a:extLst>
                <a:ext uri="{FF2B5EF4-FFF2-40B4-BE49-F238E27FC236}">
                  <a16:creationId xmlns:a16="http://schemas.microsoft.com/office/drawing/2014/main" id="{88918405-1C60-475A-A25A-71799B289452}"/>
                </a:ext>
              </a:extLst>
            </p:cNvPr>
            <p:cNvSpPr/>
            <p:nvPr/>
          </p:nvSpPr>
          <p:spPr>
            <a:xfrm>
              <a:off x="2536900" y="3120150"/>
              <a:ext cx="2450" cy="1575"/>
            </a:xfrm>
            <a:custGeom>
              <a:avLst/>
              <a:gdLst/>
              <a:ahLst/>
              <a:cxnLst/>
              <a:rect l="l" t="t" r="r" b="b"/>
              <a:pathLst>
                <a:path w="98" h="63" extrusionOk="0">
                  <a:moveTo>
                    <a:pt x="1" y="1"/>
                  </a:moveTo>
                  <a:cubicBezTo>
                    <a:pt x="20" y="19"/>
                    <a:pt x="38" y="38"/>
                    <a:pt x="62" y="45"/>
                  </a:cubicBezTo>
                  <a:lnTo>
                    <a:pt x="62" y="45"/>
                  </a:lnTo>
                  <a:cubicBezTo>
                    <a:pt x="37" y="29"/>
                    <a:pt x="7" y="7"/>
                    <a:pt x="1" y="1"/>
                  </a:cubicBezTo>
                  <a:close/>
                  <a:moveTo>
                    <a:pt x="62" y="45"/>
                  </a:moveTo>
                  <a:lnTo>
                    <a:pt x="62" y="45"/>
                  </a:lnTo>
                  <a:cubicBezTo>
                    <a:pt x="78" y="55"/>
                    <a:pt x="91" y="63"/>
                    <a:pt x="95" y="63"/>
                  </a:cubicBezTo>
                  <a:cubicBezTo>
                    <a:pt x="97" y="63"/>
                    <a:pt x="95" y="59"/>
                    <a:pt x="84" y="48"/>
                  </a:cubicBezTo>
                  <a:cubicBezTo>
                    <a:pt x="76" y="48"/>
                    <a:pt x="69" y="47"/>
                    <a:pt x="62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8288;p43">
              <a:extLst>
                <a:ext uri="{FF2B5EF4-FFF2-40B4-BE49-F238E27FC236}">
                  <a16:creationId xmlns:a16="http://schemas.microsoft.com/office/drawing/2014/main" id="{77B07ED3-3E63-4DB3-8321-88470ACBBFE3}"/>
                </a:ext>
              </a:extLst>
            </p:cNvPr>
            <p:cNvSpPr/>
            <p:nvPr/>
          </p:nvSpPr>
          <p:spPr>
            <a:xfrm>
              <a:off x="2535725" y="3116425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6" y="1"/>
                  </a:moveTo>
                  <a:cubicBezTo>
                    <a:pt x="2" y="1"/>
                    <a:pt x="1" y="4"/>
                    <a:pt x="9" y="10"/>
                  </a:cubicBezTo>
                  <a:lnTo>
                    <a:pt x="9" y="10"/>
                  </a:lnTo>
                  <a:cubicBezTo>
                    <a:pt x="7" y="11"/>
                    <a:pt x="9" y="14"/>
                    <a:pt x="24" y="19"/>
                  </a:cubicBezTo>
                  <a:cubicBezTo>
                    <a:pt x="24" y="7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8289;p43">
              <a:extLst>
                <a:ext uri="{FF2B5EF4-FFF2-40B4-BE49-F238E27FC236}">
                  <a16:creationId xmlns:a16="http://schemas.microsoft.com/office/drawing/2014/main" id="{4ECC8CE2-50CE-430C-A76C-43A6F1ACCC27}"/>
                </a:ext>
              </a:extLst>
            </p:cNvPr>
            <p:cNvSpPr/>
            <p:nvPr/>
          </p:nvSpPr>
          <p:spPr>
            <a:xfrm>
              <a:off x="2536325" y="31163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4" y="0"/>
                  </a:moveTo>
                  <a:cubicBezTo>
                    <a:pt x="2" y="0"/>
                    <a:pt x="0" y="3"/>
                    <a:pt x="0" y="9"/>
                  </a:cubicBezTo>
                  <a:cubicBezTo>
                    <a:pt x="4" y="11"/>
                    <a:pt x="6" y="11"/>
                    <a:pt x="8" y="11"/>
                  </a:cubicBezTo>
                  <a:cubicBezTo>
                    <a:pt x="14" y="11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8290;p43">
              <a:extLst>
                <a:ext uri="{FF2B5EF4-FFF2-40B4-BE49-F238E27FC236}">
                  <a16:creationId xmlns:a16="http://schemas.microsoft.com/office/drawing/2014/main" id="{6858D935-D320-44A5-BC7F-F53DCB9EE7B1}"/>
                </a:ext>
              </a:extLst>
            </p:cNvPr>
            <p:cNvSpPr/>
            <p:nvPr/>
          </p:nvSpPr>
          <p:spPr>
            <a:xfrm>
              <a:off x="2534225" y="3115100"/>
              <a:ext cx="725" cy="625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7" y="0"/>
                  </a:moveTo>
                  <a:cubicBezTo>
                    <a:pt x="24" y="0"/>
                    <a:pt x="1" y="17"/>
                    <a:pt x="1" y="24"/>
                  </a:cubicBezTo>
                  <a:cubicBezTo>
                    <a:pt x="23" y="6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8291;p43">
              <a:extLst>
                <a:ext uri="{FF2B5EF4-FFF2-40B4-BE49-F238E27FC236}">
                  <a16:creationId xmlns:a16="http://schemas.microsoft.com/office/drawing/2014/main" id="{8E5F9861-01E7-41DC-9AEC-68137052A3F7}"/>
                </a:ext>
              </a:extLst>
            </p:cNvPr>
            <p:cNvSpPr/>
            <p:nvPr/>
          </p:nvSpPr>
          <p:spPr>
            <a:xfrm>
              <a:off x="2533350" y="31162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24" y="1"/>
                  </a:ln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8292;p43">
              <a:extLst>
                <a:ext uri="{FF2B5EF4-FFF2-40B4-BE49-F238E27FC236}">
                  <a16:creationId xmlns:a16="http://schemas.microsoft.com/office/drawing/2014/main" id="{FC067150-D87D-4B51-B039-C913912F7497}"/>
                </a:ext>
              </a:extLst>
            </p:cNvPr>
            <p:cNvSpPr/>
            <p:nvPr/>
          </p:nvSpPr>
          <p:spPr>
            <a:xfrm>
              <a:off x="2533925" y="31160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9" y="1"/>
                  </a:moveTo>
                  <a:cubicBezTo>
                    <a:pt x="18" y="1"/>
                    <a:pt x="1" y="25"/>
                    <a:pt x="1" y="25"/>
                  </a:cubicBezTo>
                  <a:cubicBezTo>
                    <a:pt x="1" y="25"/>
                    <a:pt x="4" y="21"/>
                    <a:pt x="13" y="10"/>
                  </a:cubicBezTo>
                  <a:cubicBezTo>
                    <a:pt x="17" y="3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293;p43">
              <a:extLst>
                <a:ext uri="{FF2B5EF4-FFF2-40B4-BE49-F238E27FC236}">
                  <a16:creationId xmlns:a16="http://schemas.microsoft.com/office/drawing/2014/main" id="{2B44C1EA-A910-4BD0-85B4-5530B13111C6}"/>
                </a:ext>
              </a:extLst>
            </p:cNvPr>
            <p:cNvSpPr/>
            <p:nvPr/>
          </p:nvSpPr>
          <p:spPr>
            <a:xfrm>
              <a:off x="2534525" y="3116575"/>
              <a:ext cx="1275" cy="1125"/>
            </a:xfrm>
            <a:custGeom>
              <a:avLst/>
              <a:gdLst/>
              <a:ahLst/>
              <a:cxnLst/>
              <a:rect l="l" t="t" r="r" b="b"/>
              <a:pathLst>
                <a:path w="51" h="45" extrusionOk="0">
                  <a:moveTo>
                    <a:pt x="13" y="1"/>
                  </a:moveTo>
                  <a:cubicBezTo>
                    <a:pt x="25" y="25"/>
                    <a:pt x="36" y="37"/>
                    <a:pt x="1" y="37"/>
                  </a:cubicBezTo>
                  <a:cubicBezTo>
                    <a:pt x="12" y="42"/>
                    <a:pt x="21" y="44"/>
                    <a:pt x="28" y="44"/>
                  </a:cubicBezTo>
                  <a:cubicBezTo>
                    <a:pt x="51" y="44"/>
                    <a:pt x="49" y="19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8294;p43">
              <a:extLst>
                <a:ext uri="{FF2B5EF4-FFF2-40B4-BE49-F238E27FC236}">
                  <a16:creationId xmlns:a16="http://schemas.microsoft.com/office/drawing/2014/main" id="{ABCA1B9D-C6E8-445E-8376-B68D98179091}"/>
                </a:ext>
              </a:extLst>
            </p:cNvPr>
            <p:cNvSpPr/>
            <p:nvPr/>
          </p:nvSpPr>
          <p:spPr>
            <a:xfrm>
              <a:off x="2536025" y="3121050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cubicBezTo>
                    <a:pt x="20" y="16"/>
                    <a:pt x="28" y="22"/>
                    <a:pt x="29" y="22"/>
                  </a:cubicBezTo>
                  <a:cubicBezTo>
                    <a:pt x="32" y="22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8295;p43">
              <a:extLst>
                <a:ext uri="{FF2B5EF4-FFF2-40B4-BE49-F238E27FC236}">
                  <a16:creationId xmlns:a16="http://schemas.microsoft.com/office/drawing/2014/main" id="{6DB593C5-B88F-4C31-8B9F-4FE422F69F2B}"/>
                </a:ext>
              </a:extLst>
            </p:cNvPr>
            <p:cNvSpPr/>
            <p:nvPr/>
          </p:nvSpPr>
          <p:spPr>
            <a:xfrm>
              <a:off x="2530750" y="3113300"/>
              <a:ext cx="525" cy="10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21" y="1"/>
                  </a:moveTo>
                  <a:lnTo>
                    <a:pt x="21" y="1"/>
                  </a:lnTo>
                  <a:cubicBezTo>
                    <a:pt x="13" y="9"/>
                    <a:pt x="1" y="41"/>
                    <a:pt x="2" y="41"/>
                  </a:cubicBezTo>
                  <a:cubicBezTo>
                    <a:pt x="3" y="41"/>
                    <a:pt x="8" y="3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8296;p43">
              <a:extLst>
                <a:ext uri="{FF2B5EF4-FFF2-40B4-BE49-F238E27FC236}">
                  <a16:creationId xmlns:a16="http://schemas.microsoft.com/office/drawing/2014/main" id="{6AAA4345-5D95-42E8-9DF6-13A93BE7D991}"/>
                </a:ext>
              </a:extLst>
            </p:cNvPr>
            <p:cNvSpPr/>
            <p:nvPr/>
          </p:nvSpPr>
          <p:spPr>
            <a:xfrm>
              <a:off x="2530075" y="3114500"/>
              <a:ext cx="900" cy="250"/>
            </a:xfrm>
            <a:custGeom>
              <a:avLst/>
              <a:gdLst/>
              <a:ahLst/>
              <a:cxnLst/>
              <a:rect l="l" t="t" r="r" b="b"/>
              <a:pathLst>
                <a:path w="36" h="10" extrusionOk="0">
                  <a:moveTo>
                    <a:pt x="0" y="1"/>
                  </a:moveTo>
                  <a:cubicBezTo>
                    <a:pt x="12" y="6"/>
                    <a:pt x="21" y="9"/>
                    <a:pt x="27" y="9"/>
                  </a:cubicBezTo>
                  <a:cubicBezTo>
                    <a:pt x="33" y="9"/>
                    <a:pt x="36" y="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8297;p43">
              <a:extLst>
                <a:ext uri="{FF2B5EF4-FFF2-40B4-BE49-F238E27FC236}">
                  <a16:creationId xmlns:a16="http://schemas.microsoft.com/office/drawing/2014/main" id="{2E56EC4F-5702-4019-8A86-305AC3966D9A}"/>
                </a:ext>
              </a:extLst>
            </p:cNvPr>
            <p:cNvSpPr/>
            <p:nvPr/>
          </p:nvSpPr>
          <p:spPr>
            <a:xfrm>
              <a:off x="2532750" y="3117300"/>
              <a:ext cx="1200" cy="500"/>
            </a:xfrm>
            <a:custGeom>
              <a:avLst/>
              <a:gdLst/>
              <a:ahLst/>
              <a:cxnLst/>
              <a:rect l="l" t="t" r="r" b="b"/>
              <a:pathLst>
                <a:path w="48" h="20" extrusionOk="0">
                  <a:moveTo>
                    <a:pt x="45" y="1"/>
                  </a:moveTo>
                  <a:cubicBezTo>
                    <a:pt x="41" y="1"/>
                    <a:pt x="8" y="12"/>
                    <a:pt x="0" y="19"/>
                  </a:cubicBezTo>
                  <a:cubicBezTo>
                    <a:pt x="38" y="5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8298;p43">
              <a:extLst>
                <a:ext uri="{FF2B5EF4-FFF2-40B4-BE49-F238E27FC236}">
                  <a16:creationId xmlns:a16="http://schemas.microsoft.com/office/drawing/2014/main" id="{E006775C-B4E5-4824-BA8E-C0210B076624}"/>
                </a:ext>
              </a:extLst>
            </p:cNvPr>
            <p:cNvSpPr/>
            <p:nvPr/>
          </p:nvSpPr>
          <p:spPr>
            <a:xfrm>
              <a:off x="2528525" y="3111525"/>
              <a:ext cx="850" cy="900"/>
            </a:xfrm>
            <a:custGeom>
              <a:avLst/>
              <a:gdLst/>
              <a:ahLst/>
              <a:cxnLst/>
              <a:rect l="l" t="t" r="r" b="b"/>
              <a:pathLst>
                <a:path w="34" h="36" extrusionOk="0">
                  <a:moveTo>
                    <a:pt x="33" y="1"/>
                  </a:moveTo>
                  <a:lnTo>
                    <a:pt x="33" y="1"/>
                  </a:lnTo>
                  <a:cubicBezTo>
                    <a:pt x="32" y="1"/>
                    <a:pt x="0" y="36"/>
                    <a:pt x="2" y="36"/>
                  </a:cubicBezTo>
                  <a:cubicBezTo>
                    <a:pt x="3" y="36"/>
                    <a:pt x="6" y="33"/>
                    <a:pt x="15" y="24"/>
                  </a:cubicBezTo>
                  <a:cubicBezTo>
                    <a:pt x="29" y="7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8299;p43">
              <a:extLst>
                <a:ext uri="{FF2B5EF4-FFF2-40B4-BE49-F238E27FC236}">
                  <a16:creationId xmlns:a16="http://schemas.microsoft.com/office/drawing/2014/main" id="{CE82CD20-ACB1-4188-B06A-169AB0B2AEC7}"/>
                </a:ext>
              </a:extLst>
            </p:cNvPr>
            <p:cNvSpPr/>
            <p:nvPr/>
          </p:nvSpPr>
          <p:spPr>
            <a:xfrm>
              <a:off x="2526500" y="3110100"/>
              <a:ext cx="875" cy="1450"/>
            </a:xfrm>
            <a:custGeom>
              <a:avLst/>
              <a:gdLst/>
              <a:ahLst/>
              <a:cxnLst/>
              <a:rect l="l" t="t" r="r" b="b"/>
              <a:pathLst>
                <a:path w="35" h="58" extrusionOk="0">
                  <a:moveTo>
                    <a:pt x="8" y="1"/>
                  </a:moveTo>
                  <a:cubicBezTo>
                    <a:pt x="1" y="1"/>
                    <a:pt x="1" y="15"/>
                    <a:pt x="24" y="57"/>
                  </a:cubicBezTo>
                  <a:cubicBezTo>
                    <a:pt x="32" y="50"/>
                    <a:pt x="33" y="44"/>
                    <a:pt x="32" y="42"/>
                  </a:cubicBezTo>
                  <a:lnTo>
                    <a:pt x="32" y="42"/>
                  </a:lnTo>
                  <a:cubicBezTo>
                    <a:pt x="35" y="22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8300;p43">
              <a:extLst>
                <a:ext uri="{FF2B5EF4-FFF2-40B4-BE49-F238E27FC236}">
                  <a16:creationId xmlns:a16="http://schemas.microsoft.com/office/drawing/2014/main" id="{918CBF79-3C43-4E8F-A521-29BC2FFE8C34}"/>
                </a:ext>
              </a:extLst>
            </p:cNvPr>
            <p:cNvSpPr/>
            <p:nvPr/>
          </p:nvSpPr>
          <p:spPr>
            <a:xfrm>
              <a:off x="2528875" y="3113000"/>
              <a:ext cx="275" cy="1025"/>
            </a:xfrm>
            <a:custGeom>
              <a:avLst/>
              <a:gdLst/>
              <a:ahLst/>
              <a:cxnLst/>
              <a:rect l="l" t="t" r="r" b="b"/>
              <a:pathLst>
                <a:path w="11" h="4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31"/>
                    <a:pt x="8" y="41"/>
                    <a:pt x="9" y="41"/>
                  </a:cubicBezTo>
                  <a:cubicBezTo>
                    <a:pt x="11" y="41"/>
                    <a:pt x="8" y="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8301;p43">
              <a:extLst>
                <a:ext uri="{FF2B5EF4-FFF2-40B4-BE49-F238E27FC236}">
                  <a16:creationId xmlns:a16="http://schemas.microsoft.com/office/drawing/2014/main" id="{1362398E-8232-4B39-9278-70F64D7D90C2}"/>
                </a:ext>
              </a:extLst>
            </p:cNvPr>
            <p:cNvSpPr/>
            <p:nvPr/>
          </p:nvSpPr>
          <p:spPr>
            <a:xfrm>
              <a:off x="2528300" y="3113425"/>
              <a:ext cx="600" cy="500"/>
            </a:xfrm>
            <a:custGeom>
              <a:avLst/>
              <a:gdLst/>
              <a:ahLst/>
              <a:cxnLst/>
              <a:rect l="l" t="t" r="r" b="b"/>
              <a:pathLst>
                <a:path w="24" h="20" extrusionOk="0">
                  <a:moveTo>
                    <a:pt x="3" y="1"/>
                  </a:moveTo>
                  <a:cubicBezTo>
                    <a:pt x="1" y="1"/>
                    <a:pt x="5" y="6"/>
                    <a:pt x="24" y="20"/>
                  </a:cubicBezTo>
                  <a:cubicBezTo>
                    <a:pt x="24" y="12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8302;p43">
              <a:extLst>
                <a:ext uri="{FF2B5EF4-FFF2-40B4-BE49-F238E27FC236}">
                  <a16:creationId xmlns:a16="http://schemas.microsoft.com/office/drawing/2014/main" id="{CDF690BE-23D8-4330-930D-7002D40436B7}"/>
                </a:ext>
              </a:extLst>
            </p:cNvPr>
            <p:cNvSpPr/>
            <p:nvPr/>
          </p:nvSpPr>
          <p:spPr>
            <a:xfrm>
              <a:off x="2530075" y="311627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60" y="1"/>
                  </a:moveTo>
                  <a:cubicBezTo>
                    <a:pt x="36" y="1"/>
                    <a:pt x="0" y="1"/>
                    <a:pt x="12" y="49"/>
                  </a:cubicBezTo>
                  <a:cubicBezTo>
                    <a:pt x="36" y="37"/>
                    <a:pt x="24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8303;p43">
              <a:extLst>
                <a:ext uri="{FF2B5EF4-FFF2-40B4-BE49-F238E27FC236}">
                  <a16:creationId xmlns:a16="http://schemas.microsoft.com/office/drawing/2014/main" id="{885145A2-81B2-4F6E-BC1A-D98A82721E90}"/>
                </a:ext>
              </a:extLst>
            </p:cNvPr>
            <p:cNvSpPr/>
            <p:nvPr/>
          </p:nvSpPr>
          <p:spPr>
            <a:xfrm>
              <a:off x="2529225" y="3114800"/>
              <a:ext cx="875" cy="500"/>
            </a:xfrm>
            <a:custGeom>
              <a:avLst/>
              <a:gdLst/>
              <a:ahLst/>
              <a:cxnLst/>
              <a:rect l="l" t="t" r="r" b="b"/>
              <a:pathLst>
                <a:path w="35" h="20" extrusionOk="0">
                  <a:moveTo>
                    <a:pt x="34" y="0"/>
                  </a:moveTo>
                  <a:cubicBezTo>
                    <a:pt x="20" y="8"/>
                    <a:pt x="1" y="19"/>
                    <a:pt x="2" y="19"/>
                  </a:cubicBezTo>
                  <a:cubicBezTo>
                    <a:pt x="2" y="19"/>
                    <a:pt x="11" y="14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8304;p43">
              <a:extLst>
                <a:ext uri="{FF2B5EF4-FFF2-40B4-BE49-F238E27FC236}">
                  <a16:creationId xmlns:a16="http://schemas.microsoft.com/office/drawing/2014/main" id="{43E8F8BB-D997-4E7F-A521-B4FBD8BC601B}"/>
                </a:ext>
              </a:extLst>
            </p:cNvPr>
            <p:cNvSpPr/>
            <p:nvPr/>
          </p:nvSpPr>
          <p:spPr>
            <a:xfrm>
              <a:off x="2528575" y="3114875"/>
              <a:ext cx="550" cy="250"/>
            </a:xfrm>
            <a:custGeom>
              <a:avLst/>
              <a:gdLst/>
              <a:ahLst/>
              <a:cxnLst/>
              <a:rect l="l" t="t" r="r" b="b"/>
              <a:pathLst>
                <a:path w="22" h="10" extrusionOk="0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18" y="3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8305;p43">
              <a:extLst>
                <a:ext uri="{FF2B5EF4-FFF2-40B4-BE49-F238E27FC236}">
                  <a16:creationId xmlns:a16="http://schemas.microsoft.com/office/drawing/2014/main" id="{D0ED1674-C5A4-4360-8259-06E994AF5007}"/>
                </a:ext>
              </a:extLst>
            </p:cNvPr>
            <p:cNvSpPr/>
            <p:nvPr/>
          </p:nvSpPr>
          <p:spPr>
            <a:xfrm>
              <a:off x="2525175" y="3112125"/>
              <a:ext cx="1175" cy="550"/>
            </a:xfrm>
            <a:custGeom>
              <a:avLst/>
              <a:gdLst/>
              <a:ahLst/>
              <a:cxnLst/>
              <a:rect l="l" t="t" r="r" b="b"/>
              <a:pathLst>
                <a:path w="47" h="22" extrusionOk="0">
                  <a:moveTo>
                    <a:pt x="41" y="0"/>
                  </a:moveTo>
                  <a:cubicBezTo>
                    <a:pt x="10" y="16"/>
                    <a:pt x="0" y="21"/>
                    <a:pt x="2" y="21"/>
                  </a:cubicBezTo>
                  <a:cubicBezTo>
                    <a:pt x="3" y="21"/>
                    <a:pt x="22" y="13"/>
                    <a:pt x="33" y="7"/>
                  </a:cubicBezTo>
                  <a:lnTo>
                    <a:pt x="33" y="7"/>
                  </a:lnTo>
                  <a:cubicBezTo>
                    <a:pt x="33" y="8"/>
                    <a:pt x="35" y="9"/>
                    <a:pt x="37" y="9"/>
                  </a:cubicBezTo>
                  <a:cubicBezTo>
                    <a:pt x="41" y="9"/>
                    <a:pt x="47" y="7"/>
                    <a:pt x="42" y="1"/>
                  </a:cubicBezTo>
                  <a:lnTo>
                    <a:pt x="42" y="1"/>
                  </a:lnTo>
                  <a:cubicBezTo>
                    <a:pt x="42" y="1"/>
                    <a:pt x="42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8306;p43">
              <a:extLst>
                <a:ext uri="{FF2B5EF4-FFF2-40B4-BE49-F238E27FC236}">
                  <a16:creationId xmlns:a16="http://schemas.microsoft.com/office/drawing/2014/main" id="{DCE837BC-4C3E-4B6C-AAD1-20687B032796}"/>
                </a:ext>
              </a:extLst>
            </p:cNvPr>
            <p:cNvSpPr/>
            <p:nvPr/>
          </p:nvSpPr>
          <p:spPr>
            <a:xfrm>
              <a:off x="2521425" y="3110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8307;p43">
              <a:extLst>
                <a:ext uri="{FF2B5EF4-FFF2-40B4-BE49-F238E27FC236}">
                  <a16:creationId xmlns:a16="http://schemas.microsoft.com/office/drawing/2014/main" id="{F44244AC-5588-4289-B6C9-39E266561454}"/>
                </a:ext>
              </a:extLst>
            </p:cNvPr>
            <p:cNvSpPr/>
            <p:nvPr/>
          </p:nvSpPr>
          <p:spPr>
            <a:xfrm>
              <a:off x="2524700" y="3112725"/>
              <a:ext cx="2125" cy="300"/>
            </a:xfrm>
            <a:custGeom>
              <a:avLst/>
              <a:gdLst/>
              <a:ahLst/>
              <a:cxnLst/>
              <a:rect l="l" t="t" r="r" b="b"/>
              <a:pathLst>
                <a:path w="85" h="12" extrusionOk="0">
                  <a:moveTo>
                    <a:pt x="84" y="12"/>
                  </a:moveTo>
                  <a:cubicBezTo>
                    <a:pt x="1" y="0"/>
                    <a:pt x="84" y="12"/>
                    <a:pt x="84" y="12"/>
                  </a:cubicBezTo>
                  <a:cubicBezTo>
                    <a:pt x="72" y="12"/>
                    <a:pt x="72" y="12"/>
                    <a:pt x="8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8308;p43">
              <a:extLst>
                <a:ext uri="{FF2B5EF4-FFF2-40B4-BE49-F238E27FC236}">
                  <a16:creationId xmlns:a16="http://schemas.microsoft.com/office/drawing/2014/main" id="{7A821BB6-EE55-4214-9D07-986AA1F2C1B2}"/>
                </a:ext>
              </a:extLst>
            </p:cNvPr>
            <p:cNvSpPr/>
            <p:nvPr/>
          </p:nvSpPr>
          <p:spPr>
            <a:xfrm>
              <a:off x="2524125" y="3110850"/>
              <a:ext cx="300" cy="700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" y="0"/>
                  </a:moveTo>
                  <a:cubicBezTo>
                    <a:pt x="0" y="0"/>
                    <a:pt x="0" y="1"/>
                    <a:pt x="0" y="4"/>
                  </a:cubicBezTo>
                  <a:cubicBezTo>
                    <a:pt x="0" y="16"/>
                    <a:pt x="12" y="16"/>
                    <a:pt x="12" y="27"/>
                  </a:cubicBezTo>
                  <a:lnTo>
                    <a:pt x="12" y="27"/>
                  </a:lnTo>
                  <a:cubicBezTo>
                    <a:pt x="12" y="18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8309;p43">
              <a:extLst>
                <a:ext uri="{FF2B5EF4-FFF2-40B4-BE49-F238E27FC236}">
                  <a16:creationId xmlns:a16="http://schemas.microsoft.com/office/drawing/2014/main" id="{26D99854-BFD1-4F33-8CE9-713CD7E383DB}"/>
                </a:ext>
              </a:extLst>
            </p:cNvPr>
            <p:cNvSpPr/>
            <p:nvPr/>
          </p:nvSpPr>
          <p:spPr>
            <a:xfrm>
              <a:off x="2527375" y="31124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8310;p43">
              <a:extLst>
                <a:ext uri="{FF2B5EF4-FFF2-40B4-BE49-F238E27FC236}">
                  <a16:creationId xmlns:a16="http://schemas.microsoft.com/office/drawing/2014/main" id="{C5C3943F-9322-4BB6-B12E-2139C41528F0}"/>
                </a:ext>
              </a:extLst>
            </p:cNvPr>
            <p:cNvSpPr/>
            <p:nvPr/>
          </p:nvSpPr>
          <p:spPr>
            <a:xfrm>
              <a:off x="2526700" y="3112725"/>
              <a:ext cx="700" cy="350"/>
            </a:xfrm>
            <a:custGeom>
              <a:avLst/>
              <a:gdLst/>
              <a:ahLst/>
              <a:cxnLst/>
              <a:rect l="l" t="t" r="r" b="b"/>
              <a:pathLst>
                <a:path w="28" h="14" extrusionOk="0">
                  <a:moveTo>
                    <a:pt x="28" y="0"/>
                  </a:moveTo>
                  <a:cubicBezTo>
                    <a:pt x="0" y="7"/>
                    <a:pt x="5" y="14"/>
                    <a:pt x="13" y="14"/>
                  </a:cubicBezTo>
                  <a:cubicBezTo>
                    <a:pt x="19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8311;p43">
              <a:extLst>
                <a:ext uri="{FF2B5EF4-FFF2-40B4-BE49-F238E27FC236}">
                  <a16:creationId xmlns:a16="http://schemas.microsoft.com/office/drawing/2014/main" id="{D5B741F6-1CDA-4366-B6C1-4DEEC5AFC877}"/>
                </a:ext>
              </a:extLst>
            </p:cNvPr>
            <p:cNvSpPr/>
            <p:nvPr/>
          </p:nvSpPr>
          <p:spPr>
            <a:xfrm>
              <a:off x="2517850" y="3110925"/>
              <a:ext cx="3900" cy="4500"/>
            </a:xfrm>
            <a:custGeom>
              <a:avLst/>
              <a:gdLst/>
              <a:ahLst/>
              <a:cxnLst/>
              <a:rect l="l" t="t" r="r" b="b"/>
              <a:pathLst>
                <a:path w="156" h="180" extrusionOk="0">
                  <a:moveTo>
                    <a:pt x="144" y="1"/>
                  </a:moveTo>
                  <a:cubicBezTo>
                    <a:pt x="126" y="27"/>
                    <a:pt x="122" y="86"/>
                    <a:pt x="101" y="86"/>
                  </a:cubicBezTo>
                  <a:cubicBezTo>
                    <a:pt x="95" y="86"/>
                    <a:pt x="88" y="81"/>
                    <a:pt x="78" y="68"/>
                  </a:cubicBezTo>
                  <a:lnTo>
                    <a:pt x="78" y="68"/>
                  </a:lnTo>
                  <a:cubicBezTo>
                    <a:pt x="77" y="66"/>
                    <a:pt x="75" y="63"/>
                    <a:pt x="72" y="60"/>
                  </a:cubicBezTo>
                  <a:lnTo>
                    <a:pt x="72" y="60"/>
                  </a:lnTo>
                  <a:cubicBezTo>
                    <a:pt x="72" y="60"/>
                    <a:pt x="72" y="60"/>
                    <a:pt x="72" y="60"/>
                  </a:cubicBezTo>
                  <a:cubicBezTo>
                    <a:pt x="49" y="84"/>
                    <a:pt x="25" y="108"/>
                    <a:pt x="1" y="144"/>
                  </a:cubicBezTo>
                  <a:cubicBezTo>
                    <a:pt x="18" y="135"/>
                    <a:pt x="29" y="131"/>
                    <a:pt x="35" y="131"/>
                  </a:cubicBezTo>
                  <a:cubicBezTo>
                    <a:pt x="44" y="131"/>
                    <a:pt x="42" y="140"/>
                    <a:pt x="32" y="156"/>
                  </a:cubicBezTo>
                  <a:lnTo>
                    <a:pt x="32" y="156"/>
                  </a:lnTo>
                  <a:cubicBezTo>
                    <a:pt x="72" y="107"/>
                    <a:pt x="155" y="179"/>
                    <a:pt x="144" y="1"/>
                  </a:cubicBezTo>
                  <a:close/>
                  <a:moveTo>
                    <a:pt x="32" y="156"/>
                  </a:moveTo>
                  <a:lnTo>
                    <a:pt x="32" y="156"/>
                  </a:lnTo>
                  <a:cubicBezTo>
                    <a:pt x="29" y="159"/>
                    <a:pt x="27" y="163"/>
                    <a:pt x="25" y="167"/>
                  </a:cubicBezTo>
                  <a:cubicBezTo>
                    <a:pt x="28" y="163"/>
                    <a:pt x="30" y="159"/>
                    <a:pt x="32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8312;p43">
              <a:extLst>
                <a:ext uri="{FF2B5EF4-FFF2-40B4-BE49-F238E27FC236}">
                  <a16:creationId xmlns:a16="http://schemas.microsoft.com/office/drawing/2014/main" id="{7F32F0B6-751B-4BF9-8DE1-8ACCA376353B}"/>
                </a:ext>
              </a:extLst>
            </p:cNvPr>
            <p:cNvSpPr/>
            <p:nvPr/>
          </p:nvSpPr>
          <p:spPr>
            <a:xfrm>
              <a:off x="2521425" y="3109750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48" y="71"/>
                  </a:moveTo>
                  <a:cubicBezTo>
                    <a:pt x="25" y="36"/>
                    <a:pt x="1" y="0"/>
                    <a:pt x="4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8313;p43">
              <a:extLst>
                <a:ext uri="{FF2B5EF4-FFF2-40B4-BE49-F238E27FC236}">
                  <a16:creationId xmlns:a16="http://schemas.microsoft.com/office/drawing/2014/main" id="{A258D6B8-9995-4586-B9C9-4354971FFE92}"/>
                </a:ext>
              </a:extLst>
            </p:cNvPr>
            <p:cNvSpPr/>
            <p:nvPr/>
          </p:nvSpPr>
          <p:spPr>
            <a:xfrm>
              <a:off x="2522800" y="3111450"/>
              <a:ext cx="2175" cy="2225"/>
            </a:xfrm>
            <a:custGeom>
              <a:avLst/>
              <a:gdLst/>
              <a:ahLst/>
              <a:cxnLst/>
              <a:rect l="l" t="t" r="r" b="b"/>
              <a:pathLst>
                <a:path w="87" h="89" extrusionOk="0">
                  <a:moveTo>
                    <a:pt x="29" y="0"/>
                  </a:moveTo>
                  <a:cubicBezTo>
                    <a:pt x="23" y="0"/>
                    <a:pt x="15" y="1"/>
                    <a:pt x="5" y="3"/>
                  </a:cubicBezTo>
                  <a:cubicBezTo>
                    <a:pt x="38" y="32"/>
                    <a:pt x="47" y="38"/>
                    <a:pt x="45" y="38"/>
                  </a:cubicBezTo>
                  <a:cubicBezTo>
                    <a:pt x="43" y="38"/>
                    <a:pt x="36" y="35"/>
                    <a:pt x="28" y="35"/>
                  </a:cubicBezTo>
                  <a:cubicBezTo>
                    <a:pt x="15" y="35"/>
                    <a:pt x="1" y="43"/>
                    <a:pt x="5" y="87"/>
                  </a:cubicBezTo>
                  <a:cubicBezTo>
                    <a:pt x="10" y="88"/>
                    <a:pt x="13" y="89"/>
                    <a:pt x="15" y="89"/>
                  </a:cubicBezTo>
                  <a:cubicBezTo>
                    <a:pt x="18" y="89"/>
                    <a:pt x="19" y="88"/>
                    <a:pt x="20" y="87"/>
                  </a:cubicBezTo>
                  <a:lnTo>
                    <a:pt x="20" y="87"/>
                  </a:lnTo>
                  <a:cubicBezTo>
                    <a:pt x="62" y="79"/>
                    <a:pt x="87" y="5"/>
                    <a:pt x="69" y="5"/>
                  </a:cubicBezTo>
                  <a:cubicBezTo>
                    <a:pt x="66" y="5"/>
                    <a:pt x="60" y="8"/>
                    <a:pt x="53" y="15"/>
                  </a:cubicBezTo>
                  <a:cubicBezTo>
                    <a:pt x="53" y="15"/>
                    <a:pt x="5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8314;p43">
              <a:extLst>
                <a:ext uri="{FF2B5EF4-FFF2-40B4-BE49-F238E27FC236}">
                  <a16:creationId xmlns:a16="http://schemas.microsoft.com/office/drawing/2014/main" id="{2D2D0988-132E-48B6-BCFF-F68AF190E04B}"/>
                </a:ext>
              </a:extLst>
            </p:cNvPr>
            <p:cNvSpPr/>
            <p:nvPr/>
          </p:nvSpPr>
          <p:spPr>
            <a:xfrm>
              <a:off x="2528600" y="3115700"/>
              <a:ext cx="1025" cy="2375"/>
            </a:xfrm>
            <a:custGeom>
              <a:avLst/>
              <a:gdLst/>
              <a:ahLst/>
              <a:cxnLst/>
              <a:rect l="l" t="t" r="r" b="b"/>
              <a:pathLst>
                <a:path w="41" h="95" extrusionOk="0">
                  <a:moveTo>
                    <a:pt x="12" y="0"/>
                  </a:moveTo>
                  <a:cubicBezTo>
                    <a:pt x="5" y="4"/>
                    <a:pt x="5" y="12"/>
                    <a:pt x="8" y="22"/>
                  </a:cubicBezTo>
                  <a:lnTo>
                    <a:pt x="8" y="22"/>
                  </a:lnTo>
                  <a:cubicBezTo>
                    <a:pt x="9" y="15"/>
                    <a:pt x="10" y="8"/>
                    <a:pt x="12" y="0"/>
                  </a:cubicBezTo>
                  <a:close/>
                  <a:moveTo>
                    <a:pt x="8" y="22"/>
                  </a:moveTo>
                  <a:cubicBezTo>
                    <a:pt x="1" y="78"/>
                    <a:pt x="12" y="95"/>
                    <a:pt x="23" y="95"/>
                  </a:cubicBezTo>
                  <a:cubicBezTo>
                    <a:pt x="32" y="95"/>
                    <a:pt x="41" y="82"/>
                    <a:pt x="35" y="72"/>
                  </a:cubicBezTo>
                  <a:lnTo>
                    <a:pt x="35" y="72"/>
                  </a:lnTo>
                  <a:cubicBezTo>
                    <a:pt x="36" y="73"/>
                    <a:pt x="37" y="73"/>
                    <a:pt x="37" y="73"/>
                  </a:cubicBezTo>
                  <a:cubicBezTo>
                    <a:pt x="38" y="73"/>
                    <a:pt x="15" y="44"/>
                    <a:pt x="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8315;p43">
              <a:extLst>
                <a:ext uri="{FF2B5EF4-FFF2-40B4-BE49-F238E27FC236}">
                  <a16:creationId xmlns:a16="http://schemas.microsoft.com/office/drawing/2014/main" id="{8587CCEF-8133-4AFA-9109-C3211F7382DB}"/>
                </a:ext>
              </a:extLst>
            </p:cNvPr>
            <p:cNvSpPr/>
            <p:nvPr/>
          </p:nvSpPr>
          <p:spPr>
            <a:xfrm>
              <a:off x="2525425" y="3115100"/>
              <a:ext cx="1100" cy="575"/>
            </a:xfrm>
            <a:custGeom>
              <a:avLst/>
              <a:gdLst/>
              <a:ahLst/>
              <a:cxnLst/>
              <a:rect l="l" t="t" r="r" b="b"/>
              <a:pathLst>
                <a:path w="44" h="23" extrusionOk="0">
                  <a:moveTo>
                    <a:pt x="43" y="0"/>
                  </a:moveTo>
                  <a:lnTo>
                    <a:pt x="43" y="0"/>
                  </a:lnTo>
                  <a:cubicBezTo>
                    <a:pt x="4" y="13"/>
                    <a:pt x="1" y="23"/>
                    <a:pt x="10" y="23"/>
                  </a:cubicBezTo>
                  <a:cubicBezTo>
                    <a:pt x="17" y="23"/>
                    <a:pt x="33" y="16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8316;p43">
              <a:extLst>
                <a:ext uri="{FF2B5EF4-FFF2-40B4-BE49-F238E27FC236}">
                  <a16:creationId xmlns:a16="http://schemas.microsoft.com/office/drawing/2014/main" id="{DC1A1529-1ABA-42C3-953D-BFA707C1912C}"/>
                </a:ext>
              </a:extLst>
            </p:cNvPr>
            <p:cNvSpPr/>
            <p:nvPr/>
          </p:nvSpPr>
          <p:spPr>
            <a:xfrm>
              <a:off x="2521275" y="3109775"/>
              <a:ext cx="175" cy="700"/>
            </a:xfrm>
            <a:custGeom>
              <a:avLst/>
              <a:gdLst/>
              <a:ahLst/>
              <a:cxnLst/>
              <a:rect l="l" t="t" r="r" b="b"/>
              <a:pathLst>
                <a:path w="7" h="28" extrusionOk="0">
                  <a:moveTo>
                    <a:pt x="2" y="1"/>
                  </a:moveTo>
                  <a:cubicBezTo>
                    <a:pt x="1" y="1"/>
                    <a:pt x="5" y="27"/>
                    <a:pt x="6" y="27"/>
                  </a:cubicBezTo>
                  <a:cubicBezTo>
                    <a:pt x="7" y="27"/>
                    <a:pt x="7" y="26"/>
                    <a:pt x="7" y="23"/>
                  </a:cubicBezTo>
                  <a:cubicBezTo>
                    <a:pt x="4" y="7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8317;p43">
              <a:extLst>
                <a:ext uri="{FF2B5EF4-FFF2-40B4-BE49-F238E27FC236}">
                  <a16:creationId xmlns:a16="http://schemas.microsoft.com/office/drawing/2014/main" id="{8F63B804-933E-48F2-BAC0-FD238B8A62F2}"/>
                </a:ext>
              </a:extLst>
            </p:cNvPr>
            <p:cNvSpPr/>
            <p:nvPr/>
          </p:nvSpPr>
          <p:spPr>
            <a:xfrm>
              <a:off x="2519950" y="31085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0" y="48"/>
                  </a:moveTo>
                  <a:cubicBezTo>
                    <a:pt x="0" y="0"/>
                    <a:pt x="0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8318;p43">
              <a:extLst>
                <a:ext uri="{FF2B5EF4-FFF2-40B4-BE49-F238E27FC236}">
                  <a16:creationId xmlns:a16="http://schemas.microsoft.com/office/drawing/2014/main" id="{E1A2C088-B5F4-4F25-984F-AE1E42AA3DCF}"/>
                </a:ext>
              </a:extLst>
            </p:cNvPr>
            <p:cNvSpPr/>
            <p:nvPr/>
          </p:nvSpPr>
          <p:spPr>
            <a:xfrm>
              <a:off x="2483025" y="309842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1" y="1"/>
                  </a:moveTo>
                  <a:cubicBezTo>
                    <a:pt x="1" y="8"/>
                    <a:pt x="20" y="35"/>
                    <a:pt x="22" y="35"/>
                  </a:cubicBezTo>
                  <a:cubicBezTo>
                    <a:pt x="23" y="35"/>
                    <a:pt x="18" y="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8319;p43">
              <a:extLst>
                <a:ext uri="{FF2B5EF4-FFF2-40B4-BE49-F238E27FC236}">
                  <a16:creationId xmlns:a16="http://schemas.microsoft.com/office/drawing/2014/main" id="{19D691A2-0AD5-4023-A256-36A6B4819BB1}"/>
                </a:ext>
              </a:extLst>
            </p:cNvPr>
            <p:cNvSpPr/>
            <p:nvPr/>
          </p:nvSpPr>
          <p:spPr>
            <a:xfrm>
              <a:off x="2458125" y="3101175"/>
              <a:ext cx="725" cy="550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7" y="0"/>
                  </a:moveTo>
                  <a:cubicBezTo>
                    <a:pt x="25" y="0"/>
                    <a:pt x="1" y="22"/>
                    <a:pt x="9" y="22"/>
                  </a:cubicBezTo>
                  <a:cubicBezTo>
                    <a:pt x="25" y="6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8320;p43">
              <a:extLst>
                <a:ext uri="{FF2B5EF4-FFF2-40B4-BE49-F238E27FC236}">
                  <a16:creationId xmlns:a16="http://schemas.microsoft.com/office/drawing/2014/main" id="{4BE81E6F-1A8C-44B1-98EE-80F084CD3F88}"/>
                </a:ext>
              </a:extLst>
            </p:cNvPr>
            <p:cNvSpPr/>
            <p:nvPr/>
          </p:nvSpPr>
          <p:spPr>
            <a:xfrm>
              <a:off x="2423500" y="311032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3" y="1"/>
                  </a:moveTo>
                  <a:lnTo>
                    <a:pt x="1" y="37"/>
                  </a:lnTo>
                  <a:cubicBezTo>
                    <a:pt x="25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8321;p43">
              <a:extLst>
                <a:ext uri="{FF2B5EF4-FFF2-40B4-BE49-F238E27FC236}">
                  <a16:creationId xmlns:a16="http://schemas.microsoft.com/office/drawing/2014/main" id="{CF43BE9D-EDA7-491E-A376-2518C6DEEF85}"/>
                </a:ext>
              </a:extLst>
            </p:cNvPr>
            <p:cNvSpPr/>
            <p:nvPr/>
          </p:nvSpPr>
          <p:spPr>
            <a:xfrm>
              <a:off x="2504175" y="3103775"/>
              <a:ext cx="900" cy="1125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0" y="1"/>
                  </a:moveTo>
                  <a:cubicBezTo>
                    <a:pt x="9" y="19"/>
                    <a:pt x="19" y="44"/>
                    <a:pt x="28" y="44"/>
                  </a:cubicBezTo>
                  <a:cubicBezTo>
                    <a:pt x="30" y="44"/>
                    <a:pt x="33" y="42"/>
                    <a:pt x="36" y="37"/>
                  </a:cubicBezTo>
                  <a:cubicBezTo>
                    <a:pt x="24" y="25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8322;p43">
              <a:extLst>
                <a:ext uri="{FF2B5EF4-FFF2-40B4-BE49-F238E27FC236}">
                  <a16:creationId xmlns:a16="http://schemas.microsoft.com/office/drawing/2014/main" id="{CFEBE049-16C0-47F6-85D6-8BC0FB89D213}"/>
                </a:ext>
              </a:extLst>
            </p:cNvPr>
            <p:cNvSpPr/>
            <p:nvPr/>
          </p:nvSpPr>
          <p:spPr>
            <a:xfrm>
              <a:off x="2502975" y="3103200"/>
              <a:ext cx="1175" cy="900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26" y="0"/>
                  </a:moveTo>
                  <a:cubicBezTo>
                    <a:pt x="19" y="0"/>
                    <a:pt x="11" y="4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2"/>
                  </a:lnTo>
                  <a:cubicBezTo>
                    <a:pt x="1" y="14"/>
                    <a:pt x="2" y="15"/>
                    <a:pt x="3" y="15"/>
                  </a:cubicBezTo>
                  <a:lnTo>
                    <a:pt x="3" y="15"/>
                  </a:lnTo>
                  <a:cubicBezTo>
                    <a:pt x="14" y="30"/>
                    <a:pt x="22" y="35"/>
                    <a:pt x="29" y="35"/>
                  </a:cubicBezTo>
                  <a:cubicBezTo>
                    <a:pt x="45" y="35"/>
                    <a:pt x="46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8323;p43">
              <a:extLst>
                <a:ext uri="{FF2B5EF4-FFF2-40B4-BE49-F238E27FC236}">
                  <a16:creationId xmlns:a16="http://schemas.microsoft.com/office/drawing/2014/main" id="{F2F59DAC-7FA3-4EDC-B4D1-33034BBA3858}"/>
                </a:ext>
              </a:extLst>
            </p:cNvPr>
            <p:cNvSpPr/>
            <p:nvPr/>
          </p:nvSpPr>
          <p:spPr>
            <a:xfrm>
              <a:off x="2514600" y="31073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8324;p43">
              <a:extLst>
                <a:ext uri="{FF2B5EF4-FFF2-40B4-BE49-F238E27FC236}">
                  <a16:creationId xmlns:a16="http://schemas.microsoft.com/office/drawing/2014/main" id="{9096CB8E-F9ED-4925-9F06-7DBC27677633}"/>
                </a:ext>
              </a:extLst>
            </p:cNvPr>
            <p:cNvSpPr/>
            <p:nvPr/>
          </p:nvSpPr>
          <p:spPr>
            <a:xfrm>
              <a:off x="2513875" y="3106875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2" y="1"/>
                  </a:moveTo>
                  <a:cubicBezTo>
                    <a:pt x="0" y="1"/>
                    <a:pt x="3" y="6"/>
                    <a:pt x="17" y="20"/>
                  </a:cubicBezTo>
                  <a:cubicBezTo>
                    <a:pt x="17" y="1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8325;p43">
              <a:extLst>
                <a:ext uri="{FF2B5EF4-FFF2-40B4-BE49-F238E27FC236}">
                  <a16:creationId xmlns:a16="http://schemas.microsoft.com/office/drawing/2014/main" id="{CEDFF771-7332-477C-9457-306BAF2B6BEE}"/>
                </a:ext>
              </a:extLst>
            </p:cNvPr>
            <p:cNvSpPr/>
            <p:nvPr/>
          </p:nvSpPr>
          <p:spPr>
            <a:xfrm>
              <a:off x="2401475" y="31136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8326;p43">
              <a:extLst>
                <a:ext uri="{FF2B5EF4-FFF2-40B4-BE49-F238E27FC236}">
                  <a16:creationId xmlns:a16="http://schemas.microsoft.com/office/drawing/2014/main" id="{E2169675-0927-4D22-8926-43D541B8F580}"/>
                </a:ext>
              </a:extLst>
            </p:cNvPr>
            <p:cNvSpPr/>
            <p:nvPr/>
          </p:nvSpPr>
          <p:spPr>
            <a:xfrm>
              <a:off x="2474700" y="3106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327;p43">
              <a:extLst>
                <a:ext uri="{FF2B5EF4-FFF2-40B4-BE49-F238E27FC236}">
                  <a16:creationId xmlns:a16="http://schemas.microsoft.com/office/drawing/2014/main" id="{A646FE12-2366-4E07-AF9E-64539876992E}"/>
                </a:ext>
              </a:extLst>
            </p:cNvPr>
            <p:cNvSpPr/>
            <p:nvPr/>
          </p:nvSpPr>
          <p:spPr>
            <a:xfrm>
              <a:off x="2473500" y="3103775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37" y="1"/>
                  </a:moveTo>
                  <a:cubicBezTo>
                    <a:pt x="25" y="37"/>
                    <a:pt x="13" y="84"/>
                    <a:pt x="1" y="120"/>
                  </a:cubicBezTo>
                  <a:cubicBezTo>
                    <a:pt x="25" y="72"/>
                    <a:pt x="72" y="96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328;p43">
              <a:extLst>
                <a:ext uri="{FF2B5EF4-FFF2-40B4-BE49-F238E27FC236}">
                  <a16:creationId xmlns:a16="http://schemas.microsoft.com/office/drawing/2014/main" id="{EECDE190-A0E8-4446-BE8D-E954E7F01A5C}"/>
                </a:ext>
              </a:extLst>
            </p:cNvPr>
            <p:cNvSpPr/>
            <p:nvPr/>
          </p:nvSpPr>
          <p:spPr>
            <a:xfrm>
              <a:off x="2360100" y="3096350"/>
              <a:ext cx="158975" cy="34850"/>
            </a:xfrm>
            <a:custGeom>
              <a:avLst/>
              <a:gdLst/>
              <a:ahLst/>
              <a:cxnLst/>
              <a:rect l="l" t="t" r="r" b="b"/>
              <a:pathLst>
                <a:path w="6359" h="1394" extrusionOk="0">
                  <a:moveTo>
                    <a:pt x="3954" y="155"/>
                  </a:moveTo>
                  <a:cubicBezTo>
                    <a:pt x="3954" y="155"/>
                    <a:pt x="3954" y="250"/>
                    <a:pt x="3954" y="250"/>
                  </a:cubicBezTo>
                  <a:cubicBezTo>
                    <a:pt x="3945" y="228"/>
                    <a:pt x="3936" y="218"/>
                    <a:pt x="3929" y="218"/>
                  </a:cubicBezTo>
                  <a:cubicBezTo>
                    <a:pt x="3926" y="218"/>
                    <a:pt x="3923" y="219"/>
                    <a:pt x="3921" y="222"/>
                  </a:cubicBezTo>
                  <a:lnTo>
                    <a:pt x="3921" y="222"/>
                  </a:lnTo>
                  <a:cubicBezTo>
                    <a:pt x="3924" y="210"/>
                    <a:pt x="3920" y="196"/>
                    <a:pt x="3906" y="179"/>
                  </a:cubicBezTo>
                  <a:cubicBezTo>
                    <a:pt x="3918" y="167"/>
                    <a:pt x="3930" y="155"/>
                    <a:pt x="3954" y="155"/>
                  </a:cubicBezTo>
                  <a:close/>
                  <a:moveTo>
                    <a:pt x="3965" y="274"/>
                  </a:moveTo>
                  <a:cubicBezTo>
                    <a:pt x="3977" y="274"/>
                    <a:pt x="3989" y="274"/>
                    <a:pt x="3989" y="286"/>
                  </a:cubicBezTo>
                  <a:cubicBezTo>
                    <a:pt x="3989" y="289"/>
                    <a:pt x="3988" y="291"/>
                    <a:pt x="3986" y="291"/>
                  </a:cubicBezTo>
                  <a:cubicBezTo>
                    <a:pt x="3982" y="291"/>
                    <a:pt x="3974" y="283"/>
                    <a:pt x="3965" y="274"/>
                  </a:cubicBezTo>
                  <a:close/>
                  <a:moveTo>
                    <a:pt x="4262" y="343"/>
                  </a:moveTo>
                  <a:cubicBezTo>
                    <a:pt x="4236" y="345"/>
                    <a:pt x="4221" y="349"/>
                    <a:pt x="4227" y="357"/>
                  </a:cubicBezTo>
                  <a:cubicBezTo>
                    <a:pt x="4241" y="357"/>
                    <a:pt x="4255" y="353"/>
                    <a:pt x="4262" y="343"/>
                  </a:cubicBezTo>
                  <a:close/>
                  <a:moveTo>
                    <a:pt x="4834" y="440"/>
                  </a:moveTo>
                  <a:cubicBezTo>
                    <a:pt x="4834" y="441"/>
                    <a:pt x="4834" y="441"/>
                    <a:pt x="4835" y="441"/>
                  </a:cubicBezTo>
                  <a:cubicBezTo>
                    <a:pt x="4834" y="441"/>
                    <a:pt x="4834" y="440"/>
                    <a:pt x="4834" y="440"/>
                  </a:cubicBezTo>
                  <a:close/>
                  <a:moveTo>
                    <a:pt x="1532" y="451"/>
                  </a:moveTo>
                  <a:cubicBezTo>
                    <a:pt x="1530" y="451"/>
                    <a:pt x="1531" y="453"/>
                    <a:pt x="1533" y="456"/>
                  </a:cubicBezTo>
                  <a:lnTo>
                    <a:pt x="1533" y="456"/>
                  </a:lnTo>
                  <a:cubicBezTo>
                    <a:pt x="1534" y="455"/>
                    <a:pt x="1536" y="454"/>
                    <a:pt x="1537" y="453"/>
                  </a:cubicBezTo>
                  <a:cubicBezTo>
                    <a:pt x="1534" y="452"/>
                    <a:pt x="1533" y="451"/>
                    <a:pt x="1532" y="451"/>
                  </a:cubicBezTo>
                  <a:close/>
                  <a:moveTo>
                    <a:pt x="1477" y="512"/>
                  </a:moveTo>
                  <a:cubicBezTo>
                    <a:pt x="1472" y="522"/>
                    <a:pt x="1469" y="526"/>
                    <a:pt x="1467" y="526"/>
                  </a:cubicBezTo>
                  <a:cubicBezTo>
                    <a:pt x="1465" y="526"/>
                    <a:pt x="1465" y="519"/>
                    <a:pt x="1465" y="512"/>
                  </a:cubicBezTo>
                  <a:close/>
                  <a:moveTo>
                    <a:pt x="5918" y="500"/>
                  </a:moveTo>
                  <a:cubicBezTo>
                    <a:pt x="5923" y="510"/>
                    <a:pt x="5929" y="519"/>
                    <a:pt x="5938" y="528"/>
                  </a:cubicBezTo>
                  <a:lnTo>
                    <a:pt x="5938" y="528"/>
                  </a:lnTo>
                  <a:cubicBezTo>
                    <a:pt x="5937" y="522"/>
                    <a:pt x="5930" y="512"/>
                    <a:pt x="5918" y="500"/>
                  </a:cubicBezTo>
                  <a:close/>
                  <a:moveTo>
                    <a:pt x="5272" y="527"/>
                  </a:moveTo>
                  <a:cubicBezTo>
                    <a:pt x="5273" y="534"/>
                    <a:pt x="5274" y="541"/>
                    <a:pt x="5275" y="548"/>
                  </a:cubicBezTo>
                  <a:cubicBezTo>
                    <a:pt x="5277" y="540"/>
                    <a:pt x="5276" y="533"/>
                    <a:pt x="5272" y="527"/>
                  </a:cubicBezTo>
                  <a:close/>
                  <a:moveTo>
                    <a:pt x="5695" y="541"/>
                  </a:moveTo>
                  <a:lnTo>
                    <a:pt x="5695" y="541"/>
                  </a:lnTo>
                  <a:cubicBezTo>
                    <a:pt x="5693" y="543"/>
                    <a:pt x="5693" y="545"/>
                    <a:pt x="5692" y="548"/>
                  </a:cubicBezTo>
                  <a:cubicBezTo>
                    <a:pt x="5695" y="546"/>
                    <a:pt x="5698" y="544"/>
                    <a:pt x="5701" y="542"/>
                  </a:cubicBezTo>
                  <a:lnTo>
                    <a:pt x="5701" y="542"/>
                  </a:lnTo>
                  <a:cubicBezTo>
                    <a:pt x="5699" y="542"/>
                    <a:pt x="5697" y="541"/>
                    <a:pt x="5695" y="541"/>
                  </a:cubicBezTo>
                  <a:close/>
                  <a:moveTo>
                    <a:pt x="5734" y="531"/>
                  </a:moveTo>
                  <a:cubicBezTo>
                    <a:pt x="5724" y="531"/>
                    <a:pt x="5713" y="535"/>
                    <a:pt x="5701" y="542"/>
                  </a:cubicBezTo>
                  <a:lnTo>
                    <a:pt x="5701" y="542"/>
                  </a:lnTo>
                  <a:cubicBezTo>
                    <a:pt x="5714" y="546"/>
                    <a:pt x="5723" y="548"/>
                    <a:pt x="5728" y="548"/>
                  </a:cubicBezTo>
                  <a:cubicBezTo>
                    <a:pt x="5716" y="572"/>
                    <a:pt x="5704" y="584"/>
                    <a:pt x="5692" y="596"/>
                  </a:cubicBezTo>
                  <a:cubicBezTo>
                    <a:pt x="5716" y="584"/>
                    <a:pt x="5739" y="560"/>
                    <a:pt x="5775" y="560"/>
                  </a:cubicBezTo>
                  <a:cubicBezTo>
                    <a:pt x="5762" y="540"/>
                    <a:pt x="5749" y="531"/>
                    <a:pt x="5734" y="531"/>
                  </a:cubicBezTo>
                  <a:close/>
                  <a:moveTo>
                    <a:pt x="1678" y="680"/>
                  </a:moveTo>
                  <a:lnTo>
                    <a:pt x="1678" y="680"/>
                  </a:lnTo>
                  <a:cubicBezTo>
                    <a:pt x="1674" y="685"/>
                    <a:pt x="1674" y="692"/>
                    <a:pt x="1675" y="692"/>
                  </a:cubicBezTo>
                  <a:cubicBezTo>
                    <a:pt x="1676" y="692"/>
                    <a:pt x="1677" y="689"/>
                    <a:pt x="1678" y="680"/>
                  </a:cubicBezTo>
                  <a:close/>
                  <a:moveTo>
                    <a:pt x="1655" y="749"/>
                  </a:moveTo>
                  <a:cubicBezTo>
                    <a:pt x="1648" y="749"/>
                    <a:pt x="1641" y="753"/>
                    <a:pt x="1632" y="762"/>
                  </a:cubicBezTo>
                  <a:cubicBezTo>
                    <a:pt x="1641" y="759"/>
                    <a:pt x="1649" y="755"/>
                    <a:pt x="1656" y="749"/>
                  </a:cubicBezTo>
                  <a:lnTo>
                    <a:pt x="1656" y="749"/>
                  </a:lnTo>
                  <a:cubicBezTo>
                    <a:pt x="1656" y="749"/>
                    <a:pt x="1655" y="749"/>
                    <a:pt x="1655" y="749"/>
                  </a:cubicBezTo>
                  <a:close/>
                  <a:moveTo>
                    <a:pt x="774" y="1162"/>
                  </a:moveTo>
                  <a:lnTo>
                    <a:pt x="774" y="1162"/>
                  </a:lnTo>
                  <a:cubicBezTo>
                    <a:pt x="763" y="1171"/>
                    <a:pt x="758" y="1177"/>
                    <a:pt x="763" y="1179"/>
                  </a:cubicBezTo>
                  <a:cubicBezTo>
                    <a:pt x="769" y="1172"/>
                    <a:pt x="773" y="1167"/>
                    <a:pt x="774" y="1162"/>
                  </a:cubicBezTo>
                  <a:close/>
                  <a:moveTo>
                    <a:pt x="4025" y="0"/>
                  </a:moveTo>
                  <a:cubicBezTo>
                    <a:pt x="4014" y="0"/>
                    <a:pt x="3914" y="132"/>
                    <a:pt x="3906" y="132"/>
                  </a:cubicBezTo>
                  <a:cubicBezTo>
                    <a:pt x="3906" y="132"/>
                    <a:pt x="3906" y="132"/>
                    <a:pt x="3906" y="131"/>
                  </a:cubicBezTo>
                  <a:cubicBezTo>
                    <a:pt x="3882" y="119"/>
                    <a:pt x="3894" y="95"/>
                    <a:pt x="3918" y="84"/>
                  </a:cubicBezTo>
                  <a:cubicBezTo>
                    <a:pt x="3846" y="84"/>
                    <a:pt x="3620" y="107"/>
                    <a:pt x="3584" y="131"/>
                  </a:cubicBezTo>
                  <a:cubicBezTo>
                    <a:pt x="3577" y="135"/>
                    <a:pt x="3565" y="137"/>
                    <a:pt x="3550" y="137"/>
                  </a:cubicBezTo>
                  <a:cubicBezTo>
                    <a:pt x="3467" y="137"/>
                    <a:pt x="3300" y="86"/>
                    <a:pt x="3370" y="36"/>
                  </a:cubicBezTo>
                  <a:cubicBezTo>
                    <a:pt x="3356" y="27"/>
                    <a:pt x="3347" y="23"/>
                    <a:pt x="3341" y="23"/>
                  </a:cubicBezTo>
                  <a:cubicBezTo>
                    <a:pt x="3318" y="23"/>
                    <a:pt x="3349" y="86"/>
                    <a:pt x="3311" y="95"/>
                  </a:cubicBezTo>
                  <a:cubicBezTo>
                    <a:pt x="3303" y="70"/>
                    <a:pt x="3278" y="60"/>
                    <a:pt x="3244" y="60"/>
                  </a:cubicBezTo>
                  <a:cubicBezTo>
                    <a:pt x="3167" y="60"/>
                    <a:pt x="3047" y="110"/>
                    <a:pt x="2989" y="143"/>
                  </a:cubicBezTo>
                  <a:cubicBezTo>
                    <a:pt x="2972" y="155"/>
                    <a:pt x="2946" y="158"/>
                    <a:pt x="2916" y="158"/>
                  </a:cubicBezTo>
                  <a:cubicBezTo>
                    <a:pt x="2881" y="158"/>
                    <a:pt x="2839" y="153"/>
                    <a:pt x="2799" y="153"/>
                  </a:cubicBezTo>
                  <a:cubicBezTo>
                    <a:pt x="2734" y="153"/>
                    <a:pt x="2672" y="165"/>
                    <a:pt x="2644" y="226"/>
                  </a:cubicBezTo>
                  <a:cubicBezTo>
                    <a:pt x="2623" y="216"/>
                    <a:pt x="2607" y="208"/>
                    <a:pt x="2590" y="208"/>
                  </a:cubicBezTo>
                  <a:cubicBezTo>
                    <a:pt x="2569" y="208"/>
                    <a:pt x="2547" y="222"/>
                    <a:pt x="2513" y="262"/>
                  </a:cubicBezTo>
                  <a:cubicBezTo>
                    <a:pt x="2499" y="256"/>
                    <a:pt x="2480" y="253"/>
                    <a:pt x="2457" y="253"/>
                  </a:cubicBezTo>
                  <a:cubicBezTo>
                    <a:pt x="2305" y="253"/>
                    <a:pt x="1997" y="379"/>
                    <a:pt x="2132" y="441"/>
                  </a:cubicBezTo>
                  <a:cubicBezTo>
                    <a:pt x="2132" y="441"/>
                    <a:pt x="1952" y="420"/>
                    <a:pt x="1800" y="420"/>
                  </a:cubicBezTo>
                  <a:cubicBezTo>
                    <a:pt x="1724" y="420"/>
                    <a:pt x="1656" y="425"/>
                    <a:pt x="1620" y="441"/>
                  </a:cubicBezTo>
                  <a:cubicBezTo>
                    <a:pt x="1632" y="453"/>
                    <a:pt x="1632" y="465"/>
                    <a:pt x="1644" y="488"/>
                  </a:cubicBezTo>
                  <a:cubicBezTo>
                    <a:pt x="1632" y="488"/>
                    <a:pt x="1620" y="488"/>
                    <a:pt x="1608" y="500"/>
                  </a:cubicBezTo>
                  <a:cubicBezTo>
                    <a:pt x="1584" y="476"/>
                    <a:pt x="1584" y="465"/>
                    <a:pt x="1608" y="453"/>
                  </a:cubicBezTo>
                  <a:cubicBezTo>
                    <a:pt x="1584" y="453"/>
                    <a:pt x="1572" y="476"/>
                    <a:pt x="1572" y="500"/>
                  </a:cubicBezTo>
                  <a:cubicBezTo>
                    <a:pt x="1572" y="500"/>
                    <a:pt x="1541" y="469"/>
                    <a:pt x="1533" y="456"/>
                  </a:cubicBezTo>
                  <a:lnTo>
                    <a:pt x="1533" y="456"/>
                  </a:lnTo>
                  <a:cubicBezTo>
                    <a:pt x="1515" y="470"/>
                    <a:pt x="1460" y="501"/>
                    <a:pt x="1406" y="512"/>
                  </a:cubicBezTo>
                  <a:cubicBezTo>
                    <a:pt x="1418" y="548"/>
                    <a:pt x="1406" y="572"/>
                    <a:pt x="1429" y="596"/>
                  </a:cubicBezTo>
                  <a:cubicBezTo>
                    <a:pt x="1406" y="574"/>
                    <a:pt x="1382" y="566"/>
                    <a:pt x="1357" y="566"/>
                  </a:cubicBezTo>
                  <a:cubicBezTo>
                    <a:pt x="1244" y="566"/>
                    <a:pt x="1128" y="752"/>
                    <a:pt x="1108" y="762"/>
                  </a:cubicBezTo>
                  <a:cubicBezTo>
                    <a:pt x="1096" y="714"/>
                    <a:pt x="1069" y="697"/>
                    <a:pt x="1040" y="697"/>
                  </a:cubicBezTo>
                  <a:cubicBezTo>
                    <a:pt x="984" y="697"/>
                    <a:pt x="922" y="762"/>
                    <a:pt x="953" y="786"/>
                  </a:cubicBezTo>
                  <a:cubicBezTo>
                    <a:pt x="870" y="798"/>
                    <a:pt x="751" y="762"/>
                    <a:pt x="703" y="893"/>
                  </a:cubicBezTo>
                  <a:cubicBezTo>
                    <a:pt x="679" y="881"/>
                    <a:pt x="656" y="869"/>
                    <a:pt x="644" y="846"/>
                  </a:cubicBezTo>
                  <a:cubicBezTo>
                    <a:pt x="548" y="941"/>
                    <a:pt x="334" y="1143"/>
                    <a:pt x="132" y="1143"/>
                  </a:cubicBezTo>
                  <a:cubicBezTo>
                    <a:pt x="155" y="1143"/>
                    <a:pt x="144" y="1179"/>
                    <a:pt x="167" y="1215"/>
                  </a:cubicBezTo>
                  <a:cubicBezTo>
                    <a:pt x="132" y="1215"/>
                    <a:pt x="1" y="1215"/>
                    <a:pt x="36" y="1298"/>
                  </a:cubicBezTo>
                  <a:cubicBezTo>
                    <a:pt x="87" y="1368"/>
                    <a:pt x="142" y="1393"/>
                    <a:pt x="199" y="1393"/>
                  </a:cubicBezTo>
                  <a:cubicBezTo>
                    <a:pt x="317" y="1393"/>
                    <a:pt x="442" y="1285"/>
                    <a:pt x="546" y="1228"/>
                  </a:cubicBezTo>
                  <a:lnTo>
                    <a:pt x="546" y="1228"/>
                  </a:lnTo>
                  <a:cubicBezTo>
                    <a:pt x="551" y="1230"/>
                    <a:pt x="556" y="1230"/>
                    <a:pt x="561" y="1230"/>
                  </a:cubicBezTo>
                  <a:cubicBezTo>
                    <a:pt x="575" y="1230"/>
                    <a:pt x="588" y="1225"/>
                    <a:pt x="587" y="1222"/>
                  </a:cubicBezTo>
                  <a:lnTo>
                    <a:pt x="587" y="1222"/>
                  </a:lnTo>
                  <a:cubicBezTo>
                    <a:pt x="584" y="1223"/>
                    <a:pt x="581" y="1223"/>
                    <a:pt x="578" y="1223"/>
                  </a:cubicBezTo>
                  <a:cubicBezTo>
                    <a:pt x="574" y="1223"/>
                    <a:pt x="571" y="1223"/>
                    <a:pt x="568" y="1222"/>
                  </a:cubicBezTo>
                  <a:lnTo>
                    <a:pt x="568" y="1222"/>
                  </a:lnTo>
                  <a:cubicBezTo>
                    <a:pt x="563" y="1223"/>
                    <a:pt x="556" y="1225"/>
                    <a:pt x="548" y="1227"/>
                  </a:cubicBezTo>
                  <a:cubicBezTo>
                    <a:pt x="547" y="1227"/>
                    <a:pt x="547" y="1228"/>
                    <a:pt x="546" y="1228"/>
                  </a:cubicBezTo>
                  <a:lnTo>
                    <a:pt x="546" y="1228"/>
                  </a:lnTo>
                  <a:cubicBezTo>
                    <a:pt x="536" y="1225"/>
                    <a:pt x="527" y="1217"/>
                    <a:pt x="525" y="1203"/>
                  </a:cubicBezTo>
                  <a:lnTo>
                    <a:pt x="525" y="1203"/>
                  </a:lnTo>
                  <a:cubicBezTo>
                    <a:pt x="538" y="1215"/>
                    <a:pt x="553" y="1221"/>
                    <a:pt x="568" y="1222"/>
                  </a:cubicBezTo>
                  <a:lnTo>
                    <a:pt x="568" y="1222"/>
                  </a:lnTo>
                  <a:cubicBezTo>
                    <a:pt x="575" y="1221"/>
                    <a:pt x="579" y="1221"/>
                    <a:pt x="582" y="1221"/>
                  </a:cubicBezTo>
                  <a:cubicBezTo>
                    <a:pt x="586" y="1221"/>
                    <a:pt x="587" y="1221"/>
                    <a:pt x="587" y="1222"/>
                  </a:cubicBezTo>
                  <a:lnTo>
                    <a:pt x="587" y="1222"/>
                  </a:lnTo>
                  <a:cubicBezTo>
                    <a:pt x="657" y="1215"/>
                    <a:pt x="727" y="1131"/>
                    <a:pt x="727" y="1131"/>
                  </a:cubicBezTo>
                  <a:cubicBezTo>
                    <a:pt x="761" y="1140"/>
                    <a:pt x="777" y="1149"/>
                    <a:pt x="774" y="1162"/>
                  </a:cubicBezTo>
                  <a:lnTo>
                    <a:pt x="774" y="1162"/>
                  </a:lnTo>
                  <a:cubicBezTo>
                    <a:pt x="845" y="1104"/>
                    <a:pt x="1170" y="924"/>
                    <a:pt x="1212" y="924"/>
                  </a:cubicBezTo>
                  <a:cubicBezTo>
                    <a:pt x="1216" y="924"/>
                    <a:pt x="1217" y="925"/>
                    <a:pt x="1215" y="929"/>
                  </a:cubicBezTo>
                  <a:cubicBezTo>
                    <a:pt x="1275" y="857"/>
                    <a:pt x="1239" y="834"/>
                    <a:pt x="1310" y="774"/>
                  </a:cubicBezTo>
                  <a:lnTo>
                    <a:pt x="1310" y="774"/>
                  </a:lnTo>
                  <a:cubicBezTo>
                    <a:pt x="1285" y="825"/>
                    <a:pt x="1308" y="839"/>
                    <a:pt x="1343" y="839"/>
                  </a:cubicBezTo>
                  <a:cubicBezTo>
                    <a:pt x="1384" y="839"/>
                    <a:pt x="1442" y="821"/>
                    <a:pt x="1460" y="821"/>
                  </a:cubicBezTo>
                  <a:cubicBezTo>
                    <a:pt x="1463" y="821"/>
                    <a:pt x="1464" y="821"/>
                    <a:pt x="1465" y="822"/>
                  </a:cubicBezTo>
                  <a:cubicBezTo>
                    <a:pt x="1477" y="750"/>
                    <a:pt x="1370" y="810"/>
                    <a:pt x="1406" y="750"/>
                  </a:cubicBezTo>
                  <a:cubicBezTo>
                    <a:pt x="1414" y="736"/>
                    <a:pt x="1427" y="731"/>
                    <a:pt x="1441" y="731"/>
                  </a:cubicBezTo>
                  <a:cubicBezTo>
                    <a:pt x="1486" y="731"/>
                    <a:pt x="1548" y="786"/>
                    <a:pt x="1548" y="786"/>
                  </a:cubicBezTo>
                  <a:cubicBezTo>
                    <a:pt x="1554" y="787"/>
                    <a:pt x="1559" y="788"/>
                    <a:pt x="1564" y="788"/>
                  </a:cubicBezTo>
                  <a:cubicBezTo>
                    <a:pt x="1608" y="788"/>
                    <a:pt x="1654" y="745"/>
                    <a:pt x="1644" y="703"/>
                  </a:cubicBezTo>
                  <a:lnTo>
                    <a:pt x="1644" y="703"/>
                  </a:lnTo>
                  <a:cubicBezTo>
                    <a:pt x="1632" y="715"/>
                    <a:pt x="1608" y="715"/>
                    <a:pt x="1596" y="727"/>
                  </a:cubicBezTo>
                  <a:cubicBezTo>
                    <a:pt x="1608" y="679"/>
                    <a:pt x="1644" y="655"/>
                    <a:pt x="1679" y="643"/>
                  </a:cubicBezTo>
                  <a:lnTo>
                    <a:pt x="1679" y="643"/>
                  </a:lnTo>
                  <a:cubicBezTo>
                    <a:pt x="1679" y="660"/>
                    <a:pt x="1679" y="672"/>
                    <a:pt x="1678" y="680"/>
                  </a:cubicBezTo>
                  <a:lnTo>
                    <a:pt x="1678" y="680"/>
                  </a:lnTo>
                  <a:cubicBezTo>
                    <a:pt x="1681" y="675"/>
                    <a:pt x="1685" y="671"/>
                    <a:pt x="1693" y="671"/>
                  </a:cubicBezTo>
                  <a:cubicBezTo>
                    <a:pt x="1699" y="671"/>
                    <a:pt x="1706" y="673"/>
                    <a:pt x="1715" y="679"/>
                  </a:cubicBezTo>
                  <a:cubicBezTo>
                    <a:pt x="1697" y="706"/>
                    <a:pt x="1679" y="733"/>
                    <a:pt x="1656" y="749"/>
                  </a:cubicBezTo>
                  <a:lnTo>
                    <a:pt x="1656" y="749"/>
                  </a:lnTo>
                  <a:cubicBezTo>
                    <a:pt x="1666" y="751"/>
                    <a:pt x="1673" y="760"/>
                    <a:pt x="1679" y="774"/>
                  </a:cubicBezTo>
                  <a:cubicBezTo>
                    <a:pt x="1679" y="703"/>
                    <a:pt x="1787" y="691"/>
                    <a:pt x="1799" y="691"/>
                  </a:cubicBezTo>
                  <a:cubicBezTo>
                    <a:pt x="1787" y="715"/>
                    <a:pt x="1787" y="727"/>
                    <a:pt x="1787" y="738"/>
                  </a:cubicBezTo>
                  <a:cubicBezTo>
                    <a:pt x="1810" y="727"/>
                    <a:pt x="1846" y="727"/>
                    <a:pt x="1882" y="727"/>
                  </a:cubicBezTo>
                  <a:cubicBezTo>
                    <a:pt x="1846" y="727"/>
                    <a:pt x="1822" y="715"/>
                    <a:pt x="1822" y="679"/>
                  </a:cubicBezTo>
                  <a:cubicBezTo>
                    <a:pt x="1835" y="663"/>
                    <a:pt x="1846" y="657"/>
                    <a:pt x="1856" y="657"/>
                  </a:cubicBezTo>
                  <a:cubicBezTo>
                    <a:pt x="1885" y="657"/>
                    <a:pt x="1903" y="709"/>
                    <a:pt x="1941" y="709"/>
                  </a:cubicBezTo>
                  <a:cubicBezTo>
                    <a:pt x="1945" y="709"/>
                    <a:pt x="1949" y="708"/>
                    <a:pt x="1954" y="707"/>
                  </a:cubicBezTo>
                  <a:lnTo>
                    <a:pt x="1954" y="707"/>
                  </a:lnTo>
                  <a:cubicBezTo>
                    <a:pt x="1955" y="707"/>
                    <a:pt x="1955" y="707"/>
                    <a:pt x="1956" y="707"/>
                  </a:cubicBezTo>
                  <a:cubicBezTo>
                    <a:pt x="1959" y="707"/>
                    <a:pt x="1962" y="706"/>
                    <a:pt x="1965" y="703"/>
                  </a:cubicBezTo>
                  <a:lnTo>
                    <a:pt x="1965" y="703"/>
                  </a:lnTo>
                  <a:cubicBezTo>
                    <a:pt x="1961" y="705"/>
                    <a:pt x="1957" y="706"/>
                    <a:pt x="1954" y="707"/>
                  </a:cubicBezTo>
                  <a:lnTo>
                    <a:pt x="1954" y="707"/>
                  </a:lnTo>
                  <a:cubicBezTo>
                    <a:pt x="1947" y="706"/>
                    <a:pt x="1941" y="695"/>
                    <a:pt x="1941" y="679"/>
                  </a:cubicBezTo>
                  <a:lnTo>
                    <a:pt x="1941" y="679"/>
                  </a:lnTo>
                  <a:cubicBezTo>
                    <a:pt x="1945" y="679"/>
                    <a:pt x="1949" y="680"/>
                    <a:pt x="1952" y="680"/>
                  </a:cubicBezTo>
                  <a:cubicBezTo>
                    <a:pt x="2032" y="680"/>
                    <a:pt x="2029" y="559"/>
                    <a:pt x="2109" y="559"/>
                  </a:cubicBezTo>
                  <a:cubicBezTo>
                    <a:pt x="2113" y="559"/>
                    <a:pt x="2116" y="559"/>
                    <a:pt x="2120" y="560"/>
                  </a:cubicBezTo>
                  <a:cubicBezTo>
                    <a:pt x="2108" y="584"/>
                    <a:pt x="2108" y="596"/>
                    <a:pt x="2108" y="619"/>
                  </a:cubicBezTo>
                  <a:cubicBezTo>
                    <a:pt x="2117" y="605"/>
                    <a:pt x="2125" y="599"/>
                    <a:pt x="2130" y="599"/>
                  </a:cubicBezTo>
                  <a:cubicBezTo>
                    <a:pt x="2138" y="599"/>
                    <a:pt x="2139" y="614"/>
                    <a:pt x="2132" y="643"/>
                  </a:cubicBezTo>
                  <a:cubicBezTo>
                    <a:pt x="2144" y="631"/>
                    <a:pt x="2227" y="536"/>
                    <a:pt x="2227" y="536"/>
                  </a:cubicBezTo>
                  <a:cubicBezTo>
                    <a:pt x="2227" y="544"/>
                    <a:pt x="2233" y="553"/>
                    <a:pt x="2245" y="553"/>
                  </a:cubicBezTo>
                  <a:cubicBezTo>
                    <a:pt x="2250" y="553"/>
                    <a:pt x="2256" y="551"/>
                    <a:pt x="2263" y="548"/>
                  </a:cubicBezTo>
                  <a:lnTo>
                    <a:pt x="2263" y="548"/>
                  </a:lnTo>
                  <a:cubicBezTo>
                    <a:pt x="2258" y="575"/>
                    <a:pt x="2252" y="580"/>
                    <a:pt x="2246" y="580"/>
                  </a:cubicBezTo>
                  <a:cubicBezTo>
                    <a:pt x="2243" y="580"/>
                    <a:pt x="2240" y="579"/>
                    <a:pt x="2237" y="579"/>
                  </a:cubicBezTo>
                  <a:cubicBezTo>
                    <a:pt x="2231" y="579"/>
                    <a:pt x="2227" y="584"/>
                    <a:pt x="2227" y="619"/>
                  </a:cubicBezTo>
                  <a:cubicBezTo>
                    <a:pt x="2234" y="623"/>
                    <a:pt x="2240" y="624"/>
                    <a:pt x="2246" y="624"/>
                  </a:cubicBezTo>
                  <a:cubicBezTo>
                    <a:pt x="2281" y="624"/>
                    <a:pt x="2302" y="567"/>
                    <a:pt x="2322" y="536"/>
                  </a:cubicBezTo>
                  <a:cubicBezTo>
                    <a:pt x="2334" y="536"/>
                    <a:pt x="2418" y="560"/>
                    <a:pt x="2346" y="619"/>
                  </a:cubicBezTo>
                  <a:cubicBezTo>
                    <a:pt x="2418" y="593"/>
                    <a:pt x="2529" y="539"/>
                    <a:pt x="2626" y="539"/>
                  </a:cubicBezTo>
                  <a:cubicBezTo>
                    <a:pt x="2658" y="539"/>
                    <a:pt x="2688" y="545"/>
                    <a:pt x="2715" y="560"/>
                  </a:cubicBezTo>
                  <a:cubicBezTo>
                    <a:pt x="2704" y="527"/>
                    <a:pt x="2714" y="504"/>
                    <a:pt x="2724" y="473"/>
                  </a:cubicBezTo>
                  <a:lnTo>
                    <a:pt x="2724" y="473"/>
                  </a:lnTo>
                  <a:cubicBezTo>
                    <a:pt x="2730" y="477"/>
                    <a:pt x="2746" y="478"/>
                    <a:pt x="2766" y="478"/>
                  </a:cubicBezTo>
                  <a:cubicBezTo>
                    <a:pt x="2800" y="478"/>
                    <a:pt x="2843" y="474"/>
                    <a:pt x="2855" y="469"/>
                  </a:cubicBezTo>
                  <a:lnTo>
                    <a:pt x="2855" y="469"/>
                  </a:lnTo>
                  <a:cubicBezTo>
                    <a:pt x="2844" y="486"/>
                    <a:pt x="2803" y="553"/>
                    <a:pt x="2834" y="584"/>
                  </a:cubicBezTo>
                  <a:cubicBezTo>
                    <a:pt x="2834" y="500"/>
                    <a:pt x="2989" y="476"/>
                    <a:pt x="2953" y="476"/>
                  </a:cubicBezTo>
                  <a:cubicBezTo>
                    <a:pt x="2965" y="476"/>
                    <a:pt x="3144" y="405"/>
                    <a:pt x="3180" y="357"/>
                  </a:cubicBezTo>
                  <a:cubicBezTo>
                    <a:pt x="3180" y="369"/>
                    <a:pt x="3180" y="381"/>
                    <a:pt x="3180" y="381"/>
                  </a:cubicBezTo>
                  <a:cubicBezTo>
                    <a:pt x="3192" y="369"/>
                    <a:pt x="3203" y="369"/>
                    <a:pt x="3215" y="357"/>
                  </a:cubicBezTo>
                  <a:lnTo>
                    <a:pt x="3215" y="357"/>
                  </a:lnTo>
                  <a:cubicBezTo>
                    <a:pt x="3215" y="357"/>
                    <a:pt x="3167" y="444"/>
                    <a:pt x="3192" y="444"/>
                  </a:cubicBezTo>
                  <a:cubicBezTo>
                    <a:pt x="3195" y="444"/>
                    <a:pt x="3199" y="443"/>
                    <a:pt x="3203" y="441"/>
                  </a:cubicBezTo>
                  <a:cubicBezTo>
                    <a:pt x="3211" y="426"/>
                    <a:pt x="3223" y="416"/>
                    <a:pt x="3239" y="416"/>
                  </a:cubicBezTo>
                  <a:cubicBezTo>
                    <a:pt x="3249" y="416"/>
                    <a:pt x="3261" y="420"/>
                    <a:pt x="3275" y="429"/>
                  </a:cubicBezTo>
                  <a:cubicBezTo>
                    <a:pt x="3275" y="476"/>
                    <a:pt x="3263" y="453"/>
                    <a:pt x="3334" y="500"/>
                  </a:cubicBezTo>
                  <a:cubicBezTo>
                    <a:pt x="3299" y="476"/>
                    <a:pt x="3275" y="441"/>
                    <a:pt x="3287" y="393"/>
                  </a:cubicBezTo>
                  <a:lnTo>
                    <a:pt x="3287" y="393"/>
                  </a:lnTo>
                  <a:cubicBezTo>
                    <a:pt x="3279" y="401"/>
                    <a:pt x="3270" y="415"/>
                    <a:pt x="3262" y="415"/>
                  </a:cubicBezTo>
                  <a:cubicBezTo>
                    <a:pt x="3258" y="415"/>
                    <a:pt x="3255" y="412"/>
                    <a:pt x="3251" y="405"/>
                  </a:cubicBezTo>
                  <a:cubicBezTo>
                    <a:pt x="3257" y="387"/>
                    <a:pt x="3260" y="381"/>
                    <a:pt x="3264" y="381"/>
                  </a:cubicBezTo>
                  <a:cubicBezTo>
                    <a:pt x="3269" y="381"/>
                    <a:pt x="3275" y="387"/>
                    <a:pt x="3287" y="393"/>
                  </a:cubicBezTo>
                  <a:cubicBezTo>
                    <a:pt x="3287" y="393"/>
                    <a:pt x="3287" y="393"/>
                    <a:pt x="3287" y="393"/>
                  </a:cubicBezTo>
                  <a:lnTo>
                    <a:pt x="3287" y="393"/>
                  </a:lnTo>
                  <a:cubicBezTo>
                    <a:pt x="3311" y="409"/>
                    <a:pt x="3334" y="412"/>
                    <a:pt x="3356" y="412"/>
                  </a:cubicBezTo>
                  <a:cubicBezTo>
                    <a:pt x="3367" y="412"/>
                    <a:pt x="3378" y="411"/>
                    <a:pt x="3388" y="411"/>
                  </a:cubicBezTo>
                  <a:cubicBezTo>
                    <a:pt x="3418" y="411"/>
                    <a:pt x="3442" y="417"/>
                    <a:pt x="3453" y="465"/>
                  </a:cubicBezTo>
                  <a:cubicBezTo>
                    <a:pt x="3481" y="465"/>
                    <a:pt x="3509" y="379"/>
                    <a:pt x="3553" y="379"/>
                  </a:cubicBezTo>
                  <a:cubicBezTo>
                    <a:pt x="3566" y="379"/>
                    <a:pt x="3580" y="386"/>
                    <a:pt x="3596" y="405"/>
                  </a:cubicBezTo>
                  <a:cubicBezTo>
                    <a:pt x="3611" y="368"/>
                    <a:pt x="3664" y="321"/>
                    <a:pt x="3707" y="321"/>
                  </a:cubicBezTo>
                  <a:cubicBezTo>
                    <a:pt x="3732" y="321"/>
                    <a:pt x="3754" y="337"/>
                    <a:pt x="3763" y="381"/>
                  </a:cubicBezTo>
                  <a:cubicBezTo>
                    <a:pt x="3811" y="334"/>
                    <a:pt x="3858" y="334"/>
                    <a:pt x="3882" y="322"/>
                  </a:cubicBezTo>
                  <a:cubicBezTo>
                    <a:pt x="3852" y="284"/>
                    <a:pt x="3894" y="265"/>
                    <a:pt x="3913" y="238"/>
                  </a:cubicBezTo>
                  <a:lnTo>
                    <a:pt x="3913" y="238"/>
                  </a:lnTo>
                  <a:cubicBezTo>
                    <a:pt x="3909" y="254"/>
                    <a:pt x="3906" y="278"/>
                    <a:pt x="3906" y="310"/>
                  </a:cubicBezTo>
                  <a:cubicBezTo>
                    <a:pt x="3911" y="302"/>
                    <a:pt x="3915" y="299"/>
                    <a:pt x="3919" y="299"/>
                  </a:cubicBezTo>
                  <a:cubicBezTo>
                    <a:pt x="3931" y="299"/>
                    <a:pt x="3935" y="339"/>
                    <a:pt x="3954" y="357"/>
                  </a:cubicBezTo>
                  <a:cubicBezTo>
                    <a:pt x="4025" y="357"/>
                    <a:pt x="4073" y="250"/>
                    <a:pt x="4180" y="226"/>
                  </a:cubicBezTo>
                  <a:lnTo>
                    <a:pt x="4180" y="226"/>
                  </a:lnTo>
                  <a:cubicBezTo>
                    <a:pt x="4120" y="346"/>
                    <a:pt x="4144" y="298"/>
                    <a:pt x="4085" y="381"/>
                  </a:cubicBezTo>
                  <a:cubicBezTo>
                    <a:pt x="4180" y="346"/>
                    <a:pt x="4168" y="381"/>
                    <a:pt x="4263" y="310"/>
                  </a:cubicBezTo>
                  <a:lnTo>
                    <a:pt x="4263" y="310"/>
                  </a:lnTo>
                  <a:cubicBezTo>
                    <a:pt x="4268" y="325"/>
                    <a:pt x="4267" y="336"/>
                    <a:pt x="4262" y="343"/>
                  </a:cubicBezTo>
                  <a:lnTo>
                    <a:pt x="4262" y="343"/>
                  </a:lnTo>
                  <a:cubicBezTo>
                    <a:pt x="4339" y="338"/>
                    <a:pt x="4516" y="352"/>
                    <a:pt x="4525" y="298"/>
                  </a:cubicBezTo>
                  <a:lnTo>
                    <a:pt x="4525" y="298"/>
                  </a:lnTo>
                  <a:cubicBezTo>
                    <a:pt x="4525" y="322"/>
                    <a:pt x="4513" y="357"/>
                    <a:pt x="4513" y="381"/>
                  </a:cubicBezTo>
                  <a:cubicBezTo>
                    <a:pt x="4537" y="310"/>
                    <a:pt x="4596" y="262"/>
                    <a:pt x="4632" y="191"/>
                  </a:cubicBezTo>
                  <a:lnTo>
                    <a:pt x="4632" y="191"/>
                  </a:lnTo>
                  <a:cubicBezTo>
                    <a:pt x="4621" y="213"/>
                    <a:pt x="4551" y="411"/>
                    <a:pt x="4619" y="411"/>
                  </a:cubicBezTo>
                  <a:cubicBezTo>
                    <a:pt x="4626" y="411"/>
                    <a:pt x="4634" y="409"/>
                    <a:pt x="4644" y="405"/>
                  </a:cubicBezTo>
                  <a:cubicBezTo>
                    <a:pt x="4632" y="369"/>
                    <a:pt x="4632" y="346"/>
                    <a:pt x="4644" y="322"/>
                  </a:cubicBezTo>
                  <a:cubicBezTo>
                    <a:pt x="4656" y="357"/>
                    <a:pt x="4668" y="381"/>
                    <a:pt x="4692" y="417"/>
                  </a:cubicBezTo>
                  <a:cubicBezTo>
                    <a:pt x="4692" y="381"/>
                    <a:pt x="4704" y="346"/>
                    <a:pt x="4727" y="322"/>
                  </a:cubicBezTo>
                  <a:lnTo>
                    <a:pt x="4727" y="322"/>
                  </a:lnTo>
                  <a:cubicBezTo>
                    <a:pt x="4727" y="357"/>
                    <a:pt x="4716" y="381"/>
                    <a:pt x="4716" y="417"/>
                  </a:cubicBezTo>
                  <a:cubicBezTo>
                    <a:pt x="4727" y="393"/>
                    <a:pt x="4751" y="369"/>
                    <a:pt x="4775" y="346"/>
                  </a:cubicBezTo>
                  <a:lnTo>
                    <a:pt x="4775" y="346"/>
                  </a:lnTo>
                  <a:cubicBezTo>
                    <a:pt x="4763" y="369"/>
                    <a:pt x="4763" y="405"/>
                    <a:pt x="4775" y="429"/>
                  </a:cubicBezTo>
                  <a:cubicBezTo>
                    <a:pt x="4787" y="429"/>
                    <a:pt x="4810" y="429"/>
                    <a:pt x="4834" y="440"/>
                  </a:cubicBezTo>
                  <a:lnTo>
                    <a:pt x="4834" y="440"/>
                  </a:lnTo>
                  <a:cubicBezTo>
                    <a:pt x="4828" y="432"/>
                    <a:pt x="4890" y="321"/>
                    <a:pt x="4935" y="321"/>
                  </a:cubicBezTo>
                  <a:cubicBezTo>
                    <a:pt x="4938" y="321"/>
                    <a:pt x="4940" y="321"/>
                    <a:pt x="4942" y="322"/>
                  </a:cubicBezTo>
                  <a:cubicBezTo>
                    <a:pt x="4918" y="357"/>
                    <a:pt x="4918" y="405"/>
                    <a:pt x="4942" y="441"/>
                  </a:cubicBezTo>
                  <a:cubicBezTo>
                    <a:pt x="5001" y="322"/>
                    <a:pt x="5049" y="238"/>
                    <a:pt x="5144" y="226"/>
                  </a:cubicBezTo>
                  <a:lnTo>
                    <a:pt x="5144" y="226"/>
                  </a:lnTo>
                  <a:cubicBezTo>
                    <a:pt x="5108" y="286"/>
                    <a:pt x="4954" y="512"/>
                    <a:pt x="4966" y="512"/>
                  </a:cubicBezTo>
                  <a:cubicBezTo>
                    <a:pt x="4988" y="518"/>
                    <a:pt x="5021" y="529"/>
                    <a:pt x="5050" y="529"/>
                  </a:cubicBezTo>
                  <a:cubicBezTo>
                    <a:pt x="5082" y="529"/>
                    <a:pt x="5108" y="515"/>
                    <a:pt x="5108" y="465"/>
                  </a:cubicBezTo>
                  <a:lnTo>
                    <a:pt x="5108" y="465"/>
                  </a:lnTo>
                  <a:cubicBezTo>
                    <a:pt x="5085" y="476"/>
                    <a:pt x="5049" y="488"/>
                    <a:pt x="5025" y="500"/>
                  </a:cubicBezTo>
                  <a:cubicBezTo>
                    <a:pt x="5037" y="429"/>
                    <a:pt x="5085" y="393"/>
                    <a:pt x="5144" y="393"/>
                  </a:cubicBezTo>
                  <a:cubicBezTo>
                    <a:pt x="5144" y="429"/>
                    <a:pt x="5132" y="453"/>
                    <a:pt x="5120" y="488"/>
                  </a:cubicBezTo>
                  <a:cubicBezTo>
                    <a:pt x="5134" y="465"/>
                    <a:pt x="5142" y="456"/>
                    <a:pt x="5146" y="456"/>
                  </a:cubicBezTo>
                  <a:cubicBezTo>
                    <a:pt x="5156" y="456"/>
                    <a:pt x="5149" y="501"/>
                    <a:pt x="5154" y="501"/>
                  </a:cubicBezTo>
                  <a:cubicBezTo>
                    <a:pt x="5155" y="501"/>
                    <a:pt x="5155" y="501"/>
                    <a:pt x="5156" y="500"/>
                  </a:cubicBezTo>
                  <a:cubicBezTo>
                    <a:pt x="5156" y="500"/>
                    <a:pt x="5167" y="499"/>
                    <a:pt x="5182" y="499"/>
                  </a:cubicBezTo>
                  <a:cubicBezTo>
                    <a:pt x="5212" y="499"/>
                    <a:pt x="5259" y="503"/>
                    <a:pt x="5272" y="527"/>
                  </a:cubicBezTo>
                  <a:lnTo>
                    <a:pt x="5272" y="527"/>
                  </a:lnTo>
                  <a:cubicBezTo>
                    <a:pt x="5266" y="453"/>
                    <a:pt x="5278" y="339"/>
                    <a:pt x="5311" y="274"/>
                  </a:cubicBezTo>
                  <a:cubicBezTo>
                    <a:pt x="5406" y="393"/>
                    <a:pt x="5311" y="405"/>
                    <a:pt x="5335" y="512"/>
                  </a:cubicBezTo>
                  <a:cubicBezTo>
                    <a:pt x="5333" y="519"/>
                    <a:pt x="5335" y="522"/>
                    <a:pt x="5341" y="522"/>
                  </a:cubicBezTo>
                  <a:cubicBezTo>
                    <a:pt x="5374" y="522"/>
                    <a:pt x="5518" y="415"/>
                    <a:pt x="5549" y="405"/>
                  </a:cubicBezTo>
                  <a:lnTo>
                    <a:pt x="5549" y="405"/>
                  </a:lnTo>
                  <a:cubicBezTo>
                    <a:pt x="5521" y="471"/>
                    <a:pt x="5634" y="522"/>
                    <a:pt x="5695" y="541"/>
                  </a:cubicBezTo>
                  <a:lnTo>
                    <a:pt x="5695" y="541"/>
                  </a:lnTo>
                  <a:cubicBezTo>
                    <a:pt x="5721" y="482"/>
                    <a:pt x="5852" y="426"/>
                    <a:pt x="5940" y="426"/>
                  </a:cubicBezTo>
                  <a:cubicBezTo>
                    <a:pt x="5974" y="426"/>
                    <a:pt x="6001" y="434"/>
                    <a:pt x="6013" y="453"/>
                  </a:cubicBezTo>
                  <a:cubicBezTo>
                    <a:pt x="6013" y="488"/>
                    <a:pt x="6001" y="524"/>
                    <a:pt x="5990" y="560"/>
                  </a:cubicBezTo>
                  <a:cubicBezTo>
                    <a:pt x="5968" y="553"/>
                    <a:pt x="5951" y="541"/>
                    <a:pt x="5938" y="528"/>
                  </a:cubicBezTo>
                  <a:lnTo>
                    <a:pt x="5938" y="528"/>
                  </a:lnTo>
                  <a:cubicBezTo>
                    <a:pt x="5939" y="534"/>
                    <a:pt x="5936" y="537"/>
                    <a:pt x="5928" y="537"/>
                  </a:cubicBezTo>
                  <a:cubicBezTo>
                    <a:pt x="5919" y="537"/>
                    <a:pt x="5903" y="533"/>
                    <a:pt x="5882" y="524"/>
                  </a:cubicBezTo>
                  <a:lnTo>
                    <a:pt x="5882" y="524"/>
                  </a:lnTo>
                  <a:cubicBezTo>
                    <a:pt x="5892" y="543"/>
                    <a:pt x="6038" y="633"/>
                    <a:pt x="6091" y="633"/>
                  </a:cubicBezTo>
                  <a:cubicBezTo>
                    <a:pt x="6106" y="633"/>
                    <a:pt x="6114" y="626"/>
                    <a:pt x="6109" y="608"/>
                  </a:cubicBezTo>
                  <a:lnTo>
                    <a:pt x="6109" y="608"/>
                  </a:lnTo>
                  <a:cubicBezTo>
                    <a:pt x="6111" y="607"/>
                    <a:pt x="6132" y="529"/>
                    <a:pt x="6176" y="529"/>
                  </a:cubicBezTo>
                  <a:cubicBezTo>
                    <a:pt x="6191" y="529"/>
                    <a:pt x="6208" y="537"/>
                    <a:pt x="6228" y="560"/>
                  </a:cubicBezTo>
                  <a:cubicBezTo>
                    <a:pt x="6223" y="570"/>
                    <a:pt x="6221" y="577"/>
                    <a:pt x="6221" y="583"/>
                  </a:cubicBezTo>
                  <a:lnTo>
                    <a:pt x="6221" y="583"/>
                  </a:lnTo>
                  <a:cubicBezTo>
                    <a:pt x="6217" y="579"/>
                    <a:pt x="6212" y="576"/>
                    <a:pt x="6204" y="572"/>
                  </a:cubicBezTo>
                  <a:lnTo>
                    <a:pt x="6204" y="572"/>
                  </a:lnTo>
                  <a:cubicBezTo>
                    <a:pt x="6213" y="599"/>
                    <a:pt x="6222" y="612"/>
                    <a:pt x="6241" y="612"/>
                  </a:cubicBezTo>
                  <a:cubicBezTo>
                    <a:pt x="6247" y="612"/>
                    <a:pt x="6254" y="610"/>
                    <a:pt x="6263" y="607"/>
                  </a:cubicBezTo>
                  <a:cubicBezTo>
                    <a:pt x="6263" y="607"/>
                    <a:pt x="6278" y="527"/>
                    <a:pt x="6319" y="527"/>
                  </a:cubicBezTo>
                  <a:cubicBezTo>
                    <a:pt x="6330" y="527"/>
                    <a:pt x="6343" y="533"/>
                    <a:pt x="6359" y="548"/>
                  </a:cubicBezTo>
                  <a:cubicBezTo>
                    <a:pt x="6359" y="536"/>
                    <a:pt x="6347" y="512"/>
                    <a:pt x="6347" y="500"/>
                  </a:cubicBezTo>
                  <a:cubicBezTo>
                    <a:pt x="6347" y="516"/>
                    <a:pt x="6340" y="521"/>
                    <a:pt x="6330" y="521"/>
                  </a:cubicBezTo>
                  <a:cubicBezTo>
                    <a:pt x="6315" y="521"/>
                    <a:pt x="6291" y="508"/>
                    <a:pt x="6276" y="508"/>
                  </a:cubicBezTo>
                  <a:cubicBezTo>
                    <a:pt x="6266" y="508"/>
                    <a:pt x="6260" y="514"/>
                    <a:pt x="6263" y="536"/>
                  </a:cubicBezTo>
                  <a:cubicBezTo>
                    <a:pt x="6251" y="500"/>
                    <a:pt x="6240" y="465"/>
                    <a:pt x="6216" y="429"/>
                  </a:cubicBezTo>
                  <a:cubicBezTo>
                    <a:pt x="6216" y="446"/>
                    <a:pt x="6203" y="457"/>
                    <a:pt x="6191" y="457"/>
                  </a:cubicBezTo>
                  <a:cubicBezTo>
                    <a:pt x="6187" y="457"/>
                    <a:pt x="6183" y="456"/>
                    <a:pt x="6180" y="453"/>
                  </a:cubicBezTo>
                  <a:cubicBezTo>
                    <a:pt x="6151" y="482"/>
                    <a:pt x="6131" y="493"/>
                    <a:pt x="6118" y="493"/>
                  </a:cubicBezTo>
                  <a:cubicBezTo>
                    <a:pt x="6084" y="493"/>
                    <a:pt x="6097" y="417"/>
                    <a:pt x="6097" y="417"/>
                  </a:cubicBezTo>
                  <a:cubicBezTo>
                    <a:pt x="5942" y="334"/>
                    <a:pt x="5799" y="381"/>
                    <a:pt x="5644" y="286"/>
                  </a:cubicBezTo>
                  <a:cubicBezTo>
                    <a:pt x="5537" y="250"/>
                    <a:pt x="5204" y="203"/>
                    <a:pt x="5192" y="179"/>
                  </a:cubicBezTo>
                  <a:cubicBezTo>
                    <a:pt x="5132" y="95"/>
                    <a:pt x="4942" y="155"/>
                    <a:pt x="4918" y="107"/>
                  </a:cubicBezTo>
                  <a:cubicBezTo>
                    <a:pt x="4894" y="119"/>
                    <a:pt x="4894" y="155"/>
                    <a:pt x="4882" y="167"/>
                  </a:cubicBezTo>
                  <a:cubicBezTo>
                    <a:pt x="4878" y="135"/>
                    <a:pt x="4855" y="122"/>
                    <a:pt x="4829" y="122"/>
                  </a:cubicBezTo>
                  <a:cubicBezTo>
                    <a:pt x="4787" y="122"/>
                    <a:pt x="4735" y="154"/>
                    <a:pt x="4727" y="191"/>
                  </a:cubicBezTo>
                  <a:cubicBezTo>
                    <a:pt x="4727" y="196"/>
                    <a:pt x="4726" y="199"/>
                    <a:pt x="4724" y="199"/>
                  </a:cubicBezTo>
                  <a:cubicBezTo>
                    <a:pt x="4714" y="199"/>
                    <a:pt x="4680" y="131"/>
                    <a:pt x="4680" y="131"/>
                  </a:cubicBezTo>
                  <a:cubicBezTo>
                    <a:pt x="4668" y="143"/>
                    <a:pt x="4644" y="167"/>
                    <a:pt x="4632" y="179"/>
                  </a:cubicBezTo>
                  <a:cubicBezTo>
                    <a:pt x="4596" y="119"/>
                    <a:pt x="4537" y="131"/>
                    <a:pt x="4406" y="119"/>
                  </a:cubicBezTo>
                  <a:cubicBezTo>
                    <a:pt x="4347" y="109"/>
                    <a:pt x="4142" y="51"/>
                    <a:pt x="4059" y="51"/>
                  </a:cubicBezTo>
                  <a:cubicBezTo>
                    <a:pt x="4041" y="51"/>
                    <a:pt x="4029" y="54"/>
                    <a:pt x="4025" y="60"/>
                  </a:cubicBezTo>
                  <a:cubicBezTo>
                    <a:pt x="4013" y="36"/>
                    <a:pt x="4013" y="12"/>
                    <a:pt x="4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8329;p43">
              <a:extLst>
                <a:ext uri="{FF2B5EF4-FFF2-40B4-BE49-F238E27FC236}">
                  <a16:creationId xmlns:a16="http://schemas.microsoft.com/office/drawing/2014/main" id="{E42061FF-C53C-40DF-ABF1-FC267648B0D9}"/>
                </a:ext>
              </a:extLst>
            </p:cNvPr>
            <p:cNvSpPr/>
            <p:nvPr/>
          </p:nvSpPr>
          <p:spPr>
            <a:xfrm>
              <a:off x="2514875" y="31106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"/>
                    <a:pt x="1" y="1"/>
                    <a:pt x="13" y="13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330;p43">
              <a:extLst>
                <a:ext uri="{FF2B5EF4-FFF2-40B4-BE49-F238E27FC236}">
                  <a16:creationId xmlns:a16="http://schemas.microsoft.com/office/drawing/2014/main" id="{B1845AA3-796B-40A0-8711-85B1E0AD8A09}"/>
                </a:ext>
              </a:extLst>
            </p:cNvPr>
            <p:cNvSpPr/>
            <p:nvPr/>
          </p:nvSpPr>
          <p:spPr>
            <a:xfrm>
              <a:off x="2423500" y="31100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331;p43">
              <a:extLst>
                <a:ext uri="{FF2B5EF4-FFF2-40B4-BE49-F238E27FC236}">
                  <a16:creationId xmlns:a16="http://schemas.microsoft.com/office/drawing/2014/main" id="{E8D8A777-4695-4E9A-B51F-F3DBA319EB41}"/>
                </a:ext>
              </a:extLst>
            </p:cNvPr>
            <p:cNvSpPr/>
            <p:nvPr/>
          </p:nvSpPr>
          <p:spPr>
            <a:xfrm>
              <a:off x="2493450" y="31091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0"/>
                  </a:moveTo>
                  <a:cubicBezTo>
                    <a:pt x="1" y="12"/>
                    <a:pt x="1" y="24"/>
                    <a:pt x="13" y="24"/>
                  </a:cubicBezTo>
                  <a:cubicBezTo>
                    <a:pt x="13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332;p43">
              <a:extLst>
                <a:ext uri="{FF2B5EF4-FFF2-40B4-BE49-F238E27FC236}">
                  <a16:creationId xmlns:a16="http://schemas.microsoft.com/office/drawing/2014/main" id="{B5B4213C-5F32-4F07-AA9F-C9422D488999}"/>
                </a:ext>
              </a:extLst>
            </p:cNvPr>
            <p:cNvSpPr/>
            <p:nvPr/>
          </p:nvSpPr>
          <p:spPr>
            <a:xfrm>
              <a:off x="2517025" y="3107850"/>
              <a:ext cx="450" cy="725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4" y="1"/>
                  </a:moveTo>
                  <a:cubicBezTo>
                    <a:pt x="1" y="1"/>
                    <a:pt x="0" y="8"/>
                    <a:pt x="10" y="28"/>
                  </a:cubicBezTo>
                  <a:cubicBezTo>
                    <a:pt x="17" y="1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333;p43">
              <a:extLst>
                <a:ext uri="{FF2B5EF4-FFF2-40B4-BE49-F238E27FC236}">
                  <a16:creationId xmlns:a16="http://schemas.microsoft.com/office/drawing/2014/main" id="{8F956798-A5C7-4CE2-A6DA-D9B98807A672}"/>
                </a:ext>
              </a:extLst>
            </p:cNvPr>
            <p:cNvSpPr/>
            <p:nvPr/>
          </p:nvSpPr>
          <p:spPr>
            <a:xfrm>
              <a:off x="2521225" y="3115250"/>
              <a:ext cx="600" cy="175"/>
            </a:xfrm>
            <a:custGeom>
              <a:avLst/>
              <a:gdLst/>
              <a:ahLst/>
              <a:cxnLst/>
              <a:rect l="l" t="t" r="r" b="b"/>
              <a:pathLst>
                <a:path w="24" h="7" extrusionOk="0">
                  <a:moveTo>
                    <a:pt x="22" y="1"/>
                  </a:moveTo>
                  <a:cubicBezTo>
                    <a:pt x="19" y="1"/>
                    <a:pt x="1" y="6"/>
                    <a:pt x="9" y="6"/>
                  </a:cubicBezTo>
                  <a:cubicBezTo>
                    <a:pt x="21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334;p43">
              <a:extLst>
                <a:ext uri="{FF2B5EF4-FFF2-40B4-BE49-F238E27FC236}">
                  <a16:creationId xmlns:a16="http://schemas.microsoft.com/office/drawing/2014/main" id="{ED1C8627-1FD1-4FFF-93E9-6A6AECAE75F5}"/>
                </a:ext>
              </a:extLst>
            </p:cNvPr>
            <p:cNvSpPr/>
            <p:nvPr/>
          </p:nvSpPr>
          <p:spPr>
            <a:xfrm>
              <a:off x="2517125" y="3110900"/>
              <a:ext cx="1650" cy="925"/>
            </a:xfrm>
            <a:custGeom>
              <a:avLst/>
              <a:gdLst/>
              <a:ahLst/>
              <a:cxnLst/>
              <a:rect l="l" t="t" r="r" b="b"/>
              <a:pathLst>
                <a:path w="66" h="37" extrusionOk="0">
                  <a:moveTo>
                    <a:pt x="21" y="1"/>
                  </a:moveTo>
                  <a:cubicBezTo>
                    <a:pt x="17" y="1"/>
                    <a:pt x="12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6" y="2"/>
                  </a:lnTo>
                  <a:cubicBezTo>
                    <a:pt x="5" y="6"/>
                    <a:pt x="4" y="10"/>
                    <a:pt x="4" y="12"/>
                  </a:cubicBezTo>
                  <a:lnTo>
                    <a:pt x="4" y="12"/>
                  </a:lnTo>
                  <a:cubicBezTo>
                    <a:pt x="1" y="30"/>
                    <a:pt x="7" y="36"/>
                    <a:pt x="15" y="36"/>
                  </a:cubicBezTo>
                  <a:cubicBezTo>
                    <a:pt x="34" y="36"/>
                    <a:pt x="66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335;p43">
              <a:extLst>
                <a:ext uri="{FF2B5EF4-FFF2-40B4-BE49-F238E27FC236}">
                  <a16:creationId xmlns:a16="http://schemas.microsoft.com/office/drawing/2014/main" id="{71CC12FD-FE0E-46D6-8042-3BCD91FF4ECA}"/>
                </a:ext>
              </a:extLst>
            </p:cNvPr>
            <p:cNvSpPr/>
            <p:nvPr/>
          </p:nvSpPr>
          <p:spPr>
            <a:xfrm>
              <a:off x="2518150" y="311170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18" y="0"/>
                  </a:moveTo>
                  <a:cubicBezTo>
                    <a:pt x="17" y="0"/>
                    <a:pt x="9" y="5"/>
                    <a:pt x="1" y="5"/>
                  </a:cubicBezTo>
                  <a:lnTo>
                    <a:pt x="13" y="5"/>
                  </a:lnTo>
                  <a:cubicBezTo>
                    <a:pt x="17" y="1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8336;p43">
              <a:extLst>
                <a:ext uri="{FF2B5EF4-FFF2-40B4-BE49-F238E27FC236}">
                  <a16:creationId xmlns:a16="http://schemas.microsoft.com/office/drawing/2014/main" id="{28FB78E7-EF5C-406D-9D8A-4E91A0C3DE77}"/>
                </a:ext>
              </a:extLst>
            </p:cNvPr>
            <p:cNvSpPr/>
            <p:nvPr/>
          </p:nvSpPr>
          <p:spPr>
            <a:xfrm>
              <a:off x="2512150" y="3106600"/>
              <a:ext cx="1625" cy="825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60" y="0"/>
                  </a:moveTo>
                  <a:cubicBezTo>
                    <a:pt x="46" y="0"/>
                    <a:pt x="0" y="31"/>
                    <a:pt x="38" y="31"/>
                  </a:cubicBezTo>
                  <a:cubicBezTo>
                    <a:pt x="40" y="32"/>
                    <a:pt x="41" y="33"/>
                    <a:pt x="42" y="33"/>
                  </a:cubicBezTo>
                  <a:cubicBezTo>
                    <a:pt x="49" y="33"/>
                    <a:pt x="51" y="5"/>
                    <a:pt x="59" y="5"/>
                  </a:cubicBezTo>
                  <a:cubicBezTo>
                    <a:pt x="60" y="5"/>
                    <a:pt x="61" y="6"/>
                    <a:pt x="62" y="7"/>
                  </a:cubicBezTo>
                  <a:cubicBezTo>
                    <a:pt x="65" y="2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8337;p43">
              <a:extLst>
                <a:ext uri="{FF2B5EF4-FFF2-40B4-BE49-F238E27FC236}">
                  <a16:creationId xmlns:a16="http://schemas.microsoft.com/office/drawing/2014/main" id="{F770A8A2-DFCF-4120-BEAD-49D46140445A}"/>
                </a:ext>
              </a:extLst>
            </p:cNvPr>
            <p:cNvSpPr/>
            <p:nvPr/>
          </p:nvSpPr>
          <p:spPr>
            <a:xfrm>
              <a:off x="2516675" y="3111525"/>
              <a:ext cx="25" cy="2100"/>
            </a:xfrm>
            <a:custGeom>
              <a:avLst/>
              <a:gdLst/>
              <a:ahLst/>
              <a:cxnLst/>
              <a:rect l="l" t="t" r="r" b="b"/>
              <a:pathLst>
                <a:path w="1" h="84" extrusionOk="0">
                  <a:moveTo>
                    <a:pt x="0" y="84"/>
                  </a:moveTo>
                  <a:cubicBezTo>
                    <a:pt x="0" y="0"/>
                    <a:pt x="0" y="60"/>
                    <a:pt x="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8338;p43">
              <a:extLst>
                <a:ext uri="{FF2B5EF4-FFF2-40B4-BE49-F238E27FC236}">
                  <a16:creationId xmlns:a16="http://schemas.microsoft.com/office/drawing/2014/main" id="{29FA2A22-2CF4-4108-8F84-38240E594283}"/>
                </a:ext>
              </a:extLst>
            </p:cNvPr>
            <p:cNvSpPr/>
            <p:nvPr/>
          </p:nvSpPr>
          <p:spPr>
            <a:xfrm>
              <a:off x="2513575" y="3111375"/>
              <a:ext cx="450" cy="775"/>
            </a:xfrm>
            <a:custGeom>
              <a:avLst/>
              <a:gdLst/>
              <a:ahLst/>
              <a:cxnLst/>
              <a:rect l="l" t="t" r="r" b="b"/>
              <a:pathLst>
                <a:path w="18" h="3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8"/>
                    <a:pt x="17" y="30"/>
                  </a:cubicBezTo>
                  <a:cubicBezTo>
                    <a:pt x="17" y="23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339;p43">
              <a:extLst>
                <a:ext uri="{FF2B5EF4-FFF2-40B4-BE49-F238E27FC236}">
                  <a16:creationId xmlns:a16="http://schemas.microsoft.com/office/drawing/2014/main" id="{1A673A9D-8FBE-433A-B299-5A900F579358}"/>
                </a:ext>
              </a:extLst>
            </p:cNvPr>
            <p:cNvSpPr/>
            <p:nvPr/>
          </p:nvSpPr>
          <p:spPr>
            <a:xfrm>
              <a:off x="2515025" y="3112700"/>
              <a:ext cx="775" cy="625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1" y="1"/>
                  </a:moveTo>
                  <a:cubicBezTo>
                    <a:pt x="1" y="1"/>
                    <a:pt x="8" y="7"/>
                    <a:pt x="31" y="25"/>
                  </a:cubicBezTo>
                  <a:cubicBezTo>
                    <a:pt x="23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340;p43">
              <a:extLst>
                <a:ext uri="{FF2B5EF4-FFF2-40B4-BE49-F238E27FC236}">
                  <a16:creationId xmlns:a16="http://schemas.microsoft.com/office/drawing/2014/main" id="{4EE96451-937F-4DC3-A3B7-F218DBD3C7DC}"/>
                </a:ext>
              </a:extLst>
            </p:cNvPr>
            <p:cNvSpPr/>
            <p:nvPr/>
          </p:nvSpPr>
          <p:spPr>
            <a:xfrm>
              <a:off x="2503575" y="3108550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84" y="0"/>
                  </a:moveTo>
                  <a:cubicBezTo>
                    <a:pt x="0" y="24"/>
                    <a:pt x="84" y="0"/>
                    <a:pt x="84" y="0"/>
                  </a:cubicBezTo>
                  <a:cubicBezTo>
                    <a:pt x="84" y="0"/>
                    <a:pt x="84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8341;p43">
              <a:extLst>
                <a:ext uri="{FF2B5EF4-FFF2-40B4-BE49-F238E27FC236}">
                  <a16:creationId xmlns:a16="http://schemas.microsoft.com/office/drawing/2014/main" id="{CB577A37-1E36-4527-8E94-63A91AFB5B94}"/>
                </a:ext>
              </a:extLst>
            </p:cNvPr>
            <p:cNvSpPr/>
            <p:nvPr/>
          </p:nvSpPr>
          <p:spPr>
            <a:xfrm>
              <a:off x="2506850" y="3111025"/>
              <a:ext cx="500" cy="825"/>
            </a:xfrm>
            <a:custGeom>
              <a:avLst/>
              <a:gdLst/>
              <a:ahLst/>
              <a:cxnLst/>
              <a:rect l="l" t="t" r="r" b="b"/>
              <a:pathLst>
                <a:path w="20" h="33" extrusionOk="0">
                  <a:moveTo>
                    <a:pt x="18" y="1"/>
                  </a:moveTo>
                  <a:lnTo>
                    <a:pt x="18" y="1"/>
                  </a:lnTo>
                  <a:cubicBezTo>
                    <a:pt x="17" y="1"/>
                    <a:pt x="12" y="10"/>
                    <a:pt x="0" y="32"/>
                  </a:cubicBezTo>
                  <a:cubicBezTo>
                    <a:pt x="13" y="13"/>
                    <a:pt x="1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8342;p43">
              <a:extLst>
                <a:ext uri="{FF2B5EF4-FFF2-40B4-BE49-F238E27FC236}">
                  <a16:creationId xmlns:a16="http://schemas.microsoft.com/office/drawing/2014/main" id="{52E0B5F4-5BBD-4EC8-BB14-09C8D337B79B}"/>
                </a:ext>
              </a:extLst>
            </p:cNvPr>
            <p:cNvSpPr/>
            <p:nvPr/>
          </p:nvSpPr>
          <p:spPr>
            <a:xfrm>
              <a:off x="2503575" y="3111225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60" y="1"/>
                  </a:moveTo>
                  <a:cubicBezTo>
                    <a:pt x="48" y="12"/>
                    <a:pt x="0" y="24"/>
                    <a:pt x="36" y="24"/>
                  </a:cubicBezTo>
                  <a:cubicBezTo>
                    <a:pt x="48" y="12"/>
                    <a:pt x="84" y="12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8343;p43">
              <a:extLst>
                <a:ext uri="{FF2B5EF4-FFF2-40B4-BE49-F238E27FC236}">
                  <a16:creationId xmlns:a16="http://schemas.microsoft.com/office/drawing/2014/main" id="{019FFA0D-7466-4DBE-8A0D-3B8BD8C86690}"/>
                </a:ext>
              </a:extLst>
            </p:cNvPr>
            <p:cNvSpPr/>
            <p:nvPr/>
          </p:nvSpPr>
          <p:spPr>
            <a:xfrm>
              <a:off x="2493450" y="3104875"/>
              <a:ext cx="275" cy="1625"/>
            </a:xfrm>
            <a:custGeom>
              <a:avLst/>
              <a:gdLst/>
              <a:ahLst/>
              <a:cxnLst/>
              <a:rect l="l" t="t" r="r" b="b"/>
              <a:pathLst>
                <a:path w="11" h="65" extrusionOk="0">
                  <a:moveTo>
                    <a:pt x="9" y="0"/>
                  </a:moveTo>
                  <a:lnTo>
                    <a:pt x="9" y="0"/>
                  </a:lnTo>
                  <a:cubicBezTo>
                    <a:pt x="9" y="0"/>
                    <a:pt x="6" y="18"/>
                    <a:pt x="1" y="64"/>
                  </a:cubicBezTo>
                  <a:cubicBezTo>
                    <a:pt x="7" y="30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344;p43">
              <a:extLst>
                <a:ext uri="{FF2B5EF4-FFF2-40B4-BE49-F238E27FC236}">
                  <a16:creationId xmlns:a16="http://schemas.microsoft.com/office/drawing/2014/main" id="{3414EF50-5A5A-4EC5-87D7-CFF2CF13A438}"/>
                </a:ext>
              </a:extLst>
            </p:cNvPr>
            <p:cNvSpPr/>
            <p:nvPr/>
          </p:nvSpPr>
          <p:spPr>
            <a:xfrm>
              <a:off x="2481475" y="3107275"/>
              <a:ext cx="1525" cy="1850"/>
            </a:xfrm>
            <a:custGeom>
              <a:avLst/>
              <a:gdLst/>
              <a:ahLst/>
              <a:cxnLst/>
              <a:rect l="l" t="t" r="r" b="b"/>
              <a:pathLst>
                <a:path w="61" h="74" extrusionOk="0">
                  <a:moveTo>
                    <a:pt x="14" y="1"/>
                  </a:moveTo>
                  <a:cubicBezTo>
                    <a:pt x="6" y="1"/>
                    <a:pt x="0" y="17"/>
                    <a:pt x="3" y="63"/>
                  </a:cubicBezTo>
                  <a:cubicBezTo>
                    <a:pt x="3" y="63"/>
                    <a:pt x="3" y="63"/>
                    <a:pt x="3" y="63"/>
                  </a:cubicBezTo>
                  <a:lnTo>
                    <a:pt x="3" y="63"/>
                  </a:lnTo>
                  <a:cubicBezTo>
                    <a:pt x="5" y="64"/>
                    <a:pt x="6" y="65"/>
                    <a:pt x="7" y="66"/>
                  </a:cubicBezTo>
                  <a:lnTo>
                    <a:pt x="7" y="66"/>
                  </a:lnTo>
                  <a:cubicBezTo>
                    <a:pt x="17" y="71"/>
                    <a:pt x="24" y="74"/>
                    <a:pt x="30" y="74"/>
                  </a:cubicBezTo>
                  <a:cubicBezTo>
                    <a:pt x="60" y="74"/>
                    <a:pt x="32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345;p43">
              <a:extLst>
                <a:ext uri="{FF2B5EF4-FFF2-40B4-BE49-F238E27FC236}">
                  <a16:creationId xmlns:a16="http://schemas.microsoft.com/office/drawing/2014/main" id="{F4103491-E2F3-4106-B1A6-80376FD85A34}"/>
                </a:ext>
              </a:extLst>
            </p:cNvPr>
            <p:cNvSpPr/>
            <p:nvPr/>
          </p:nvSpPr>
          <p:spPr>
            <a:xfrm>
              <a:off x="2358925" y="3126400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1"/>
                  </a:moveTo>
                  <a:cubicBezTo>
                    <a:pt x="0" y="25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346;p43">
              <a:extLst>
                <a:ext uri="{FF2B5EF4-FFF2-40B4-BE49-F238E27FC236}">
                  <a16:creationId xmlns:a16="http://schemas.microsoft.com/office/drawing/2014/main" id="{5067148F-9355-4626-8118-7DF84A3A3889}"/>
                </a:ext>
              </a:extLst>
            </p:cNvPr>
            <p:cNvSpPr/>
            <p:nvPr/>
          </p:nvSpPr>
          <p:spPr>
            <a:xfrm>
              <a:off x="2359500" y="3127850"/>
              <a:ext cx="275" cy="975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9" y="0"/>
                  </a:moveTo>
                  <a:cubicBezTo>
                    <a:pt x="8" y="0"/>
                    <a:pt x="6" y="10"/>
                    <a:pt x="1" y="38"/>
                  </a:cubicBezTo>
                  <a:cubicBezTo>
                    <a:pt x="8" y="24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347;p43">
              <a:extLst>
                <a:ext uri="{FF2B5EF4-FFF2-40B4-BE49-F238E27FC236}">
                  <a16:creationId xmlns:a16="http://schemas.microsoft.com/office/drawing/2014/main" id="{81CF56D3-C6BE-4BDB-B819-3A903CB4143B}"/>
                </a:ext>
              </a:extLst>
            </p:cNvPr>
            <p:cNvSpPr/>
            <p:nvPr/>
          </p:nvSpPr>
          <p:spPr>
            <a:xfrm>
              <a:off x="2443450" y="310765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cubicBezTo>
                    <a:pt x="60" y="60"/>
                    <a:pt x="12" y="13"/>
                    <a:pt x="0" y="1"/>
                  </a:cubicBezTo>
                  <a:cubicBezTo>
                    <a:pt x="0" y="1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348;p43">
              <a:extLst>
                <a:ext uri="{FF2B5EF4-FFF2-40B4-BE49-F238E27FC236}">
                  <a16:creationId xmlns:a16="http://schemas.microsoft.com/office/drawing/2014/main" id="{9D6E6150-9BF8-4020-970B-28C217D2A5F2}"/>
                </a:ext>
              </a:extLst>
            </p:cNvPr>
            <p:cNvSpPr/>
            <p:nvPr/>
          </p:nvSpPr>
          <p:spPr>
            <a:xfrm>
              <a:off x="2435575" y="3107725"/>
              <a:ext cx="150" cy="850"/>
            </a:xfrm>
            <a:custGeom>
              <a:avLst/>
              <a:gdLst/>
              <a:ahLst/>
              <a:cxnLst/>
              <a:rect l="l" t="t" r="r" b="b"/>
              <a:pathLst>
                <a:path w="6" h="34" extrusionOk="0">
                  <a:moveTo>
                    <a:pt x="1" y="1"/>
                  </a:moveTo>
                  <a:cubicBezTo>
                    <a:pt x="0" y="1"/>
                    <a:pt x="1" y="9"/>
                    <a:pt x="6" y="33"/>
                  </a:cubicBezTo>
                  <a:cubicBezTo>
                    <a:pt x="6" y="1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349;p43">
              <a:extLst>
                <a:ext uri="{FF2B5EF4-FFF2-40B4-BE49-F238E27FC236}">
                  <a16:creationId xmlns:a16="http://schemas.microsoft.com/office/drawing/2014/main" id="{2A1AA6D7-7519-4FAE-9422-30EF2331320B}"/>
                </a:ext>
              </a:extLst>
            </p:cNvPr>
            <p:cNvSpPr/>
            <p:nvPr/>
          </p:nvSpPr>
          <p:spPr>
            <a:xfrm>
              <a:off x="2428750" y="3110400"/>
              <a:ext cx="1025" cy="550"/>
            </a:xfrm>
            <a:custGeom>
              <a:avLst/>
              <a:gdLst/>
              <a:ahLst/>
              <a:cxnLst/>
              <a:rect l="l" t="t" r="r" b="b"/>
              <a:pathLst>
                <a:path w="41" h="22" extrusionOk="0">
                  <a:moveTo>
                    <a:pt x="4" y="0"/>
                  </a:moveTo>
                  <a:cubicBezTo>
                    <a:pt x="1" y="0"/>
                    <a:pt x="1" y="5"/>
                    <a:pt x="5" y="22"/>
                  </a:cubicBezTo>
                  <a:cubicBezTo>
                    <a:pt x="14" y="22"/>
                    <a:pt x="23" y="15"/>
                    <a:pt x="32" y="12"/>
                  </a:cubicBezTo>
                  <a:lnTo>
                    <a:pt x="32" y="12"/>
                  </a:lnTo>
                  <a:cubicBezTo>
                    <a:pt x="32" y="12"/>
                    <a:pt x="32" y="12"/>
                    <a:pt x="32" y="12"/>
                  </a:cubicBezTo>
                  <a:cubicBezTo>
                    <a:pt x="35" y="12"/>
                    <a:pt x="38" y="11"/>
                    <a:pt x="41" y="10"/>
                  </a:cubicBezTo>
                  <a:cubicBezTo>
                    <a:pt x="38" y="10"/>
                    <a:pt x="35" y="11"/>
                    <a:pt x="32" y="12"/>
                  </a:cubicBezTo>
                  <a:lnTo>
                    <a:pt x="32" y="12"/>
                  </a:lnTo>
                  <a:cubicBezTo>
                    <a:pt x="19" y="11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350;p43">
              <a:extLst>
                <a:ext uri="{FF2B5EF4-FFF2-40B4-BE49-F238E27FC236}">
                  <a16:creationId xmlns:a16="http://schemas.microsoft.com/office/drawing/2014/main" id="{D3A6BB4B-76B2-4B5A-B097-7559894793C2}"/>
                </a:ext>
              </a:extLst>
            </p:cNvPr>
            <p:cNvSpPr/>
            <p:nvPr/>
          </p:nvSpPr>
          <p:spPr>
            <a:xfrm>
              <a:off x="2560225" y="3184750"/>
              <a:ext cx="825" cy="700"/>
            </a:xfrm>
            <a:custGeom>
              <a:avLst/>
              <a:gdLst/>
              <a:ahLst/>
              <a:cxnLst/>
              <a:rect l="l" t="t" r="r" b="b"/>
              <a:pathLst>
                <a:path w="33" h="28" extrusionOk="0">
                  <a:moveTo>
                    <a:pt x="32" y="0"/>
                  </a:moveTo>
                  <a:cubicBezTo>
                    <a:pt x="12" y="0"/>
                    <a:pt x="0" y="27"/>
                    <a:pt x="5" y="27"/>
                  </a:cubicBezTo>
                  <a:cubicBezTo>
                    <a:pt x="6" y="27"/>
                    <a:pt x="7" y="26"/>
                    <a:pt x="9" y="24"/>
                  </a:cubicBezTo>
                  <a:cubicBezTo>
                    <a:pt x="9" y="26"/>
                    <a:pt x="9" y="27"/>
                    <a:pt x="10" y="27"/>
                  </a:cubicBezTo>
                  <a:cubicBezTo>
                    <a:pt x="13" y="27"/>
                    <a:pt x="23" y="1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351;p43">
              <a:extLst>
                <a:ext uri="{FF2B5EF4-FFF2-40B4-BE49-F238E27FC236}">
                  <a16:creationId xmlns:a16="http://schemas.microsoft.com/office/drawing/2014/main" id="{5E801849-F6CA-4F69-A1E9-C77250DBA304}"/>
                </a:ext>
              </a:extLst>
            </p:cNvPr>
            <p:cNvSpPr/>
            <p:nvPr/>
          </p:nvSpPr>
          <p:spPr>
            <a:xfrm>
              <a:off x="2554400" y="3184625"/>
              <a:ext cx="1575" cy="150"/>
            </a:xfrm>
            <a:custGeom>
              <a:avLst/>
              <a:gdLst/>
              <a:ahLst/>
              <a:cxnLst/>
              <a:rect l="l" t="t" r="r" b="b"/>
              <a:pathLst>
                <a:path w="63" h="6" extrusionOk="0">
                  <a:moveTo>
                    <a:pt x="5" y="0"/>
                  </a:moveTo>
                  <a:cubicBezTo>
                    <a:pt x="1" y="0"/>
                    <a:pt x="7" y="1"/>
                    <a:pt x="39" y="5"/>
                  </a:cubicBezTo>
                  <a:cubicBezTo>
                    <a:pt x="63" y="5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352;p43">
              <a:extLst>
                <a:ext uri="{FF2B5EF4-FFF2-40B4-BE49-F238E27FC236}">
                  <a16:creationId xmlns:a16="http://schemas.microsoft.com/office/drawing/2014/main" id="{469FFDEC-24BD-4B97-B392-D4EAE56E71D0}"/>
                </a:ext>
              </a:extLst>
            </p:cNvPr>
            <p:cNvSpPr/>
            <p:nvPr/>
          </p:nvSpPr>
          <p:spPr>
            <a:xfrm>
              <a:off x="2551050" y="3182675"/>
              <a:ext cx="3150" cy="1250"/>
            </a:xfrm>
            <a:custGeom>
              <a:avLst/>
              <a:gdLst/>
              <a:ahLst/>
              <a:cxnLst/>
              <a:rect l="l" t="t" r="r" b="b"/>
              <a:pathLst>
                <a:path w="126" h="50" extrusionOk="0">
                  <a:moveTo>
                    <a:pt x="6" y="0"/>
                  </a:moveTo>
                  <a:lnTo>
                    <a:pt x="6" y="0"/>
                  </a:lnTo>
                  <a:cubicBezTo>
                    <a:pt x="1" y="39"/>
                    <a:pt x="26" y="49"/>
                    <a:pt x="55" y="49"/>
                  </a:cubicBezTo>
                  <a:cubicBezTo>
                    <a:pt x="88" y="49"/>
                    <a:pt x="126" y="36"/>
                    <a:pt x="126" y="36"/>
                  </a:cubicBezTo>
                  <a:cubicBezTo>
                    <a:pt x="78" y="36"/>
                    <a:pt x="42" y="24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353;p43">
              <a:extLst>
                <a:ext uri="{FF2B5EF4-FFF2-40B4-BE49-F238E27FC236}">
                  <a16:creationId xmlns:a16="http://schemas.microsoft.com/office/drawing/2014/main" id="{A18E0DB2-B9B1-4341-9367-22FEC33DA3B5}"/>
                </a:ext>
              </a:extLst>
            </p:cNvPr>
            <p:cNvSpPr/>
            <p:nvPr/>
          </p:nvSpPr>
          <p:spPr>
            <a:xfrm>
              <a:off x="2550050" y="3179050"/>
              <a:ext cx="875" cy="375"/>
            </a:xfrm>
            <a:custGeom>
              <a:avLst/>
              <a:gdLst/>
              <a:ahLst/>
              <a:cxnLst/>
              <a:rect l="l" t="t" r="r" b="b"/>
              <a:pathLst>
                <a:path w="35" h="15" extrusionOk="0">
                  <a:moveTo>
                    <a:pt x="11" y="0"/>
                  </a:moveTo>
                  <a:cubicBezTo>
                    <a:pt x="2" y="0"/>
                    <a:pt x="0" y="7"/>
                    <a:pt x="35" y="14"/>
                  </a:cubicBezTo>
                  <a:cubicBezTo>
                    <a:pt x="30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354;p43">
              <a:extLst>
                <a:ext uri="{FF2B5EF4-FFF2-40B4-BE49-F238E27FC236}">
                  <a16:creationId xmlns:a16="http://schemas.microsoft.com/office/drawing/2014/main" id="{BFE9EDB8-917B-4AFD-9CB9-ACFE249F1778}"/>
                </a:ext>
              </a:extLst>
            </p:cNvPr>
            <p:cNvSpPr/>
            <p:nvPr/>
          </p:nvSpPr>
          <p:spPr>
            <a:xfrm>
              <a:off x="2550800" y="31788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1" y="1"/>
                  </a:moveTo>
                  <a:cubicBezTo>
                    <a:pt x="1" y="1"/>
                    <a:pt x="1" y="3"/>
                    <a:pt x="5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9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355;p43">
              <a:extLst>
                <a:ext uri="{FF2B5EF4-FFF2-40B4-BE49-F238E27FC236}">
                  <a16:creationId xmlns:a16="http://schemas.microsoft.com/office/drawing/2014/main" id="{430A2BF7-9F2F-41BB-B412-99E5D88C723C}"/>
                </a:ext>
              </a:extLst>
            </p:cNvPr>
            <p:cNvSpPr/>
            <p:nvPr/>
          </p:nvSpPr>
          <p:spPr>
            <a:xfrm>
              <a:off x="2548650" y="317780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9" y="1"/>
                  </a:moveTo>
                  <a:cubicBezTo>
                    <a:pt x="21" y="1"/>
                    <a:pt x="0" y="15"/>
                    <a:pt x="7" y="28"/>
                  </a:cubicBezTo>
                  <a:cubicBezTo>
                    <a:pt x="32" y="8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356;p43">
              <a:extLst>
                <a:ext uri="{FF2B5EF4-FFF2-40B4-BE49-F238E27FC236}">
                  <a16:creationId xmlns:a16="http://schemas.microsoft.com/office/drawing/2014/main" id="{75D27887-8D9F-467A-9159-616C7B7A9592}"/>
                </a:ext>
              </a:extLst>
            </p:cNvPr>
            <p:cNvSpPr/>
            <p:nvPr/>
          </p:nvSpPr>
          <p:spPr>
            <a:xfrm>
              <a:off x="2547925" y="31788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2"/>
                  </a:moveTo>
                  <a:lnTo>
                    <a:pt x="12" y="0"/>
                  </a:lnTo>
                  <a:cubicBezTo>
                    <a:pt x="12" y="0"/>
                    <a:pt x="12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357;p43">
              <a:extLst>
                <a:ext uri="{FF2B5EF4-FFF2-40B4-BE49-F238E27FC236}">
                  <a16:creationId xmlns:a16="http://schemas.microsoft.com/office/drawing/2014/main" id="{25AD69EA-4F50-471A-B29D-821FDEF3D56E}"/>
                </a:ext>
              </a:extLst>
            </p:cNvPr>
            <p:cNvSpPr/>
            <p:nvPr/>
          </p:nvSpPr>
          <p:spPr>
            <a:xfrm>
              <a:off x="2548150" y="3178725"/>
              <a:ext cx="550" cy="625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0"/>
                  </a:moveTo>
                  <a:cubicBezTo>
                    <a:pt x="17" y="0"/>
                    <a:pt x="0" y="24"/>
                    <a:pt x="4" y="24"/>
                  </a:cubicBezTo>
                  <a:cubicBezTo>
                    <a:pt x="5" y="24"/>
                    <a:pt x="9" y="22"/>
                    <a:pt x="15" y="15"/>
                  </a:cubicBezTo>
                  <a:lnTo>
                    <a:pt x="15" y="15"/>
                  </a:lnTo>
                  <a:cubicBezTo>
                    <a:pt x="15" y="15"/>
                    <a:pt x="15" y="15"/>
                    <a:pt x="15" y="15"/>
                  </a:cubicBezTo>
                  <a:cubicBezTo>
                    <a:pt x="21" y="4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358;p43">
              <a:extLst>
                <a:ext uri="{FF2B5EF4-FFF2-40B4-BE49-F238E27FC236}">
                  <a16:creationId xmlns:a16="http://schemas.microsoft.com/office/drawing/2014/main" id="{22AA6A01-EF74-4C0E-BE2B-6B294A880566}"/>
                </a:ext>
              </a:extLst>
            </p:cNvPr>
            <p:cNvSpPr/>
            <p:nvPr/>
          </p:nvSpPr>
          <p:spPr>
            <a:xfrm>
              <a:off x="2548825" y="3179400"/>
              <a:ext cx="1350" cy="975"/>
            </a:xfrm>
            <a:custGeom>
              <a:avLst/>
              <a:gdLst/>
              <a:ahLst/>
              <a:cxnLst/>
              <a:rect l="l" t="t" r="r" b="b"/>
              <a:pathLst>
                <a:path w="54" h="39" extrusionOk="0">
                  <a:moveTo>
                    <a:pt x="12" y="0"/>
                  </a:moveTo>
                  <a:cubicBezTo>
                    <a:pt x="24" y="12"/>
                    <a:pt x="36" y="24"/>
                    <a:pt x="0" y="36"/>
                  </a:cubicBezTo>
                  <a:cubicBezTo>
                    <a:pt x="7" y="37"/>
                    <a:pt x="13" y="38"/>
                    <a:pt x="18" y="38"/>
                  </a:cubicBezTo>
                  <a:cubicBezTo>
                    <a:pt x="50" y="38"/>
                    <a:pt x="53" y="1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359;p43">
              <a:extLst>
                <a:ext uri="{FF2B5EF4-FFF2-40B4-BE49-F238E27FC236}">
                  <a16:creationId xmlns:a16="http://schemas.microsoft.com/office/drawing/2014/main" id="{A6A09025-A5FD-491A-A82B-FBFFE662E1EC}"/>
                </a:ext>
              </a:extLst>
            </p:cNvPr>
            <p:cNvSpPr/>
            <p:nvPr/>
          </p:nvSpPr>
          <p:spPr>
            <a:xfrm>
              <a:off x="2550600" y="31832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3"/>
                  </a:moveTo>
                  <a:cubicBezTo>
                    <a:pt x="60" y="60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360;p43">
              <a:extLst>
                <a:ext uri="{FF2B5EF4-FFF2-40B4-BE49-F238E27FC236}">
                  <a16:creationId xmlns:a16="http://schemas.microsoft.com/office/drawing/2014/main" id="{36F16879-A7B5-4AA5-817E-9A9F6C2192A3}"/>
                </a:ext>
              </a:extLst>
            </p:cNvPr>
            <p:cNvSpPr/>
            <p:nvPr/>
          </p:nvSpPr>
          <p:spPr>
            <a:xfrm>
              <a:off x="2545175" y="3175825"/>
              <a:ext cx="400" cy="1100"/>
            </a:xfrm>
            <a:custGeom>
              <a:avLst/>
              <a:gdLst/>
              <a:ahLst/>
              <a:cxnLst/>
              <a:rect l="l" t="t" r="r" b="b"/>
              <a:pathLst>
                <a:path w="16" h="44" extrusionOk="0">
                  <a:moveTo>
                    <a:pt x="15" y="0"/>
                  </a:moveTo>
                  <a:cubicBezTo>
                    <a:pt x="8" y="7"/>
                    <a:pt x="5" y="14"/>
                    <a:pt x="7" y="14"/>
                  </a:cubicBezTo>
                  <a:cubicBezTo>
                    <a:pt x="7" y="14"/>
                    <a:pt x="10" y="10"/>
                    <a:pt x="15" y="0"/>
                  </a:cubicBezTo>
                  <a:lnTo>
                    <a:pt x="15" y="0"/>
                  </a:lnTo>
                  <a:cubicBezTo>
                    <a:pt x="8" y="15"/>
                    <a:pt x="1" y="43"/>
                    <a:pt x="2" y="43"/>
                  </a:cubicBezTo>
                  <a:cubicBezTo>
                    <a:pt x="2" y="43"/>
                    <a:pt x="6" y="32"/>
                    <a:pt x="15" y="0"/>
                  </a:cubicBez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361;p43">
              <a:extLst>
                <a:ext uri="{FF2B5EF4-FFF2-40B4-BE49-F238E27FC236}">
                  <a16:creationId xmlns:a16="http://schemas.microsoft.com/office/drawing/2014/main" id="{40852C66-FF40-4E5A-827C-6193AE3CBF6F}"/>
                </a:ext>
              </a:extLst>
            </p:cNvPr>
            <p:cNvSpPr/>
            <p:nvPr/>
          </p:nvSpPr>
          <p:spPr>
            <a:xfrm>
              <a:off x="2544350" y="3177000"/>
              <a:ext cx="925" cy="375"/>
            </a:xfrm>
            <a:custGeom>
              <a:avLst/>
              <a:gdLst/>
              <a:ahLst/>
              <a:cxnLst/>
              <a:rect l="l" t="t" r="r" b="b"/>
              <a:pathLst>
                <a:path w="37" h="15" extrusionOk="0">
                  <a:moveTo>
                    <a:pt x="1" y="1"/>
                  </a:moveTo>
                  <a:cubicBezTo>
                    <a:pt x="11" y="11"/>
                    <a:pt x="19" y="15"/>
                    <a:pt x="24" y="15"/>
                  </a:cubicBezTo>
                  <a:cubicBezTo>
                    <a:pt x="32" y="15"/>
                    <a:pt x="36" y="8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362;p43">
              <a:extLst>
                <a:ext uri="{FF2B5EF4-FFF2-40B4-BE49-F238E27FC236}">
                  <a16:creationId xmlns:a16="http://schemas.microsoft.com/office/drawing/2014/main" id="{F1F82DC1-5302-4140-A566-A470295F8485}"/>
                </a:ext>
              </a:extLst>
            </p:cNvPr>
            <p:cNvSpPr/>
            <p:nvPr/>
          </p:nvSpPr>
          <p:spPr>
            <a:xfrm>
              <a:off x="2546725" y="3179975"/>
              <a:ext cx="1825" cy="325"/>
            </a:xfrm>
            <a:custGeom>
              <a:avLst/>
              <a:gdLst/>
              <a:ahLst/>
              <a:cxnLst/>
              <a:rect l="l" t="t" r="r" b="b"/>
              <a:pathLst>
                <a:path w="73" h="13" extrusionOk="0">
                  <a:moveTo>
                    <a:pt x="72" y="1"/>
                  </a:moveTo>
                  <a:cubicBezTo>
                    <a:pt x="1" y="13"/>
                    <a:pt x="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363;p43">
              <a:extLst>
                <a:ext uri="{FF2B5EF4-FFF2-40B4-BE49-F238E27FC236}">
                  <a16:creationId xmlns:a16="http://schemas.microsoft.com/office/drawing/2014/main" id="{C5180320-C5C5-467D-ADD6-846EDB66B2C8}"/>
                </a:ext>
              </a:extLst>
            </p:cNvPr>
            <p:cNvSpPr/>
            <p:nvPr/>
          </p:nvSpPr>
          <p:spPr>
            <a:xfrm>
              <a:off x="2542875" y="3174275"/>
              <a:ext cx="750" cy="375"/>
            </a:xfrm>
            <a:custGeom>
              <a:avLst/>
              <a:gdLst/>
              <a:ahLst/>
              <a:cxnLst/>
              <a:rect l="l" t="t" r="r" b="b"/>
              <a:pathLst>
                <a:path w="30" h="15" extrusionOk="0">
                  <a:moveTo>
                    <a:pt x="26" y="1"/>
                  </a:moveTo>
                  <a:cubicBezTo>
                    <a:pt x="24" y="1"/>
                    <a:pt x="15" y="5"/>
                    <a:pt x="0" y="15"/>
                  </a:cubicBezTo>
                  <a:cubicBezTo>
                    <a:pt x="21" y="8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364;p43">
              <a:extLst>
                <a:ext uri="{FF2B5EF4-FFF2-40B4-BE49-F238E27FC236}">
                  <a16:creationId xmlns:a16="http://schemas.microsoft.com/office/drawing/2014/main" id="{AB27776B-78E2-4D69-96B3-D47349668D20}"/>
                </a:ext>
              </a:extLst>
            </p:cNvPr>
            <p:cNvSpPr/>
            <p:nvPr/>
          </p:nvSpPr>
          <p:spPr>
            <a:xfrm>
              <a:off x="2540925" y="3172625"/>
              <a:ext cx="1050" cy="1425"/>
            </a:xfrm>
            <a:custGeom>
              <a:avLst/>
              <a:gdLst/>
              <a:ahLst/>
              <a:cxnLst/>
              <a:rect l="l" t="t" r="r" b="b"/>
              <a:pathLst>
                <a:path w="42" h="57" extrusionOk="0">
                  <a:moveTo>
                    <a:pt x="11" y="0"/>
                  </a:moveTo>
                  <a:cubicBezTo>
                    <a:pt x="3" y="0"/>
                    <a:pt x="0" y="14"/>
                    <a:pt x="17" y="54"/>
                  </a:cubicBezTo>
                  <a:lnTo>
                    <a:pt x="17" y="54"/>
                  </a:lnTo>
                  <a:cubicBezTo>
                    <a:pt x="18" y="55"/>
                    <a:pt x="18" y="56"/>
                    <a:pt x="19" y="57"/>
                  </a:cubicBezTo>
                  <a:cubicBezTo>
                    <a:pt x="25" y="54"/>
                    <a:pt x="27" y="51"/>
                    <a:pt x="27" y="48"/>
                  </a:cubicBezTo>
                  <a:lnTo>
                    <a:pt x="27" y="48"/>
                  </a:lnTo>
                  <a:cubicBezTo>
                    <a:pt x="42" y="27"/>
                    <a:pt x="2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365;p43">
              <a:extLst>
                <a:ext uri="{FF2B5EF4-FFF2-40B4-BE49-F238E27FC236}">
                  <a16:creationId xmlns:a16="http://schemas.microsoft.com/office/drawing/2014/main" id="{81D53413-E708-46AF-9510-784F17EEF531}"/>
                </a:ext>
              </a:extLst>
            </p:cNvPr>
            <p:cNvSpPr/>
            <p:nvPr/>
          </p:nvSpPr>
          <p:spPr>
            <a:xfrm>
              <a:off x="2543450" y="3175525"/>
              <a:ext cx="25" cy="2100"/>
            </a:xfrm>
            <a:custGeom>
              <a:avLst/>
              <a:gdLst/>
              <a:ahLst/>
              <a:cxnLst/>
              <a:rect l="l" t="t" r="r" b="b"/>
              <a:pathLst>
                <a:path w="1" h="84" extrusionOk="0">
                  <a:moveTo>
                    <a:pt x="1" y="0"/>
                  </a:moveTo>
                  <a:cubicBezTo>
                    <a:pt x="1" y="84"/>
                    <a:pt x="1" y="12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366;p43">
              <a:extLst>
                <a:ext uri="{FF2B5EF4-FFF2-40B4-BE49-F238E27FC236}">
                  <a16:creationId xmlns:a16="http://schemas.microsoft.com/office/drawing/2014/main" id="{DB73ACD0-CEBB-4B2E-88D0-A0DED56687E2}"/>
                </a:ext>
              </a:extLst>
            </p:cNvPr>
            <p:cNvSpPr/>
            <p:nvPr/>
          </p:nvSpPr>
          <p:spPr>
            <a:xfrm>
              <a:off x="2542600" y="3175950"/>
              <a:ext cx="575" cy="500"/>
            </a:xfrm>
            <a:custGeom>
              <a:avLst/>
              <a:gdLst/>
              <a:ahLst/>
              <a:cxnLst/>
              <a:rect l="l" t="t" r="r" b="b"/>
              <a:pathLst>
                <a:path w="23" h="20" extrusionOk="0">
                  <a:moveTo>
                    <a:pt x="2" y="0"/>
                  </a:moveTo>
                  <a:cubicBezTo>
                    <a:pt x="0" y="0"/>
                    <a:pt x="4" y="5"/>
                    <a:pt x="23" y="19"/>
                  </a:cubicBezTo>
                  <a:cubicBezTo>
                    <a:pt x="23" y="12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367;p43">
              <a:extLst>
                <a:ext uri="{FF2B5EF4-FFF2-40B4-BE49-F238E27FC236}">
                  <a16:creationId xmlns:a16="http://schemas.microsoft.com/office/drawing/2014/main" id="{AF7F4565-8A04-4FC2-8E11-6413E7B07AE0}"/>
                </a:ext>
              </a:extLst>
            </p:cNvPr>
            <p:cNvSpPr/>
            <p:nvPr/>
          </p:nvSpPr>
          <p:spPr>
            <a:xfrm>
              <a:off x="2544350" y="3178800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60" y="0"/>
                  </a:moveTo>
                  <a:cubicBezTo>
                    <a:pt x="36" y="0"/>
                    <a:pt x="1" y="12"/>
                    <a:pt x="13" y="48"/>
                  </a:cubicBezTo>
                  <a:cubicBezTo>
                    <a:pt x="36" y="36"/>
                    <a:pt x="24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368;p43">
              <a:extLst>
                <a:ext uri="{FF2B5EF4-FFF2-40B4-BE49-F238E27FC236}">
                  <a16:creationId xmlns:a16="http://schemas.microsoft.com/office/drawing/2014/main" id="{7CFDB7B4-52CD-4120-A236-CF012B7005BA}"/>
                </a:ext>
              </a:extLst>
            </p:cNvPr>
            <p:cNvSpPr/>
            <p:nvPr/>
          </p:nvSpPr>
          <p:spPr>
            <a:xfrm>
              <a:off x="2543450" y="3177600"/>
              <a:ext cx="1100" cy="150"/>
            </a:xfrm>
            <a:custGeom>
              <a:avLst/>
              <a:gdLst/>
              <a:ahLst/>
              <a:cxnLst/>
              <a:rect l="l" t="t" r="r" b="b"/>
              <a:pathLst>
                <a:path w="44" h="6" extrusionOk="0">
                  <a:moveTo>
                    <a:pt x="1" y="1"/>
                  </a:moveTo>
                  <a:cubicBezTo>
                    <a:pt x="21" y="5"/>
                    <a:pt x="31" y="6"/>
                    <a:pt x="35" y="6"/>
                  </a:cubicBezTo>
                  <a:cubicBezTo>
                    <a:pt x="43" y="6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8369;p43">
              <a:extLst>
                <a:ext uri="{FF2B5EF4-FFF2-40B4-BE49-F238E27FC236}">
                  <a16:creationId xmlns:a16="http://schemas.microsoft.com/office/drawing/2014/main" id="{0801547C-085E-4EF6-998B-21E3505C8A49}"/>
                </a:ext>
              </a:extLst>
            </p:cNvPr>
            <p:cNvSpPr/>
            <p:nvPr/>
          </p:nvSpPr>
          <p:spPr>
            <a:xfrm>
              <a:off x="2543175" y="3177475"/>
              <a:ext cx="400" cy="150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3" y="0"/>
                  </a:moveTo>
                  <a:cubicBezTo>
                    <a:pt x="12" y="0"/>
                    <a:pt x="8" y="2"/>
                    <a:pt x="0" y="6"/>
                  </a:cubicBezTo>
                  <a:cubicBezTo>
                    <a:pt x="8" y="6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8370;p43">
              <a:extLst>
                <a:ext uri="{FF2B5EF4-FFF2-40B4-BE49-F238E27FC236}">
                  <a16:creationId xmlns:a16="http://schemas.microsoft.com/office/drawing/2014/main" id="{C97C425D-51D7-4F1A-B151-15D3CE9FA0AC}"/>
                </a:ext>
              </a:extLst>
            </p:cNvPr>
            <p:cNvSpPr/>
            <p:nvPr/>
          </p:nvSpPr>
          <p:spPr>
            <a:xfrm>
              <a:off x="2539400" y="3174625"/>
              <a:ext cx="1250" cy="625"/>
            </a:xfrm>
            <a:custGeom>
              <a:avLst/>
              <a:gdLst/>
              <a:ahLst/>
              <a:cxnLst/>
              <a:rect l="l" t="t" r="r" b="b"/>
              <a:pathLst>
                <a:path w="50" h="25" extrusionOk="0">
                  <a:moveTo>
                    <a:pt x="44" y="1"/>
                  </a:moveTo>
                  <a:lnTo>
                    <a:pt x="44" y="1"/>
                  </a:lnTo>
                  <a:cubicBezTo>
                    <a:pt x="8" y="19"/>
                    <a:pt x="1" y="25"/>
                    <a:pt x="5" y="25"/>
                  </a:cubicBezTo>
                  <a:cubicBezTo>
                    <a:pt x="10" y="25"/>
                    <a:pt x="30" y="17"/>
                    <a:pt x="40" y="10"/>
                  </a:cubicBezTo>
                  <a:lnTo>
                    <a:pt x="40" y="10"/>
                  </a:lnTo>
                  <a:cubicBezTo>
                    <a:pt x="44" y="9"/>
                    <a:pt x="50" y="6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8371;p43">
              <a:extLst>
                <a:ext uri="{FF2B5EF4-FFF2-40B4-BE49-F238E27FC236}">
                  <a16:creationId xmlns:a16="http://schemas.microsoft.com/office/drawing/2014/main" id="{923B6A05-9D52-4B52-837E-7BCFF970B335}"/>
                </a:ext>
              </a:extLst>
            </p:cNvPr>
            <p:cNvSpPr/>
            <p:nvPr/>
          </p:nvSpPr>
          <p:spPr>
            <a:xfrm>
              <a:off x="2535725" y="31731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8372;p43">
              <a:extLst>
                <a:ext uri="{FF2B5EF4-FFF2-40B4-BE49-F238E27FC236}">
                  <a16:creationId xmlns:a16="http://schemas.microsoft.com/office/drawing/2014/main" id="{AE1B5202-2C56-482B-9E02-C0D878E25D54}"/>
                </a:ext>
              </a:extLst>
            </p:cNvPr>
            <p:cNvSpPr/>
            <p:nvPr/>
          </p:nvSpPr>
          <p:spPr>
            <a:xfrm>
              <a:off x="2540825" y="3175525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0"/>
                  </a:moveTo>
                  <a:cubicBezTo>
                    <a:pt x="3" y="0"/>
                    <a:pt x="0" y="6"/>
                    <a:pt x="3" y="6"/>
                  </a:cubicBezTo>
                  <a:cubicBezTo>
                    <a:pt x="4" y="6"/>
                    <a:pt x="7" y="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8373;p43">
              <a:extLst>
                <a:ext uri="{FF2B5EF4-FFF2-40B4-BE49-F238E27FC236}">
                  <a16:creationId xmlns:a16="http://schemas.microsoft.com/office/drawing/2014/main" id="{1FA10B11-E1B6-4075-BD8F-FE90BFD5C257}"/>
                </a:ext>
              </a:extLst>
            </p:cNvPr>
            <p:cNvSpPr/>
            <p:nvPr/>
          </p:nvSpPr>
          <p:spPr>
            <a:xfrm>
              <a:off x="2538400" y="31734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cubicBezTo>
                    <a:pt x="1" y="13"/>
                    <a:pt x="12" y="25"/>
                    <a:pt x="12" y="25"/>
                  </a:cubicBezTo>
                  <a:cubicBezTo>
                    <a:pt x="12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8374;p43">
              <a:extLst>
                <a:ext uri="{FF2B5EF4-FFF2-40B4-BE49-F238E27FC236}">
                  <a16:creationId xmlns:a16="http://schemas.microsoft.com/office/drawing/2014/main" id="{38F8D5C1-AF10-4C5B-AABF-A3E86DA07E80}"/>
                </a:ext>
              </a:extLst>
            </p:cNvPr>
            <p:cNvSpPr/>
            <p:nvPr/>
          </p:nvSpPr>
          <p:spPr>
            <a:xfrm>
              <a:off x="2541675" y="31749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8375;p43">
              <a:extLst>
                <a:ext uri="{FF2B5EF4-FFF2-40B4-BE49-F238E27FC236}">
                  <a16:creationId xmlns:a16="http://schemas.microsoft.com/office/drawing/2014/main" id="{4B7A6D2C-C73F-4054-AEB3-37B2A1F7A213}"/>
                </a:ext>
              </a:extLst>
            </p:cNvPr>
            <p:cNvSpPr/>
            <p:nvPr/>
          </p:nvSpPr>
          <p:spPr>
            <a:xfrm>
              <a:off x="2540975" y="3175225"/>
              <a:ext cx="725" cy="375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0"/>
                  </a:moveTo>
                  <a:lnTo>
                    <a:pt x="28" y="0"/>
                  </a:lnTo>
                  <a:cubicBezTo>
                    <a:pt x="1" y="7"/>
                    <a:pt x="5" y="14"/>
                    <a:pt x="14" y="14"/>
                  </a:cubicBezTo>
                  <a:cubicBezTo>
                    <a:pt x="20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8376;p43">
              <a:extLst>
                <a:ext uri="{FF2B5EF4-FFF2-40B4-BE49-F238E27FC236}">
                  <a16:creationId xmlns:a16="http://schemas.microsoft.com/office/drawing/2014/main" id="{F1E85606-DF89-49F8-8179-70A2F4991540}"/>
                </a:ext>
              </a:extLst>
            </p:cNvPr>
            <p:cNvSpPr/>
            <p:nvPr/>
          </p:nvSpPr>
          <p:spPr>
            <a:xfrm>
              <a:off x="2532150" y="3173975"/>
              <a:ext cx="6275" cy="3675"/>
            </a:xfrm>
            <a:custGeom>
              <a:avLst/>
              <a:gdLst/>
              <a:ahLst/>
              <a:cxnLst/>
              <a:rect l="l" t="t" r="r" b="b"/>
              <a:pathLst>
                <a:path w="251" h="147" extrusionOk="0">
                  <a:moveTo>
                    <a:pt x="136" y="1"/>
                  </a:moveTo>
                  <a:cubicBezTo>
                    <a:pt x="128" y="1"/>
                    <a:pt x="119" y="1"/>
                    <a:pt x="108" y="3"/>
                  </a:cubicBezTo>
                  <a:cubicBezTo>
                    <a:pt x="108" y="3"/>
                    <a:pt x="108" y="3"/>
                    <a:pt x="108" y="3"/>
                  </a:cubicBezTo>
                  <a:lnTo>
                    <a:pt x="108" y="3"/>
                  </a:lnTo>
                  <a:cubicBezTo>
                    <a:pt x="108" y="11"/>
                    <a:pt x="110" y="13"/>
                    <a:pt x="113" y="13"/>
                  </a:cubicBezTo>
                  <a:lnTo>
                    <a:pt x="113" y="13"/>
                  </a:lnTo>
                  <a:cubicBezTo>
                    <a:pt x="123" y="34"/>
                    <a:pt x="130" y="54"/>
                    <a:pt x="120" y="74"/>
                  </a:cubicBezTo>
                  <a:cubicBezTo>
                    <a:pt x="96" y="74"/>
                    <a:pt x="84" y="62"/>
                    <a:pt x="84" y="38"/>
                  </a:cubicBezTo>
                  <a:cubicBezTo>
                    <a:pt x="60" y="62"/>
                    <a:pt x="36" y="98"/>
                    <a:pt x="0" y="122"/>
                  </a:cubicBezTo>
                  <a:cubicBezTo>
                    <a:pt x="18" y="117"/>
                    <a:pt x="29" y="115"/>
                    <a:pt x="35" y="115"/>
                  </a:cubicBezTo>
                  <a:cubicBezTo>
                    <a:pt x="47" y="115"/>
                    <a:pt x="44" y="123"/>
                    <a:pt x="36" y="146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40" y="146"/>
                    <a:pt x="250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8377;p43">
              <a:extLst>
                <a:ext uri="{FF2B5EF4-FFF2-40B4-BE49-F238E27FC236}">
                  <a16:creationId xmlns:a16="http://schemas.microsoft.com/office/drawing/2014/main" id="{662E1811-7BD4-4F2A-A15F-41E7EC3B8650}"/>
                </a:ext>
              </a:extLst>
            </p:cNvPr>
            <p:cNvSpPr/>
            <p:nvPr/>
          </p:nvSpPr>
          <p:spPr>
            <a:xfrm>
              <a:off x="2535725" y="3172625"/>
              <a:ext cx="1500" cy="1425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5" y="1"/>
                  </a:moveTo>
                  <a:cubicBezTo>
                    <a:pt x="25" y="1"/>
                    <a:pt x="14" y="8"/>
                    <a:pt x="0" y="21"/>
                  </a:cubicBezTo>
                  <a:cubicBezTo>
                    <a:pt x="24" y="33"/>
                    <a:pt x="48" y="57"/>
                    <a:pt x="60" y="57"/>
                  </a:cubicBezTo>
                  <a:cubicBezTo>
                    <a:pt x="60" y="20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8378;p43">
              <a:extLst>
                <a:ext uri="{FF2B5EF4-FFF2-40B4-BE49-F238E27FC236}">
                  <a16:creationId xmlns:a16="http://schemas.microsoft.com/office/drawing/2014/main" id="{0E936383-35A5-4B25-8720-36106533C5F4}"/>
                </a:ext>
              </a:extLst>
            </p:cNvPr>
            <p:cNvSpPr/>
            <p:nvPr/>
          </p:nvSpPr>
          <p:spPr>
            <a:xfrm>
              <a:off x="2537200" y="3173950"/>
              <a:ext cx="2075" cy="2250"/>
            </a:xfrm>
            <a:custGeom>
              <a:avLst/>
              <a:gdLst/>
              <a:ahLst/>
              <a:cxnLst/>
              <a:rect l="l" t="t" r="r" b="b"/>
              <a:pathLst>
                <a:path w="83" h="90" extrusionOk="0">
                  <a:moveTo>
                    <a:pt x="23" y="1"/>
                  </a:moveTo>
                  <a:cubicBezTo>
                    <a:pt x="17" y="1"/>
                    <a:pt x="10" y="1"/>
                    <a:pt x="1" y="4"/>
                  </a:cubicBezTo>
                  <a:cubicBezTo>
                    <a:pt x="38" y="33"/>
                    <a:pt x="49" y="39"/>
                    <a:pt x="49" y="39"/>
                  </a:cubicBezTo>
                  <a:cubicBezTo>
                    <a:pt x="49" y="39"/>
                    <a:pt x="42" y="35"/>
                    <a:pt x="35" y="35"/>
                  </a:cubicBezTo>
                  <a:cubicBezTo>
                    <a:pt x="24" y="35"/>
                    <a:pt x="11" y="42"/>
                    <a:pt x="12" y="74"/>
                  </a:cubicBezTo>
                  <a:lnTo>
                    <a:pt x="12" y="74"/>
                  </a:ln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9" y="77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lnTo>
                    <a:pt x="13" y="87"/>
                  </a:lnTo>
                  <a:cubicBezTo>
                    <a:pt x="14" y="88"/>
                    <a:pt x="16" y="88"/>
                    <a:pt x="17" y="89"/>
                  </a:cubicBezTo>
                  <a:lnTo>
                    <a:pt x="17" y="89"/>
                  </a:lnTo>
                  <a:cubicBezTo>
                    <a:pt x="19" y="89"/>
                    <a:pt x="21" y="90"/>
                    <a:pt x="24" y="90"/>
                  </a:cubicBezTo>
                  <a:cubicBezTo>
                    <a:pt x="58" y="90"/>
                    <a:pt x="82" y="13"/>
                    <a:pt x="73" y="13"/>
                  </a:cubicBezTo>
                  <a:cubicBezTo>
                    <a:pt x="71" y="13"/>
                    <a:pt x="67" y="17"/>
                    <a:pt x="60" y="28"/>
                  </a:cubicBezTo>
                  <a:cubicBezTo>
                    <a:pt x="51" y="18"/>
                    <a:pt x="49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8379;p43">
              <a:extLst>
                <a:ext uri="{FF2B5EF4-FFF2-40B4-BE49-F238E27FC236}">
                  <a16:creationId xmlns:a16="http://schemas.microsoft.com/office/drawing/2014/main" id="{18648ACB-9554-4CF7-9B25-DCA046A51573}"/>
                </a:ext>
              </a:extLst>
            </p:cNvPr>
            <p:cNvSpPr/>
            <p:nvPr/>
          </p:nvSpPr>
          <p:spPr>
            <a:xfrm>
              <a:off x="2542575" y="3178500"/>
              <a:ext cx="1525" cy="2425"/>
            </a:xfrm>
            <a:custGeom>
              <a:avLst/>
              <a:gdLst/>
              <a:ahLst/>
              <a:cxnLst/>
              <a:rect l="l" t="t" r="r" b="b"/>
              <a:pathLst>
                <a:path w="61" h="97" extrusionOk="0">
                  <a:moveTo>
                    <a:pt x="24" y="0"/>
                  </a:moveTo>
                  <a:cubicBezTo>
                    <a:pt x="4" y="50"/>
                    <a:pt x="1" y="75"/>
                    <a:pt x="28" y="75"/>
                  </a:cubicBezTo>
                  <a:cubicBezTo>
                    <a:pt x="32" y="75"/>
                    <a:pt x="37" y="74"/>
                    <a:pt x="43" y="73"/>
                  </a:cubicBezTo>
                  <a:lnTo>
                    <a:pt x="43" y="73"/>
                  </a:lnTo>
                  <a:cubicBezTo>
                    <a:pt x="41" y="74"/>
                    <a:pt x="43" y="77"/>
                    <a:pt x="45" y="77"/>
                  </a:cubicBezTo>
                  <a:cubicBezTo>
                    <a:pt x="46" y="77"/>
                    <a:pt x="48" y="76"/>
                    <a:pt x="48" y="72"/>
                  </a:cubicBezTo>
                  <a:lnTo>
                    <a:pt x="48" y="72"/>
                  </a:lnTo>
                  <a:cubicBezTo>
                    <a:pt x="46" y="72"/>
                    <a:pt x="45" y="73"/>
                    <a:pt x="43" y="73"/>
                  </a:cubicBezTo>
                  <a:lnTo>
                    <a:pt x="43" y="73"/>
                  </a:lnTo>
                  <a:cubicBezTo>
                    <a:pt x="44" y="72"/>
                    <a:pt x="46" y="72"/>
                    <a:pt x="48" y="72"/>
                  </a:cubicBezTo>
                  <a:cubicBezTo>
                    <a:pt x="55" y="89"/>
                    <a:pt x="59" y="96"/>
                    <a:pt x="59" y="96"/>
                  </a:cubicBezTo>
                  <a:cubicBezTo>
                    <a:pt x="61" y="96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8380;p43">
              <a:extLst>
                <a:ext uri="{FF2B5EF4-FFF2-40B4-BE49-F238E27FC236}">
                  <a16:creationId xmlns:a16="http://schemas.microsoft.com/office/drawing/2014/main" id="{727E54E6-2586-4CC9-B5FA-16BA189D5E90}"/>
                </a:ext>
              </a:extLst>
            </p:cNvPr>
            <p:cNvSpPr/>
            <p:nvPr/>
          </p:nvSpPr>
          <p:spPr>
            <a:xfrm>
              <a:off x="2539900" y="3177500"/>
              <a:ext cx="600" cy="725"/>
            </a:xfrm>
            <a:custGeom>
              <a:avLst/>
              <a:gdLst/>
              <a:ahLst/>
              <a:cxnLst/>
              <a:rect l="l" t="t" r="r" b="b"/>
              <a:pathLst>
                <a:path w="24" h="29" extrusionOk="0">
                  <a:moveTo>
                    <a:pt x="22" y="1"/>
                  </a:moveTo>
                  <a:cubicBezTo>
                    <a:pt x="22" y="1"/>
                    <a:pt x="15" y="8"/>
                    <a:pt x="0" y="28"/>
                  </a:cubicBezTo>
                  <a:cubicBezTo>
                    <a:pt x="14" y="15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8381;p43">
              <a:extLst>
                <a:ext uri="{FF2B5EF4-FFF2-40B4-BE49-F238E27FC236}">
                  <a16:creationId xmlns:a16="http://schemas.microsoft.com/office/drawing/2014/main" id="{DF92348A-E158-48BA-88AA-875411D472AB}"/>
                </a:ext>
              </a:extLst>
            </p:cNvPr>
            <p:cNvSpPr/>
            <p:nvPr/>
          </p:nvSpPr>
          <p:spPr>
            <a:xfrm>
              <a:off x="2535125" y="3172250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48" y="0"/>
                  </a:moveTo>
                  <a:cubicBezTo>
                    <a:pt x="1" y="36"/>
                    <a:pt x="1" y="36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8382;p43">
              <a:extLst>
                <a:ext uri="{FF2B5EF4-FFF2-40B4-BE49-F238E27FC236}">
                  <a16:creationId xmlns:a16="http://schemas.microsoft.com/office/drawing/2014/main" id="{34C24A62-63A7-4592-B3CB-4B36F5F2AAC7}"/>
                </a:ext>
              </a:extLst>
            </p:cNvPr>
            <p:cNvSpPr/>
            <p:nvPr/>
          </p:nvSpPr>
          <p:spPr>
            <a:xfrm>
              <a:off x="2534175" y="3171650"/>
              <a:ext cx="375" cy="600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15" y="1"/>
                  </a:moveTo>
                  <a:cubicBezTo>
                    <a:pt x="4" y="17"/>
                    <a:pt x="1" y="23"/>
                    <a:pt x="1" y="23"/>
                  </a:cubicBezTo>
                  <a:cubicBezTo>
                    <a:pt x="2" y="23"/>
                    <a:pt x="8" y="1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8383;p43">
              <a:extLst>
                <a:ext uri="{FF2B5EF4-FFF2-40B4-BE49-F238E27FC236}">
                  <a16:creationId xmlns:a16="http://schemas.microsoft.com/office/drawing/2014/main" id="{0256C016-6051-4E3C-AAC2-F84DCDAD1423}"/>
                </a:ext>
              </a:extLst>
            </p:cNvPr>
            <p:cNvSpPr/>
            <p:nvPr/>
          </p:nvSpPr>
          <p:spPr>
            <a:xfrm>
              <a:off x="2497325" y="3160925"/>
              <a:ext cx="575" cy="1025"/>
            </a:xfrm>
            <a:custGeom>
              <a:avLst/>
              <a:gdLst/>
              <a:ahLst/>
              <a:cxnLst/>
              <a:rect l="l" t="t" r="r" b="b"/>
              <a:pathLst>
                <a:path w="23" h="4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9"/>
                    <a:pt x="20" y="41"/>
                    <a:pt x="22" y="41"/>
                  </a:cubicBezTo>
                  <a:cubicBezTo>
                    <a:pt x="22" y="41"/>
                    <a:pt x="17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8384;p43">
              <a:extLst>
                <a:ext uri="{FF2B5EF4-FFF2-40B4-BE49-F238E27FC236}">
                  <a16:creationId xmlns:a16="http://schemas.microsoft.com/office/drawing/2014/main" id="{48856A19-7796-490E-8442-32890A20BECF}"/>
                </a:ext>
              </a:extLst>
            </p:cNvPr>
            <p:cNvSpPr/>
            <p:nvPr/>
          </p:nvSpPr>
          <p:spPr>
            <a:xfrm>
              <a:off x="2472425" y="3163675"/>
              <a:ext cx="725" cy="550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7" y="1"/>
                  </a:moveTo>
                  <a:cubicBezTo>
                    <a:pt x="24" y="1"/>
                    <a:pt x="0" y="22"/>
                    <a:pt x="8" y="22"/>
                  </a:cubicBezTo>
                  <a:cubicBezTo>
                    <a:pt x="24" y="6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8385;p43">
              <a:extLst>
                <a:ext uri="{FF2B5EF4-FFF2-40B4-BE49-F238E27FC236}">
                  <a16:creationId xmlns:a16="http://schemas.microsoft.com/office/drawing/2014/main" id="{DB3DBBCD-A50F-4A5E-AAF8-5722BCF63EBE}"/>
                </a:ext>
              </a:extLst>
            </p:cNvPr>
            <p:cNvSpPr/>
            <p:nvPr/>
          </p:nvSpPr>
          <p:spPr>
            <a:xfrm>
              <a:off x="2437800" y="3172850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12" y="0"/>
                  </a:moveTo>
                  <a:lnTo>
                    <a:pt x="0" y="36"/>
                  </a:lnTo>
                  <a:cubicBezTo>
                    <a:pt x="24" y="36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8386;p43">
              <a:extLst>
                <a:ext uri="{FF2B5EF4-FFF2-40B4-BE49-F238E27FC236}">
                  <a16:creationId xmlns:a16="http://schemas.microsoft.com/office/drawing/2014/main" id="{11EFB7A9-9C31-4D87-9EF6-7CFCB1E71CFD}"/>
                </a:ext>
              </a:extLst>
            </p:cNvPr>
            <p:cNvSpPr/>
            <p:nvPr/>
          </p:nvSpPr>
          <p:spPr>
            <a:xfrm>
              <a:off x="2518450" y="316660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1" y="0"/>
                  </a:moveTo>
                  <a:cubicBezTo>
                    <a:pt x="18" y="17"/>
                    <a:pt x="23" y="34"/>
                    <a:pt x="28" y="34"/>
                  </a:cubicBezTo>
                  <a:cubicBezTo>
                    <a:pt x="31" y="34"/>
                    <a:pt x="33" y="31"/>
                    <a:pt x="37" y="24"/>
                  </a:cubicBez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8387;p43">
              <a:extLst>
                <a:ext uri="{FF2B5EF4-FFF2-40B4-BE49-F238E27FC236}">
                  <a16:creationId xmlns:a16="http://schemas.microsoft.com/office/drawing/2014/main" id="{F3E1FE93-411B-4AC9-BC8E-2A3592AF6502}"/>
                </a:ext>
              </a:extLst>
            </p:cNvPr>
            <p:cNvSpPr/>
            <p:nvPr/>
          </p:nvSpPr>
          <p:spPr>
            <a:xfrm>
              <a:off x="2517275" y="3165725"/>
              <a:ext cx="1325" cy="1000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28" y="1"/>
                  </a:moveTo>
                  <a:cubicBezTo>
                    <a:pt x="21" y="1"/>
                    <a:pt x="12" y="4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1"/>
                  </a:lnTo>
                  <a:cubicBezTo>
                    <a:pt x="0" y="14"/>
                    <a:pt x="1" y="14"/>
                    <a:pt x="2" y="15"/>
                  </a:cubicBezTo>
                  <a:lnTo>
                    <a:pt x="2" y="15"/>
                  </a:lnTo>
                  <a:cubicBezTo>
                    <a:pt x="13" y="33"/>
                    <a:pt x="23" y="40"/>
                    <a:pt x="31" y="40"/>
                  </a:cubicBezTo>
                  <a:cubicBezTo>
                    <a:pt x="49" y="40"/>
                    <a:pt x="53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8388;p43">
              <a:extLst>
                <a:ext uri="{FF2B5EF4-FFF2-40B4-BE49-F238E27FC236}">
                  <a16:creationId xmlns:a16="http://schemas.microsoft.com/office/drawing/2014/main" id="{85F28836-E994-48DD-AF0C-81C1C092A465}"/>
                </a:ext>
              </a:extLst>
            </p:cNvPr>
            <p:cNvSpPr/>
            <p:nvPr/>
          </p:nvSpPr>
          <p:spPr>
            <a:xfrm>
              <a:off x="2529175" y="316987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8389;p43">
              <a:extLst>
                <a:ext uri="{FF2B5EF4-FFF2-40B4-BE49-F238E27FC236}">
                  <a16:creationId xmlns:a16="http://schemas.microsoft.com/office/drawing/2014/main" id="{08F95F5F-A05C-4758-8E3D-22B53EBA4D11}"/>
                </a:ext>
              </a:extLst>
            </p:cNvPr>
            <p:cNvSpPr/>
            <p:nvPr/>
          </p:nvSpPr>
          <p:spPr>
            <a:xfrm>
              <a:off x="2527675" y="31689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7" y="36"/>
                  </a:moveTo>
                  <a:cubicBezTo>
                    <a:pt x="37" y="36"/>
                    <a:pt x="1" y="0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8390;p43">
              <a:extLst>
                <a:ext uri="{FF2B5EF4-FFF2-40B4-BE49-F238E27FC236}">
                  <a16:creationId xmlns:a16="http://schemas.microsoft.com/office/drawing/2014/main" id="{03906504-A658-41F7-A396-29B22F6543DB}"/>
                </a:ext>
              </a:extLst>
            </p:cNvPr>
            <p:cNvSpPr/>
            <p:nvPr/>
          </p:nvSpPr>
          <p:spPr>
            <a:xfrm>
              <a:off x="2415925" y="31761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6" y="0"/>
                  </a:move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8391;p43">
              <a:extLst>
                <a:ext uri="{FF2B5EF4-FFF2-40B4-BE49-F238E27FC236}">
                  <a16:creationId xmlns:a16="http://schemas.microsoft.com/office/drawing/2014/main" id="{003B55E6-FBB7-4D11-9719-C733E8C4CCE8}"/>
                </a:ext>
              </a:extLst>
            </p:cNvPr>
            <p:cNvSpPr/>
            <p:nvPr/>
          </p:nvSpPr>
          <p:spPr>
            <a:xfrm>
              <a:off x="2489000" y="3168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8392;p43">
              <a:extLst>
                <a:ext uri="{FF2B5EF4-FFF2-40B4-BE49-F238E27FC236}">
                  <a16:creationId xmlns:a16="http://schemas.microsoft.com/office/drawing/2014/main" id="{9941FBDA-65F8-4014-AA0B-F10539CD2770}"/>
                </a:ext>
              </a:extLst>
            </p:cNvPr>
            <p:cNvSpPr/>
            <p:nvPr/>
          </p:nvSpPr>
          <p:spPr>
            <a:xfrm>
              <a:off x="2487800" y="3166300"/>
              <a:ext cx="1800" cy="3000"/>
            </a:xfrm>
            <a:custGeom>
              <a:avLst/>
              <a:gdLst/>
              <a:ahLst/>
              <a:cxnLst/>
              <a:rect l="l" t="t" r="r" b="b"/>
              <a:pathLst>
                <a:path w="72" h="120" extrusionOk="0">
                  <a:moveTo>
                    <a:pt x="48" y="0"/>
                  </a:moveTo>
                  <a:cubicBezTo>
                    <a:pt x="24" y="48"/>
                    <a:pt x="12" y="84"/>
                    <a:pt x="0" y="119"/>
                  </a:cubicBezTo>
                  <a:cubicBezTo>
                    <a:pt x="36" y="72"/>
                    <a:pt x="72" y="95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8393;p43">
              <a:extLst>
                <a:ext uri="{FF2B5EF4-FFF2-40B4-BE49-F238E27FC236}">
                  <a16:creationId xmlns:a16="http://schemas.microsoft.com/office/drawing/2014/main" id="{46A3C029-4C28-4B4B-92A9-851961CEE5D0}"/>
                </a:ext>
              </a:extLst>
            </p:cNvPr>
            <p:cNvSpPr/>
            <p:nvPr/>
          </p:nvSpPr>
          <p:spPr>
            <a:xfrm>
              <a:off x="2374400" y="3158850"/>
              <a:ext cx="158975" cy="34975"/>
            </a:xfrm>
            <a:custGeom>
              <a:avLst/>
              <a:gdLst/>
              <a:ahLst/>
              <a:cxnLst/>
              <a:rect l="l" t="t" r="r" b="b"/>
              <a:pathLst>
                <a:path w="6359" h="1399" extrusionOk="0">
                  <a:moveTo>
                    <a:pt x="3965" y="274"/>
                  </a:moveTo>
                  <a:cubicBezTo>
                    <a:pt x="3977" y="274"/>
                    <a:pt x="3989" y="274"/>
                    <a:pt x="4001" y="286"/>
                  </a:cubicBezTo>
                  <a:cubicBezTo>
                    <a:pt x="3996" y="291"/>
                    <a:pt x="3991" y="294"/>
                    <a:pt x="3986" y="294"/>
                  </a:cubicBezTo>
                  <a:cubicBezTo>
                    <a:pt x="3979" y="294"/>
                    <a:pt x="3972" y="288"/>
                    <a:pt x="3965" y="274"/>
                  </a:cubicBezTo>
                  <a:close/>
                  <a:moveTo>
                    <a:pt x="4267" y="343"/>
                  </a:moveTo>
                  <a:cubicBezTo>
                    <a:pt x="4241" y="345"/>
                    <a:pt x="4224" y="349"/>
                    <a:pt x="4227" y="358"/>
                  </a:cubicBezTo>
                  <a:cubicBezTo>
                    <a:pt x="4248" y="358"/>
                    <a:pt x="4260" y="354"/>
                    <a:pt x="4267" y="343"/>
                  </a:cubicBezTo>
                  <a:close/>
                  <a:moveTo>
                    <a:pt x="3188" y="374"/>
                  </a:moveTo>
                  <a:lnTo>
                    <a:pt x="3188" y="374"/>
                  </a:lnTo>
                  <a:cubicBezTo>
                    <a:pt x="3185" y="376"/>
                    <a:pt x="3182" y="379"/>
                    <a:pt x="3179" y="382"/>
                  </a:cubicBezTo>
                  <a:cubicBezTo>
                    <a:pt x="3185" y="382"/>
                    <a:pt x="3188" y="379"/>
                    <a:pt x="3188" y="374"/>
                  </a:cubicBezTo>
                  <a:close/>
                  <a:moveTo>
                    <a:pt x="3268" y="382"/>
                  </a:moveTo>
                  <a:cubicBezTo>
                    <a:pt x="3274" y="382"/>
                    <a:pt x="3280" y="388"/>
                    <a:pt x="3286" y="393"/>
                  </a:cubicBezTo>
                  <a:cubicBezTo>
                    <a:pt x="3278" y="402"/>
                    <a:pt x="3270" y="416"/>
                    <a:pt x="3262" y="416"/>
                  </a:cubicBezTo>
                  <a:cubicBezTo>
                    <a:pt x="3258" y="416"/>
                    <a:pt x="3254" y="413"/>
                    <a:pt x="3251" y="405"/>
                  </a:cubicBezTo>
                  <a:cubicBezTo>
                    <a:pt x="3257" y="388"/>
                    <a:pt x="3262" y="382"/>
                    <a:pt x="3268" y="382"/>
                  </a:cubicBezTo>
                  <a:close/>
                  <a:moveTo>
                    <a:pt x="1535" y="452"/>
                  </a:moveTo>
                  <a:cubicBezTo>
                    <a:pt x="1534" y="452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2"/>
                    <a:pt x="1535" y="452"/>
                    <a:pt x="1535" y="452"/>
                  </a:cubicBezTo>
                  <a:close/>
                  <a:moveTo>
                    <a:pt x="5156" y="501"/>
                  </a:moveTo>
                  <a:cubicBezTo>
                    <a:pt x="5156" y="501"/>
                    <a:pt x="5156" y="501"/>
                    <a:pt x="5156" y="501"/>
                  </a:cubicBezTo>
                  <a:cubicBezTo>
                    <a:pt x="5156" y="501"/>
                    <a:pt x="5156" y="502"/>
                    <a:pt x="5156" y="502"/>
                  </a:cubicBezTo>
                  <a:cubicBezTo>
                    <a:pt x="5156" y="502"/>
                    <a:pt x="5156" y="501"/>
                    <a:pt x="5156" y="501"/>
                  </a:cubicBezTo>
                  <a:close/>
                  <a:moveTo>
                    <a:pt x="1477" y="513"/>
                  </a:moveTo>
                  <a:cubicBezTo>
                    <a:pt x="1472" y="523"/>
                    <a:pt x="1469" y="526"/>
                    <a:pt x="1467" y="526"/>
                  </a:cubicBezTo>
                  <a:cubicBezTo>
                    <a:pt x="1465" y="526"/>
                    <a:pt x="1465" y="519"/>
                    <a:pt x="1465" y="513"/>
                  </a:cubicBezTo>
                  <a:close/>
                  <a:moveTo>
                    <a:pt x="5272" y="527"/>
                  </a:moveTo>
                  <a:cubicBezTo>
                    <a:pt x="5273" y="535"/>
                    <a:pt x="5274" y="542"/>
                    <a:pt x="5275" y="548"/>
                  </a:cubicBezTo>
                  <a:cubicBezTo>
                    <a:pt x="5276" y="540"/>
                    <a:pt x="5275" y="533"/>
                    <a:pt x="5272" y="527"/>
                  </a:cubicBezTo>
                  <a:close/>
                  <a:moveTo>
                    <a:pt x="5705" y="543"/>
                  </a:moveTo>
                  <a:lnTo>
                    <a:pt x="5705" y="543"/>
                  </a:lnTo>
                  <a:cubicBezTo>
                    <a:pt x="5704" y="545"/>
                    <a:pt x="5704" y="546"/>
                    <a:pt x="5703" y="548"/>
                  </a:cubicBezTo>
                  <a:cubicBezTo>
                    <a:pt x="5705" y="547"/>
                    <a:pt x="5707" y="545"/>
                    <a:pt x="5708" y="544"/>
                  </a:cubicBezTo>
                  <a:lnTo>
                    <a:pt x="5708" y="544"/>
                  </a:lnTo>
                  <a:cubicBezTo>
                    <a:pt x="5707" y="543"/>
                    <a:pt x="5706" y="543"/>
                    <a:pt x="5705" y="543"/>
                  </a:cubicBezTo>
                  <a:close/>
                  <a:moveTo>
                    <a:pt x="5739" y="532"/>
                  </a:moveTo>
                  <a:cubicBezTo>
                    <a:pt x="5729" y="532"/>
                    <a:pt x="5718" y="536"/>
                    <a:pt x="5708" y="544"/>
                  </a:cubicBezTo>
                  <a:lnTo>
                    <a:pt x="5708" y="544"/>
                  </a:lnTo>
                  <a:cubicBezTo>
                    <a:pt x="5718" y="547"/>
                    <a:pt x="5725" y="548"/>
                    <a:pt x="5727" y="548"/>
                  </a:cubicBezTo>
                  <a:cubicBezTo>
                    <a:pt x="5715" y="572"/>
                    <a:pt x="5703" y="584"/>
                    <a:pt x="5703" y="608"/>
                  </a:cubicBezTo>
                  <a:cubicBezTo>
                    <a:pt x="5715" y="584"/>
                    <a:pt x="5751" y="572"/>
                    <a:pt x="5775" y="560"/>
                  </a:cubicBezTo>
                  <a:cubicBezTo>
                    <a:pt x="5768" y="540"/>
                    <a:pt x="5754" y="532"/>
                    <a:pt x="5739" y="532"/>
                  </a:cubicBezTo>
                  <a:close/>
                  <a:moveTo>
                    <a:pt x="1687" y="674"/>
                  </a:moveTo>
                  <a:lnTo>
                    <a:pt x="1687" y="674"/>
                  </a:lnTo>
                  <a:cubicBezTo>
                    <a:pt x="1675" y="679"/>
                    <a:pt x="1674" y="698"/>
                    <a:pt x="1678" y="698"/>
                  </a:cubicBezTo>
                  <a:cubicBezTo>
                    <a:pt x="1680" y="698"/>
                    <a:pt x="1683" y="692"/>
                    <a:pt x="1687" y="674"/>
                  </a:cubicBezTo>
                  <a:close/>
                  <a:moveTo>
                    <a:pt x="1651" y="760"/>
                  </a:moveTo>
                  <a:lnTo>
                    <a:pt x="1651" y="760"/>
                  </a:lnTo>
                  <a:cubicBezTo>
                    <a:pt x="1645" y="763"/>
                    <a:pt x="1638" y="768"/>
                    <a:pt x="1631" y="774"/>
                  </a:cubicBezTo>
                  <a:cubicBezTo>
                    <a:pt x="1638" y="770"/>
                    <a:pt x="1645" y="765"/>
                    <a:pt x="1651" y="760"/>
                  </a:cubicBezTo>
                  <a:close/>
                  <a:moveTo>
                    <a:pt x="774" y="1162"/>
                  </a:moveTo>
                  <a:lnTo>
                    <a:pt x="774" y="1162"/>
                  </a:lnTo>
                  <a:cubicBezTo>
                    <a:pt x="762" y="1172"/>
                    <a:pt x="758" y="1178"/>
                    <a:pt x="762" y="1179"/>
                  </a:cubicBezTo>
                  <a:cubicBezTo>
                    <a:pt x="769" y="1173"/>
                    <a:pt x="773" y="1167"/>
                    <a:pt x="774" y="1162"/>
                  </a:cubicBezTo>
                  <a:close/>
                  <a:moveTo>
                    <a:pt x="4024" y="1"/>
                  </a:moveTo>
                  <a:cubicBezTo>
                    <a:pt x="4013" y="1"/>
                    <a:pt x="3914" y="132"/>
                    <a:pt x="3906" y="132"/>
                  </a:cubicBezTo>
                  <a:cubicBezTo>
                    <a:pt x="3906" y="132"/>
                    <a:pt x="3905" y="132"/>
                    <a:pt x="3905" y="132"/>
                  </a:cubicBezTo>
                  <a:cubicBezTo>
                    <a:pt x="3894" y="120"/>
                    <a:pt x="3894" y="96"/>
                    <a:pt x="3917" y="96"/>
                  </a:cubicBezTo>
                  <a:cubicBezTo>
                    <a:pt x="3904" y="94"/>
                    <a:pt x="3886" y="93"/>
                    <a:pt x="3865" y="93"/>
                  </a:cubicBezTo>
                  <a:cubicBezTo>
                    <a:pt x="3773" y="93"/>
                    <a:pt x="3623" y="112"/>
                    <a:pt x="3584" y="132"/>
                  </a:cubicBezTo>
                  <a:cubicBezTo>
                    <a:pt x="3577" y="135"/>
                    <a:pt x="3567" y="136"/>
                    <a:pt x="3555" y="136"/>
                  </a:cubicBezTo>
                  <a:cubicBezTo>
                    <a:pt x="3477" y="136"/>
                    <a:pt x="3308" y="77"/>
                    <a:pt x="3370" y="36"/>
                  </a:cubicBezTo>
                  <a:cubicBezTo>
                    <a:pt x="3358" y="27"/>
                    <a:pt x="3350" y="23"/>
                    <a:pt x="3345" y="23"/>
                  </a:cubicBezTo>
                  <a:cubicBezTo>
                    <a:pt x="3326" y="23"/>
                    <a:pt x="3351" y="86"/>
                    <a:pt x="3322" y="96"/>
                  </a:cubicBezTo>
                  <a:cubicBezTo>
                    <a:pt x="3311" y="70"/>
                    <a:pt x="3283" y="60"/>
                    <a:pt x="3248" y="60"/>
                  </a:cubicBezTo>
                  <a:cubicBezTo>
                    <a:pt x="3168" y="60"/>
                    <a:pt x="3050" y="110"/>
                    <a:pt x="3001" y="143"/>
                  </a:cubicBezTo>
                  <a:cubicBezTo>
                    <a:pt x="2979" y="159"/>
                    <a:pt x="2948" y="163"/>
                    <a:pt x="2913" y="163"/>
                  </a:cubicBezTo>
                  <a:cubicBezTo>
                    <a:pt x="2874" y="163"/>
                    <a:pt x="2830" y="158"/>
                    <a:pt x="2789" y="158"/>
                  </a:cubicBezTo>
                  <a:cubicBezTo>
                    <a:pt x="2729" y="158"/>
                    <a:pt x="2676" y="169"/>
                    <a:pt x="2655" y="227"/>
                  </a:cubicBezTo>
                  <a:cubicBezTo>
                    <a:pt x="2629" y="216"/>
                    <a:pt x="2610" y="208"/>
                    <a:pt x="2592" y="208"/>
                  </a:cubicBezTo>
                  <a:cubicBezTo>
                    <a:pt x="2568" y="208"/>
                    <a:pt x="2546" y="222"/>
                    <a:pt x="2512" y="262"/>
                  </a:cubicBezTo>
                  <a:cubicBezTo>
                    <a:pt x="2499" y="256"/>
                    <a:pt x="2479" y="254"/>
                    <a:pt x="2457" y="254"/>
                  </a:cubicBezTo>
                  <a:cubicBezTo>
                    <a:pt x="2304" y="254"/>
                    <a:pt x="1997" y="379"/>
                    <a:pt x="2131" y="441"/>
                  </a:cubicBezTo>
                  <a:cubicBezTo>
                    <a:pt x="2131" y="441"/>
                    <a:pt x="1957" y="420"/>
                    <a:pt x="1805" y="420"/>
                  </a:cubicBezTo>
                  <a:cubicBezTo>
                    <a:pt x="1729" y="420"/>
                    <a:pt x="1659" y="425"/>
                    <a:pt x="1619" y="441"/>
                  </a:cubicBezTo>
                  <a:cubicBezTo>
                    <a:pt x="1631" y="453"/>
                    <a:pt x="1643" y="465"/>
                    <a:pt x="1643" y="489"/>
                  </a:cubicBezTo>
                  <a:cubicBezTo>
                    <a:pt x="1631" y="489"/>
                    <a:pt x="1619" y="489"/>
                    <a:pt x="1608" y="501"/>
                  </a:cubicBezTo>
                  <a:cubicBezTo>
                    <a:pt x="1584" y="477"/>
                    <a:pt x="1584" y="465"/>
                    <a:pt x="1608" y="453"/>
                  </a:cubicBezTo>
                  <a:cubicBezTo>
                    <a:pt x="1585" y="453"/>
                    <a:pt x="1573" y="474"/>
                    <a:pt x="1572" y="506"/>
                  </a:cubicBezTo>
                  <a:lnTo>
                    <a:pt x="1572" y="506"/>
                  </a:lnTo>
                  <a:cubicBezTo>
                    <a:pt x="1566" y="492"/>
                    <a:pt x="1541" y="461"/>
                    <a:pt x="1536" y="453"/>
                  </a:cubicBezTo>
                  <a:lnTo>
                    <a:pt x="1536" y="453"/>
                  </a:lnTo>
                  <a:cubicBezTo>
                    <a:pt x="1523" y="466"/>
                    <a:pt x="1464" y="501"/>
                    <a:pt x="1405" y="513"/>
                  </a:cubicBezTo>
                  <a:cubicBezTo>
                    <a:pt x="1415" y="542"/>
                    <a:pt x="1408" y="572"/>
                    <a:pt x="1420" y="588"/>
                  </a:cubicBezTo>
                  <a:lnTo>
                    <a:pt x="1420" y="588"/>
                  </a:lnTo>
                  <a:cubicBezTo>
                    <a:pt x="1399" y="573"/>
                    <a:pt x="1378" y="566"/>
                    <a:pt x="1357" y="566"/>
                  </a:cubicBezTo>
                  <a:cubicBezTo>
                    <a:pt x="1244" y="566"/>
                    <a:pt x="1129" y="753"/>
                    <a:pt x="1119" y="763"/>
                  </a:cubicBezTo>
                  <a:cubicBezTo>
                    <a:pt x="1107" y="714"/>
                    <a:pt x="1079" y="697"/>
                    <a:pt x="1049" y="697"/>
                  </a:cubicBezTo>
                  <a:cubicBezTo>
                    <a:pt x="990" y="697"/>
                    <a:pt x="925" y="763"/>
                    <a:pt x="965" y="786"/>
                  </a:cubicBezTo>
                  <a:cubicBezTo>
                    <a:pt x="869" y="798"/>
                    <a:pt x="750" y="763"/>
                    <a:pt x="715" y="894"/>
                  </a:cubicBezTo>
                  <a:cubicBezTo>
                    <a:pt x="691" y="882"/>
                    <a:pt x="667" y="870"/>
                    <a:pt x="643" y="858"/>
                  </a:cubicBezTo>
                  <a:cubicBezTo>
                    <a:pt x="548" y="941"/>
                    <a:pt x="334" y="1144"/>
                    <a:pt x="131" y="1144"/>
                  </a:cubicBezTo>
                  <a:cubicBezTo>
                    <a:pt x="167" y="1144"/>
                    <a:pt x="143" y="1179"/>
                    <a:pt x="167" y="1215"/>
                  </a:cubicBezTo>
                  <a:cubicBezTo>
                    <a:pt x="131" y="1215"/>
                    <a:pt x="0" y="1215"/>
                    <a:pt x="36" y="1298"/>
                  </a:cubicBezTo>
                  <a:cubicBezTo>
                    <a:pt x="94" y="1372"/>
                    <a:pt x="146" y="1398"/>
                    <a:pt x="196" y="1398"/>
                  </a:cubicBezTo>
                  <a:cubicBezTo>
                    <a:pt x="319" y="1398"/>
                    <a:pt x="425" y="1235"/>
                    <a:pt x="550" y="1235"/>
                  </a:cubicBezTo>
                  <a:cubicBezTo>
                    <a:pt x="561" y="1235"/>
                    <a:pt x="572" y="1236"/>
                    <a:pt x="584" y="1239"/>
                  </a:cubicBezTo>
                  <a:cubicBezTo>
                    <a:pt x="575" y="1230"/>
                    <a:pt x="560" y="1221"/>
                    <a:pt x="543" y="1213"/>
                  </a:cubicBezTo>
                  <a:lnTo>
                    <a:pt x="543" y="1213"/>
                  </a:lnTo>
                  <a:cubicBezTo>
                    <a:pt x="546" y="1213"/>
                    <a:pt x="550" y="1214"/>
                    <a:pt x="554" y="1214"/>
                  </a:cubicBezTo>
                  <a:cubicBezTo>
                    <a:pt x="592" y="1214"/>
                    <a:pt x="634" y="1169"/>
                    <a:pt x="673" y="1169"/>
                  </a:cubicBezTo>
                  <a:cubicBezTo>
                    <a:pt x="684" y="1169"/>
                    <a:pt x="695" y="1173"/>
                    <a:pt x="706" y="1182"/>
                  </a:cubicBezTo>
                  <a:lnTo>
                    <a:pt x="706" y="1182"/>
                  </a:lnTo>
                  <a:cubicBezTo>
                    <a:pt x="708" y="1185"/>
                    <a:pt x="711" y="1188"/>
                    <a:pt x="715" y="1191"/>
                  </a:cubicBezTo>
                  <a:cubicBezTo>
                    <a:pt x="726" y="1191"/>
                    <a:pt x="726" y="1132"/>
                    <a:pt x="726" y="1132"/>
                  </a:cubicBezTo>
                  <a:cubicBezTo>
                    <a:pt x="761" y="1140"/>
                    <a:pt x="777" y="1149"/>
                    <a:pt x="774" y="1162"/>
                  </a:cubicBezTo>
                  <a:lnTo>
                    <a:pt x="774" y="1162"/>
                  </a:lnTo>
                  <a:cubicBezTo>
                    <a:pt x="842" y="1106"/>
                    <a:pt x="1156" y="933"/>
                    <a:pt x="1208" y="933"/>
                  </a:cubicBezTo>
                  <a:cubicBezTo>
                    <a:pt x="1214" y="933"/>
                    <a:pt x="1217" y="936"/>
                    <a:pt x="1215" y="941"/>
                  </a:cubicBezTo>
                  <a:cubicBezTo>
                    <a:pt x="1286" y="858"/>
                    <a:pt x="1238" y="834"/>
                    <a:pt x="1310" y="786"/>
                  </a:cubicBezTo>
                  <a:lnTo>
                    <a:pt x="1310" y="786"/>
                  </a:lnTo>
                  <a:cubicBezTo>
                    <a:pt x="1286" y="830"/>
                    <a:pt x="1304" y="842"/>
                    <a:pt x="1336" y="842"/>
                  </a:cubicBezTo>
                  <a:cubicBezTo>
                    <a:pt x="1377" y="842"/>
                    <a:pt x="1440" y="821"/>
                    <a:pt x="1460" y="821"/>
                  </a:cubicBezTo>
                  <a:cubicBezTo>
                    <a:pt x="1462" y="821"/>
                    <a:pt x="1464" y="821"/>
                    <a:pt x="1465" y="822"/>
                  </a:cubicBezTo>
                  <a:cubicBezTo>
                    <a:pt x="1477" y="751"/>
                    <a:pt x="1369" y="810"/>
                    <a:pt x="1405" y="751"/>
                  </a:cubicBezTo>
                  <a:cubicBezTo>
                    <a:pt x="1414" y="736"/>
                    <a:pt x="1426" y="731"/>
                    <a:pt x="1441" y="731"/>
                  </a:cubicBezTo>
                  <a:cubicBezTo>
                    <a:pt x="1486" y="731"/>
                    <a:pt x="1551" y="786"/>
                    <a:pt x="1560" y="786"/>
                  </a:cubicBezTo>
                  <a:cubicBezTo>
                    <a:pt x="1564" y="788"/>
                    <a:pt x="1568" y="788"/>
                    <a:pt x="1572" y="788"/>
                  </a:cubicBezTo>
                  <a:cubicBezTo>
                    <a:pt x="1607" y="788"/>
                    <a:pt x="1654" y="746"/>
                    <a:pt x="1643" y="703"/>
                  </a:cubicBezTo>
                  <a:lnTo>
                    <a:pt x="1643" y="703"/>
                  </a:lnTo>
                  <a:cubicBezTo>
                    <a:pt x="1631" y="715"/>
                    <a:pt x="1608" y="727"/>
                    <a:pt x="1596" y="727"/>
                  </a:cubicBezTo>
                  <a:cubicBezTo>
                    <a:pt x="1608" y="679"/>
                    <a:pt x="1643" y="655"/>
                    <a:pt x="1691" y="643"/>
                  </a:cubicBezTo>
                  <a:lnTo>
                    <a:pt x="1691" y="643"/>
                  </a:lnTo>
                  <a:cubicBezTo>
                    <a:pt x="1690" y="656"/>
                    <a:pt x="1688" y="666"/>
                    <a:pt x="1687" y="674"/>
                  </a:cubicBezTo>
                  <a:lnTo>
                    <a:pt x="1687" y="674"/>
                  </a:lnTo>
                  <a:cubicBezTo>
                    <a:pt x="1689" y="673"/>
                    <a:pt x="1691" y="672"/>
                    <a:pt x="1694" y="672"/>
                  </a:cubicBezTo>
                  <a:cubicBezTo>
                    <a:pt x="1700" y="672"/>
                    <a:pt x="1706" y="674"/>
                    <a:pt x="1715" y="679"/>
                  </a:cubicBezTo>
                  <a:cubicBezTo>
                    <a:pt x="1705" y="708"/>
                    <a:pt x="1679" y="737"/>
                    <a:pt x="1651" y="760"/>
                  </a:cubicBezTo>
                  <a:lnTo>
                    <a:pt x="1651" y="760"/>
                  </a:lnTo>
                  <a:cubicBezTo>
                    <a:pt x="1656" y="758"/>
                    <a:pt x="1661" y="757"/>
                    <a:pt x="1666" y="757"/>
                  </a:cubicBezTo>
                  <a:cubicBezTo>
                    <a:pt x="1676" y="757"/>
                    <a:pt x="1685" y="763"/>
                    <a:pt x="1691" y="774"/>
                  </a:cubicBezTo>
                  <a:cubicBezTo>
                    <a:pt x="1691" y="715"/>
                    <a:pt x="1786" y="691"/>
                    <a:pt x="1798" y="691"/>
                  </a:cubicBezTo>
                  <a:cubicBezTo>
                    <a:pt x="1798" y="715"/>
                    <a:pt x="1786" y="727"/>
                    <a:pt x="1786" y="739"/>
                  </a:cubicBezTo>
                  <a:cubicBezTo>
                    <a:pt x="1822" y="727"/>
                    <a:pt x="1846" y="727"/>
                    <a:pt x="1881" y="727"/>
                  </a:cubicBezTo>
                  <a:cubicBezTo>
                    <a:pt x="1846" y="727"/>
                    <a:pt x="1822" y="715"/>
                    <a:pt x="1822" y="679"/>
                  </a:cubicBezTo>
                  <a:cubicBezTo>
                    <a:pt x="1834" y="664"/>
                    <a:pt x="1845" y="659"/>
                    <a:pt x="1855" y="659"/>
                  </a:cubicBezTo>
                  <a:cubicBezTo>
                    <a:pt x="1886" y="659"/>
                    <a:pt x="1910" y="713"/>
                    <a:pt x="1948" y="713"/>
                  </a:cubicBezTo>
                  <a:cubicBezTo>
                    <a:pt x="1956" y="713"/>
                    <a:pt x="1966" y="710"/>
                    <a:pt x="1977" y="703"/>
                  </a:cubicBezTo>
                  <a:lnTo>
                    <a:pt x="1977" y="703"/>
                  </a:lnTo>
                  <a:cubicBezTo>
                    <a:pt x="1970" y="706"/>
                    <a:pt x="1965" y="708"/>
                    <a:pt x="1960" y="708"/>
                  </a:cubicBezTo>
                  <a:cubicBezTo>
                    <a:pt x="1947" y="708"/>
                    <a:pt x="1941" y="697"/>
                    <a:pt x="1941" y="679"/>
                  </a:cubicBezTo>
                  <a:lnTo>
                    <a:pt x="1941" y="679"/>
                  </a:lnTo>
                  <a:cubicBezTo>
                    <a:pt x="1945" y="680"/>
                    <a:pt x="1948" y="680"/>
                    <a:pt x="1952" y="680"/>
                  </a:cubicBezTo>
                  <a:cubicBezTo>
                    <a:pt x="2033" y="680"/>
                    <a:pt x="2039" y="559"/>
                    <a:pt x="2110" y="559"/>
                  </a:cubicBezTo>
                  <a:cubicBezTo>
                    <a:pt x="2113" y="559"/>
                    <a:pt x="2116" y="560"/>
                    <a:pt x="2119" y="560"/>
                  </a:cubicBezTo>
                  <a:cubicBezTo>
                    <a:pt x="2119" y="584"/>
                    <a:pt x="2108" y="596"/>
                    <a:pt x="2108" y="620"/>
                  </a:cubicBezTo>
                  <a:cubicBezTo>
                    <a:pt x="2108" y="620"/>
                    <a:pt x="2203" y="536"/>
                    <a:pt x="2227" y="536"/>
                  </a:cubicBezTo>
                  <a:cubicBezTo>
                    <a:pt x="2234" y="550"/>
                    <a:pt x="2241" y="556"/>
                    <a:pt x="2248" y="556"/>
                  </a:cubicBezTo>
                  <a:cubicBezTo>
                    <a:pt x="2252" y="556"/>
                    <a:pt x="2257" y="553"/>
                    <a:pt x="2262" y="548"/>
                  </a:cubicBezTo>
                  <a:lnTo>
                    <a:pt x="2262" y="548"/>
                  </a:lnTo>
                  <a:cubicBezTo>
                    <a:pt x="2258" y="576"/>
                    <a:pt x="2251" y="580"/>
                    <a:pt x="2245" y="580"/>
                  </a:cubicBezTo>
                  <a:cubicBezTo>
                    <a:pt x="2242" y="580"/>
                    <a:pt x="2239" y="579"/>
                    <a:pt x="2237" y="579"/>
                  </a:cubicBezTo>
                  <a:cubicBezTo>
                    <a:pt x="2231" y="579"/>
                    <a:pt x="2227" y="585"/>
                    <a:pt x="2227" y="620"/>
                  </a:cubicBezTo>
                  <a:cubicBezTo>
                    <a:pt x="2233" y="623"/>
                    <a:pt x="2240" y="624"/>
                    <a:pt x="2246" y="624"/>
                  </a:cubicBezTo>
                  <a:cubicBezTo>
                    <a:pt x="2284" y="624"/>
                    <a:pt x="2313" y="567"/>
                    <a:pt x="2334" y="536"/>
                  </a:cubicBezTo>
                  <a:cubicBezTo>
                    <a:pt x="2334" y="536"/>
                    <a:pt x="2417" y="560"/>
                    <a:pt x="2346" y="620"/>
                  </a:cubicBezTo>
                  <a:cubicBezTo>
                    <a:pt x="2417" y="593"/>
                    <a:pt x="2535" y="539"/>
                    <a:pt x="2630" y="539"/>
                  </a:cubicBezTo>
                  <a:cubicBezTo>
                    <a:pt x="2662" y="539"/>
                    <a:pt x="2691" y="545"/>
                    <a:pt x="2715" y="560"/>
                  </a:cubicBezTo>
                  <a:cubicBezTo>
                    <a:pt x="2715" y="526"/>
                    <a:pt x="2715" y="503"/>
                    <a:pt x="2725" y="471"/>
                  </a:cubicBezTo>
                  <a:lnTo>
                    <a:pt x="2725" y="471"/>
                  </a:lnTo>
                  <a:cubicBezTo>
                    <a:pt x="2728" y="476"/>
                    <a:pt x="2748" y="479"/>
                    <a:pt x="2772" y="479"/>
                  </a:cubicBezTo>
                  <a:cubicBezTo>
                    <a:pt x="2809" y="479"/>
                    <a:pt x="2857" y="473"/>
                    <a:pt x="2867" y="467"/>
                  </a:cubicBezTo>
                  <a:lnTo>
                    <a:pt x="2867" y="467"/>
                  </a:lnTo>
                  <a:cubicBezTo>
                    <a:pt x="2853" y="484"/>
                    <a:pt x="2811" y="550"/>
                    <a:pt x="2834" y="584"/>
                  </a:cubicBezTo>
                  <a:cubicBezTo>
                    <a:pt x="2834" y="501"/>
                    <a:pt x="2989" y="477"/>
                    <a:pt x="2953" y="477"/>
                  </a:cubicBezTo>
                  <a:cubicBezTo>
                    <a:pt x="2965" y="477"/>
                    <a:pt x="3155" y="405"/>
                    <a:pt x="3179" y="358"/>
                  </a:cubicBezTo>
                  <a:cubicBezTo>
                    <a:pt x="3185" y="364"/>
                    <a:pt x="3188" y="370"/>
                    <a:pt x="3188" y="374"/>
                  </a:cubicBezTo>
                  <a:lnTo>
                    <a:pt x="3188" y="374"/>
                  </a:lnTo>
                  <a:cubicBezTo>
                    <a:pt x="3197" y="369"/>
                    <a:pt x="3206" y="367"/>
                    <a:pt x="3215" y="358"/>
                  </a:cubicBezTo>
                  <a:lnTo>
                    <a:pt x="3215" y="358"/>
                  </a:lnTo>
                  <a:cubicBezTo>
                    <a:pt x="3215" y="368"/>
                    <a:pt x="3168" y="445"/>
                    <a:pt x="3191" y="445"/>
                  </a:cubicBezTo>
                  <a:cubicBezTo>
                    <a:pt x="3194" y="445"/>
                    <a:pt x="3198" y="444"/>
                    <a:pt x="3203" y="441"/>
                  </a:cubicBezTo>
                  <a:cubicBezTo>
                    <a:pt x="3217" y="427"/>
                    <a:pt x="3231" y="421"/>
                    <a:pt x="3245" y="421"/>
                  </a:cubicBezTo>
                  <a:cubicBezTo>
                    <a:pt x="3255" y="421"/>
                    <a:pt x="3265" y="424"/>
                    <a:pt x="3274" y="429"/>
                  </a:cubicBezTo>
                  <a:cubicBezTo>
                    <a:pt x="3286" y="477"/>
                    <a:pt x="3262" y="453"/>
                    <a:pt x="3334" y="501"/>
                  </a:cubicBezTo>
                  <a:cubicBezTo>
                    <a:pt x="3298" y="477"/>
                    <a:pt x="3286" y="441"/>
                    <a:pt x="3286" y="393"/>
                  </a:cubicBezTo>
                  <a:lnTo>
                    <a:pt x="3286" y="393"/>
                  </a:lnTo>
                  <a:cubicBezTo>
                    <a:pt x="3314" y="409"/>
                    <a:pt x="3341" y="412"/>
                    <a:pt x="3364" y="412"/>
                  </a:cubicBezTo>
                  <a:cubicBezTo>
                    <a:pt x="3376" y="412"/>
                    <a:pt x="3387" y="411"/>
                    <a:pt x="3398" y="411"/>
                  </a:cubicBezTo>
                  <a:cubicBezTo>
                    <a:pt x="3429" y="411"/>
                    <a:pt x="3453" y="417"/>
                    <a:pt x="3465" y="465"/>
                  </a:cubicBezTo>
                  <a:cubicBezTo>
                    <a:pt x="3483" y="465"/>
                    <a:pt x="3509" y="379"/>
                    <a:pt x="3553" y="379"/>
                  </a:cubicBezTo>
                  <a:cubicBezTo>
                    <a:pt x="3565" y="379"/>
                    <a:pt x="3580" y="387"/>
                    <a:pt x="3596" y="405"/>
                  </a:cubicBezTo>
                  <a:cubicBezTo>
                    <a:pt x="3611" y="375"/>
                    <a:pt x="3666" y="324"/>
                    <a:pt x="3710" y="324"/>
                  </a:cubicBezTo>
                  <a:cubicBezTo>
                    <a:pt x="3734" y="324"/>
                    <a:pt x="3754" y="339"/>
                    <a:pt x="3763" y="382"/>
                  </a:cubicBezTo>
                  <a:cubicBezTo>
                    <a:pt x="3822" y="334"/>
                    <a:pt x="3858" y="334"/>
                    <a:pt x="3894" y="322"/>
                  </a:cubicBezTo>
                  <a:cubicBezTo>
                    <a:pt x="3834" y="262"/>
                    <a:pt x="3965" y="251"/>
                    <a:pt x="3905" y="179"/>
                  </a:cubicBezTo>
                  <a:cubicBezTo>
                    <a:pt x="3917" y="167"/>
                    <a:pt x="3941" y="155"/>
                    <a:pt x="3953" y="155"/>
                  </a:cubicBezTo>
                  <a:cubicBezTo>
                    <a:pt x="3953" y="155"/>
                    <a:pt x="3953" y="251"/>
                    <a:pt x="3953" y="251"/>
                  </a:cubicBezTo>
                  <a:cubicBezTo>
                    <a:pt x="3944" y="233"/>
                    <a:pt x="3937" y="223"/>
                    <a:pt x="3931" y="223"/>
                  </a:cubicBezTo>
                  <a:cubicBezTo>
                    <a:pt x="3922" y="223"/>
                    <a:pt x="3917" y="250"/>
                    <a:pt x="3917" y="310"/>
                  </a:cubicBezTo>
                  <a:cubicBezTo>
                    <a:pt x="3920" y="302"/>
                    <a:pt x="3922" y="299"/>
                    <a:pt x="3924" y="299"/>
                  </a:cubicBezTo>
                  <a:cubicBezTo>
                    <a:pt x="3930" y="299"/>
                    <a:pt x="3934" y="339"/>
                    <a:pt x="3953" y="358"/>
                  </a:cubicBezTo>
                  <a:cubicBezTo>
                    <a:pt x="4024" y="358"/>
                    <a:pt x="4072" y="251"/>
                    <a:pt x="4179" y="227"/>
                  </a:cubicBezTo>
                  <a:lnTo>
                    <a:pt x="4179" y="227"/>
                  </a:lnTo>
                  <a:cubicBezTo>
                    <a:pt x="4120" y="346"/>
                    <a:pt x="4144" y="298"/>
                    <a:pt x="4084" y="382"/>
                  </a:cubicBezTo>
                  <a:cubicBezTo>
                    <a:pt x="4191" y="346"/>
                    <a:pt x="4179" y="382"/>
                    <a:pt x="4275" y="310"/>
                  </a:cubicBezTo>
                  <a:lnTo>
                    <a:pt x="4275" y="310"/>
                  </a:lnTo>
                  <a:cubicBezTo>
                    <a:pt x="4275" y="325"/>
                    <a:pt x="4272" y="336"/>
                    <a:pt x="4267" y="343"/>
                  </a:cubicBezTo>
                  <a:lnTo>
                    <a:pt x="4267" y="343"/>
                  </a:lnTo>
                  <a:cubicBezTo>
                    <a:pt x="4347" y="338"/>
                    <a:pt x="4516" y="352"/>
                    <a:pt x="4525" y="298"/>
                  </a:cubicBezTo>
                  <a:lnTo>
                    <a:pt x="4525" y="298"/>
                  </a:lnTo>
                  <a:cubicBezTo>
                    <a:pt x="4525" y="334"/>
                    <a:pt x="4513" y="358"/>
                    <a:pt x="4513" y="382"/>
                  </a:cubicBezTo>
                  <a:cubicBezTo>
                    <a:pt x="4548" y="322"/>
                    <a:pt x="4596" y="262"/>
                    <a:pt x="4632" y="191"/>
                  </a:cubicBezTo>
                  <a:lnTo>
                    <a:pt x="4632" y="191"/>
                  </a:lnTo>
                  <a:cubicBezTo>
                    <a:pt x="4621" y="223"/>
                    <a:pt x="4561" y="412"/>
                    <a:pt x="4621" y="412"/>
                  </a:cubicBezTo>
                  <a:cubicBezTo>
                    <a:pt x="4627" y="412"/>
                    <a:pt x="4635" y="410"/>
                    <a:pt x="4644" y="405"/>
                  </a:cubicBezTo>
                  <a:cubicBezTo>
                    <a:pt x="4632" y="382"/>
                    <a:pt x="4632" y="346"/>
                    <a:pt x="4644" y="322"/>
                  </a:cubicBezTo>
                  <a:cubicBezTo>
                    <a:pt x="4656" y="358"/>
                    <a:pt x="4679" y="382"/>
                    <a:pt x="4691" y="417"/>
                  </a:cubicBezTo>
                  <a:cubicBezTo>
                    <a:pt x="4691" y="382"/>
                    <a:pt x="4703" y="346"/>
                    <a:pt x="4727" y="322"/>
                  </a:cubicBezTo>
                  <a:lnTo>
                    <a:pt x="4727" y="322"/>
                  </a:lnTo>
                  <a:cubicBezTo>
                    <a:pt x="4727" y="358"/>
                    <a:pt x="4727" y="382"/>
                    <a:pt x="4715" y="417"/>
                  </a:cubicBezTo>
                  <a:cubicBezTo>
                    <a:pt x="4739" y="393"/>
                    <a:pt x="4751" y="370"/>
                    <a:pt x="4775" y="346"/>
                  </a:cubicBezTo>
                  <a:lnTo>
                    <a:pt x="4775" y="346"/>
                  </a:lnTo>
                  <a:cubicBezTo>
                    <a:pt x="4763" y="370"/>
                    <a:pt x="4763" y="405"/>
                    <a:pt x="4775" y="441"/>
                  </a:cubicBezTo>
                  <a:cubicBezTo>
                    <a:pt x="4786" y="435"/>
                    <a:pt x="4795" y="432"/>
                    <a:pt x="4804" y="432"/>
                  </a:cubicBezTo>
                  <a:cubicBezTo>
                    <a:pt x="4813" y="432"/>
                    <a:pt x="4822" y="435"/>
                    <a:pt x="4834" y="441"/>
                  </a:cubicBezTo>
                  <a:cubicBezTo>
                    <a:pt x="4834" y="441"/>
                    <a:pt x="4889" y="321"/>
                    <a:pt x="4935" y="321"/>
                  </a:cubicBezTo>
                  <a:cubicBezTo>
                    <a:pt x="4937" y="321"/>
                    <a:pt x="4939" y="322"/>
                    <a:pt x="4941" y="322"/>
                  </a:cubicBezTo>
                  <a:cubicBezTo>
                    <a:pt x="4929" y="358"/>
                    <a:pt x="4929" y="405"/>
                    <a:pt x="4941" y="441"/>
                  </a:cubicBezTo>
                  <a:cubicBezTo>
                    <a:pt x="5001" y="322"/>
                    <a:pt x="5048" y="239"/>
                    <a:pt x="5144" y="227"/>
                  </a:cubicBezTo>
                  <a:lnTo>
                    <a:pt x="5144" y="227"/>
                  </a:lnTo>
                  <a:cubicBezTo>
                    <a:pt x="5108" y="286"/>
                    <a:pt x="4965" y="524"/>
                    <a:pt x="4977" y="524"/>
                  </a:cubicBezTo>
                  <a:cubicBezTo>
                    <a:pt x="4992" y="524"/>
                    <a:pt x="5019" y="531"/>
                    <a:pt x="5044" y="531"/>
                  </a:cubicBezTo>
                  <a:cubicBezTo>
                    <a:pt x="5079" y="531"/>
                    <a:pt x="5113" y="519"/>
                    <a:pt x="5120" y="465"/>
                  </a:cubicBezTo>
                  <a:lnTo>
                    <a:pt x="5120" y="465"/>
                  </a:lnTo>
                  <a:cubicBezTo>
                    <a:pt x="5084" y="477"/>
                    <a:pt x="5060" y="489"/>
                    <a:pt x="5025" y="501"/>
                  </a:cubicBezTo>
                  <a:cubicBezTo>
                    <a:pt x="5037" y="429"/>
                    <a:pt x="5084" y="393"/>
                    <a:pt x="5156" y="393"/>
                  </a:cubicBezTo>
                  <a:cubicBezTo>
                    <a:pt x="5144" y="429"/>
                    <a:pt x="5132" y="465"/>
                    <a:pt x="5120" y="489"/>
                  </a:cubicBezTo>
                  <a:cubicBezTo>
                    <a:pt x="5136" y="469"/>
                    <a:pt x="5146" y="462"/>
                    <a:pt x="5152" y="462"/>
                  </a:cubicBezTo>
                  <a:cubicBezTo>
                    <a:pt x="5165" y="462"/>
                    <a:pt x="5159" y="494"/>
                    <a:pt x="5156" y="501"/>
                  </a:cubicBezTo>
                  <a:lnTo>
                    <a:pt x="5156" y="501"/>
                  </a:lnTo>
                  <a:cubicBezTo>
                    <a:pt x="5159" y="500"/>
                    <a:pt x="5169" y="500"/>
                    <a:pt x="5181" y="500"/>
                  </a:cubicBezTo>
                  <a:cubicBezTo>
                    <a:pt x="5211" y="500"/>
                    <a:pt x="5259" y="504"/>
                    <a:pt x="5272" y="527"/>
                  </a:cubicBezTo>
                  <a:lnTo>
                    <a:pt x="5272" y="527"/>
                  </a:lnTo>
                  <a:cubicBezTo>
                    <a:pt x="5265" y="453"/>
                    <a:pt x="5279" y="339"/>
                    <a:pt x="5322" y="274"/>
                  </a:cubicBezTo>
                  <a:lnTo>
                    <a:pt x="5322" y="274"/>
                  </a:lnTo>
                  <a:cubicBezTo>
                    <a:pt x="5406" y="393"/>
                    <a:pt x="5310" y="405"/>
                    <a:pt x="5334" y="513"/>
                  </a:cubicBezTo>
                  <a:cubicBezTo>
                    <a:pt x="5332" y="519"/>
                    <a:pt x="5335" y="522"/>
                    <a:pt x="5340" y="522"/>
                  </a:cubicBezTo>
                  <a:cubicBezTo>
                    <a:pt x="5373" y="522"/>
                    <a:pt x="5518" y="416"/>
                    <a:pt x="5548" y="405"/>
                  </a:cubicBezTo>
                  <a:lnTo>
                    <a:pt x="5548" y="405"/>
                  </a:lnTo>
                  <a:cubicBezTo>
                    <a:pt x="5519" y="474"/>
                    <a:pt x="5651" y="526"/>
                    <a:pt x="5705" y="543"/>
                  </a:cubicBezTo>
                  <a:lnTo>
                    <a:pt x="5705" y="543"/>
                  </a:lnTo>
                  <a:cubicBezTo>
                    <a:pt x="5729" y="483"/>
                    <a:pt x="5859" y="431"/>
                    <a:pt x="5945" y="431"/>
                  </a:cubicBezTo>
                  <a:cubicBezTo>
                    <a:pt x="5976" y="431"/>
                    <a:pt x="6001" y="438"/>
                    <a:pt x="6013" y="453"/>
                  </a:cubicBezTo>
                  <a:cubicBezTo>
                    <a:pt x="6013" y="489"/>
                    <a:pt x="6013" y="524"/>
                    <a:pt x="5989" y="560"/>
                  </a:cubicBezTo>
                  <a:cubicBezTo>
                    <a:pt x="5965" y="548"/>
                    <a:pt x="5941" y="524"/>
                    <a:pt x="5918" y="501"/>
                  </a:cubicBezTo>
                  <a:lnTo>
                    <a:pt x="5918" y="501"/>
                  </a:lnTo>
                  <a:cubicBezTo>
                    <a:pt x="5941" y="524"/>
                    <a:pt x="5949" y="537"/>
                    <a:pt x="5936" y="537"/>
                  </a:cubicBezTo>
                  <a:cubicBezTo>
                    <a:pt x="5928" y="537"/>
                    <a:pt x="5915" y="533"/>
                    <a:pt x="5894" y="524"/>
                  </a:cubicBezTo>
                  <a:lnTo>
                    <a:pt x="5894" y="524"/>
                  </a:lnTo>
                  <a:cubicBezTo>
                    <a:pt x="5894" y="543"/>
                    <a:pt x="6034" y="638"/>
                    <a:pt x="6089" y="638"/>
                  </a:cubicBezTo>
                  <a:cubicBezTo>
                    <a:pt x="6105" y="638"/>
                    <a:pt x="6113" y="630"/>
                    <a:pt x="6108" y="608"/>
                  </a:cubicBezTo>
                  <a:lnTo>
                    <a:pt x="6108" y="608"/>
                  </a:lnTo>
                  <a:cubicBezTo>
                    <a:pt x="6108" y="608"/>
                    <a:pt x="6108" y="608"/>
                    <a:pt x="6108" y="608"/>
                  </a:cubicBezTo>
                  <a:cubicBezTo>
                    <a:pt x="6110" y="608"/>
                    <a:pt x="6132" y="534"/>
                    <a:pt x="6177" y="534"/>
                  </a:cubicBezTo>
                  <a:cubicBezTo>
                    <a:pt x="6192" y="534"/>
                    <a:pt x="6208" y="541"/>
                    <a:pt x="6227" y="560"/>
                  </a:cubicBezTo>
                  <a:cubicBezTo>
                    <a:pt x="6219" y="576"/>
                    <a:pt x="6219" y="585"/>
                    <a:pt x="6221" y="590"/>
                  </a:cubicBezTo>
                  <a:lnTo>
                    <a:pt x="6221" y="590"/>
                  </a:lnTo>
                  <a:cubicBezTo>
                    <a:pt x="6218" y="588"/>
                    <a:pt x="6212" y="586"/>
                    <a:pt x="6203" y="584"/>
                  </a:cubicBezTo>
                  <a:lnTo>
                    <a:pt x="6203" y="584"/>
                  </a:lnTo>
                  <a:cubicBezTo>
                    <a:pt x="6211" y="607"/>
                    <a:pt x="6223" y="615"/>
                    <a:pt x="6237" y="615"/>
                  </a:cubicBezTo>
                  <a:cubicBezTo>
                    <a:pt x="6245" y="615"/>
                    <a:pt x="6254" y="612"/>
                    <a:pt x="6263" y="608"/>
                  </a:cubicBezTo>
                  <a:cubicBezTo>
                    <a:pt x="6263" y="608"/>
                    <a:pt x="6278" y="532"/>
                    <a:pt x="6321" y="532"/>
                  </a:cubicBezTo>
                  <a:cubicBezTo>
                    <a:pt x="6331" y="532"/>
                    <a:pt x="6344" y="536"/>
                    <a:pt x="6358" y="548"/>
                  </a:cubicBezTo>
                  <a:cubicBezTo>
                    <a:pt x="6358" y="536"/>
                    <a:pt x="6346" y="513"/>
                    <a:pt x="6346" y="501"/>
                  </a:cubicBezTo>
                  <a:cubicBezTo>
                    <a:pt x="6346" y="516"/>
                    <a:pt x="6340" y="521"/>
                    <a:pt x="6332" y="521"/>
                  </a:cubicBezTo>
                  <a:cubicBezTo>
                    <a:pt x="6318" y="521"/>
                    <a:pt x="6298" y="508"/>
                    <a:pt x="6285" y="508"/>
                  </a:cubicBezTo>
                  <a:cubicBezTo>
                    <a:pt x="6276" y="508"/>
                    <a:pt x="6271" y="515"/>
                    <a:pt x="6275" y="536"/>
                  </a:cubicBezTo>
                  <a:cubicBezTo>
                    <a:pt x="6263" y="501"/>
                    <a:pt x="6239" y="465"/>
                    <a:pt x="6215" y="429"/>
                  </a:cubicBezTo>
                  <a:cubicBezTo>
                    <a:pt x="6215" y="447"/>
                    <a:pt x="6202" y="458"/>
                    <a:pt x="6191" y="458"/>
                  </a:cubicBezTo>
                  <a:cubicBezTo>
                    <a:pt x="6187" y="458"/>
                    <a:pt x="6183" y="456"/>
                    <a:pt x="6180" y="453"/>
                  </a:cubicBezTo>
                  <a:cubicBezTo>
                    <a:pt x="6150" y="482"/>
                    <a:pt x="6131" y="493"/>
                    <a:pt x="6118" y="493"/>
                  </a:cubicBezTo>
                  <a:cubicBezTo>
                    <a:pt x="6084" y="493"/>
                    <a:pt x="6096" y="417"/>
                    <a:pt x="6096" y="417"/>
                  </a:cubicBezTo>
                  <a:cubicBezTo>
                    <a:pt x="5953" y="334"/>
                    <a:pt x="5799" y="382"/>
                    <a:pt x="5656" y="286"/>
                  </a:cubicBezTo>
                  <a:cubicBezTo>
                    <a:pt x="5537" y="251"/>
                    <a:pt x="5203" y="203"/>
                    <a:pt x="5191" y="179"/>
                  </a:cubicBezTo>
                  <a:cubicBezTo>
                    <a:pt x="5162" y="137"/>
                    <a:pt x="5102" y="135"/>
                    <a:pt x="5045" y="135"/>
                  </a:cubicBezTo>
                  <a:cubicBezTo>
                    <a:pt x="5036" y="135"/>
                    <a:pt x="5027" y="135"/>
                    <a:pt x="5018" y="135"/>
                  </a:cubicBezTo>
                  <a:cubicBezTo>
                    <a:pt x="4972" y="135"/>
                    <a:pt x="4932" y="133"/>
                    <a:pt x="4917" y="108"/>
                  </a:cubicBezTo>
                  <a:cubicBezTo>
                    <a:pt x="4894" y="120"/>
                    <a:pt x="4906" y="155"/>
                    <a:pt x="4882" y="179"/>
                  </a:cubicBezTo>
                  <a:cubicBezTo>
                    <a:pt x="4877" y="146"/>
                    <a:pt x="4854" y="134"/>
                    <a:pt x="4826" y="134"/>
                  </a:cubicBezTo>
                  <a:cubicBezTo>
                    <a:pt x="4785" y="134"/>
                    <a:pt x="4734" y="162"/>
                    <a:pt x="4727" y="191"/>
                  </a:cubicBezTo>
                  <a:cubicBezTo>
                    <a:pt x="4727" y="197"/>
                    <a:pt x="4726" y="199"/>
                    <a:pt x="4724" y="199"/>
                  </a:cubicBezTo>
                  <a:cubicBezTo>
                    <a:pt x="4713" y="199"/>
                    <a:pt x="4679" y="132"/>
                    <a:pt x="4679" y="132"/>
                  </a:cubicBezTo>
                  <a:cubicBezTo>
                    <a:pt x="4667" y="143"/>
                    <a:pt x="4644" y="167"/>
                    <a:pt x="4632" y="179"/>
                  </a:cubicBezTo>
                  <a:cubicBezTo>
                    <a:pt x="4596" y="120"/>
                    <a:pt x="4548" y="132"/>
                    <a:pt x="4417" y="120"/>
                  </a:cubicBezTo>
                  <a:cubicBezTo>
                    <a:pt x="4346" y="109"/>
                    <a:pt x="4125" y="55"/>
                    <a:pt x="4049" y="55"/>
                  </a:cubicBezTo>
                  <a:cubicBezTo>
                    <a:pt x="4036" y="55"/>
                    <a:pt x="4028" y="57"/>
                    <a:pt x="4024" y="60"/>
                  </a:cubicBezTo>
                  <a:cubicBezTo>
                    <a:pt x="4024" y="36"/>
                    <a:pt x="4013" y="24"/>
                    <a:pt x="4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8394;p43">
              <a:extLst>
                <a:ext uri="{FF2B5EF4-FFF2-40B4-BE49-F238E27FC236}">
                  <a16:creationId xmlns:a16="http://schemas.microsoft.com/office/drawing/2014/main" id="{FAD70185-729F-4F3D-87FF-20C8D0D6D7F3}"/>
                </a:ext>
              </a:extLst>
            </p:cNvPr>
            <p:cNvSpPr/>
            <p:nvPr/>
          </p:nvSpPr>
          <p:spPr>
            <a:xfrm>
              <a:off x="2529175" y="31731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8395;p43">
              <a:extLst>
                <a:ext uri="{FF2B5EF4-FFF2-40B4-BE49-F238E27FC236}">
                  <a16:creationId xmlns:a16="http://schemas.microsoft.com/office/drawing/2014/main" id="{879383D7-319E-4856-88B4-B7B8C3CE2D06}"/>
                </a:ext>
              </a:extLst>
            </p:cNvPr>
            <p:cNvSpPr/>
            <p:nvPr/>
          </p:nvSpPr>
          <p:spPr>
            <a:xfrm>
              <a:off x="2438100" y="31725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2"/>
                  </a:moveTo>
                  <a:cubicBezTo>
                    <a:pt x="0" y="0"/>
                    <a:pt x="0" y="24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8396;p43">
              <a:extLst>
                <a:ext uri="{FF2B5EF4-FFF2-40B4-BE49-F238E27FC236}">
                  <a16:creationId xmlns:a16="http://schemas.microsoft.com/office/drawing/2014/main" id="{F198A709-E89D-4E50-BE3A-9AA191857711}"/>
                </a:ext>
              </a:extLst>
            </p:cNvPr>
            <p:cNvSpPr/>
            <p:nvPr/>
          </p:nvSpPr>
          <p:spPr>
            <a:xfrm>
              <a:off x="2507750" y="31716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1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2" y="24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8397;p43">
              <a:extLst>
                <a:ext uri="{FF2B5EF4-FFF2-40B4-BE49-F238E27FC236}">
                  <a16:creationId xmlns:a16="http://schemas.microsoft.com/office/drawing/2014/main" id="{B0CBC10D-82D4-4083-80A6-9A477CD2F894}"/>
                </a:ext>
              </a:extLst>
            </p:cNvPr>
            <p:cNvSpPr/>
            <p:nvPr/>
          </p:nvSpPr>
          <p:spPr>
            <a:xfrm>
              <a:off x="2531300" y="3170375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4" y="0"/>
                  </a:moveTo>
                  <a:cubicBezTo>
                    <a:pt x="1" y="0"/>
                    <a:pt x="1" y="8"/>
                    <a:pt x="11" y="28"/>
                  </a:cubicBezTo>
                  <a:cubicBezTo>
                    <a:pt x="17" y="22"/>
                    <a:pt x="17" y="19"/>
                    <a:pt x="15" y="19"/>
                  </a:cubicBezTo>
                  <a:lnTo>
                    <a:pt x="15" y="19"/>
                  </a:lnTo>
                  <a:cubicBezTo>
                    <a:pt x="15" y="19"/>
                    <a:pt x="14" y="19"/>
                    <a:pt x="13" y="20"/>
                  </a:cubicBezTo>
                  <a:lnTo>
                    <a:pt x="13" y="20"/>
                  </a:lnTo>
                  <a:cubicBezTo>
                    <a:pt x="14" y="9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8398;p43">
              <a:extLst>
                <a:ext uri="{FF2B5EF4-FFF2-40B4-BE49-F238E27FC236}">
                  <a16:creationId xmlns:a16="http://schemas.microsoft.com/office/drawing/2014/main" id="{6BBC8FF1-AAD4-4158-8716-34685004800E}"/>
                </a:ext>
              </a:extLst>
            </p:cNvPr>
            <p:cNvSpPr/>
            <p:nvPr/>
          </p:nvSpPr>
          <p:spPr>
            <a:xfrm>
              <a:off x="2535425" y="31776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12" y="13"/>
                  </a:moveTo>
                  <a:cubicBezTo>
                    <a:pt x="48" y="1"/>
                    <a:pt x="12" y="13"/>
                    <a:pt x="12" y="13"/>
                  </a:cubicBez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8399;p43">
              <a:extLst>
                <a:ext uri="{FF2B5EF4-FFF2-40B4-BE49-F238E27FC236}">
                  <a16:creationId xmlns:a16="http://schemas.microsoft.com/office/drawing/2014/main" id="{49AB1EED-0662-495F-B76A-583592B600CC}"/>
                </a:ext>
              </a:extLst>
            </p:cNvPr>
            <p:cNvSpPr/>
            <p:nvPr/>
          </p:nvSpPr>
          <p:spPr>
            <a:xfrm>
              <a:off x="2531425" y="3173625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31" y="1"/>
                  </a:moveTo>
                  <a:cubicBezTo>
                    <a:pt x="26" y="1"/>
                    <a:pt x="21" y="2"/>
                    <a:pt x="14" y="3"/>
                  </a:cubicBezTo>
                  <a:lnTo>
                    <a:pt x="14" y="3"/>
                  </a:lnTo>
                  <a:cubicBezTo>
                    <a:pt x="14" y="3"/>
                    <a:pt x="13" y="2"/>
                    <a:pt x="13" y="2"/>
                  </a:cubicBezTo>
                  <a:cubicBezTo>
                    <a:pt x="11" y="2"/>
                    <a:pt x="9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3" y="10"/>
                    <a:pt x="3" y="12"/>
                    <a:pt x="3" y="13"/>
                  </a:cubicBezTo>
                  <a:lnTo>
                    <a:pt x="3" y="13"/>
                  </a:lnTo>
                  <a:cubicBezTo>
                    <a:pt x="0" y="27"/>
                    <a:pt x="5" y="32"/>
                    <a:pt x="12" y="32"/>
                  </a:cubicBezTo>
                  <a:cubicBezTo>
                    <a:pt x="29" y="3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8400;p43">
              <a:extLst>
                <a:ext uri="{FF2B5EF4-FFF2-40B4-BE49-F238E27FC236}">
                  <a16:creationId xmlns:a16="http://schemas.microsoft.com/office/drawing/2014/main" id="{2D9C5867-FAA6-4D0C-AA37-45A28D80B82D}"/>
                </a:ext>
              </a:extLst>
            </p:cNvPr>
            <p:cNvSpPr/>
            <p:nvPr/>
          </p:nvSpPr>
          <p:spPr>
            <a:xfrm>
              <a:off x="2532450" y="3174200"/>
              <a:ext cx="450" cy="150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7" y="0"/>
                  </a:moveTo>
                  <a:cubicBezTo>
                    <a:pt x="16" y="0"/>
                    <a:pt x="8" y="6"/>
                    <a:pt x="0" y="6"/>
                  </a:cubicBezTo>
                  <a:lnTo>
                    <a:pt x="12" y="6"/>
                  </a:lnTo>
                  <a:cubicBezTo>
                    <a:pt x="16" y="2"/>
                    <a:pt x="18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8401;p43">
              <a:extLst>
                <a:ext uri="{FF2B5EF4-FFF2-40B4-BE49-F238E27FC236}">
                  <a16:creationId xmlns:a16="http://schemas.microsoft.com/office/drawing/2014/main" id="{330B0ED7-E115-45C2-8D5F-E6B990651B47}"/>
                </a:ext>
              </a:extLst>
            </p:cNvPr>
            <p:cNvSpPr/>
            <p:nvPr/>
          </p:nvSpPr>
          <p:spPr>
            <a:xfrm>
              <a:off x="2526425" y="3169100"/>
              <a:ext cx="1700" cy="85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65" y="1"/>
                  </a:moveTo>
                  <a:cubicBezTo>
                    <a:pt x="54" y="1"/>
                    <a:pt x="1" y="31"/>
                    <a:pt x="39" y="31"/>
                  </a:cubicBezTo>
                  <a:cubicBezTo>
                    <a:pt x="40" y="32"/>
                    <a:pt x="42" y="33"/>
                    <a:pt x="43" y="33"/>
                  </a:cubicBezTo>
                  <a:cubicBezTo>
                    <a:pt x="52" y="33"/>
                    <a:pt x="60" y="5"/>
                    <a:pt x="62" y="5"/>
                  </a:cubicBezTo>
                  <a:cubicBezTo>
                    <a:pt x="63" y="5"/>
                    <a:pt x="63" y="6"/>
                    <a:pt x="63" y="7"/>
                  </a:cubicBezTo>
                  <a:cubicBezTo>
                    <a:pt x="68" y="3"/>
                    <a:pt x="68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8402;p43">
              <a:extLst>
                <a:ext uri="{FF2B5EF4-FFF2-40B4-BE49-F238E27FC236}">
                  <a16:creationId xmlns:a16="http://schemas.microsoft.com/office/drawing/2014/main" id="{2D0E546C-321F-4DAE-BA52-1DFE58847549}"/>
                </a:ext>
              </a:extLst>
            </p:cNvPr>
            <p:cNvSpPr/>
            <p:nvPr/>
          </p:nvSpPr>
          <p:spPr>
            <a:xfrm>
              <a:off x="2531000" y="3175250"/>
              <a:ext cx="275" cy="900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3" y="28"/>
                    <a:pt x="11" y="35"/>
                  </a:cubicBezTo>
                  <a:cubicBezTo>
                    <a:pt x="6" y="9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8403;p43">
              <a:extLst>
                <a:ext uri="{FF2B5EF4-FFF2-40B4-BE49-F238E27FC236}">
                  <a16:creationId xmlns:a16="http://schemas.microsoft.com/office/drawing/2014/main" id="{23E0BBC6-45A8-4EDB-B402-3518AE6371C2}"/>
                </a:ext>
              </a:extLst>
            </p:cNvPr>
            <p:cNvSpPr/>
            <p:nvPr/>
          </p:nvSpPr>
          <p:spPr>
            <a:xfrm>
              <a:off x="2527900" y="3173900"/>
              <a:ext cx="600" cy="750"/>
            </a:xfrm>
            <a:custGeom>
              <a:avLst/>
              <a:gdLst/>
              <a:ahLst/>
              <a:cxnLst/>
              <a:rect l="l" t="t" r="r" b="b"/>
              <a:pathLst>
                <a:path w="24" h="30" extrusionOk="0">
                  <a:moveTo>
                    <a:pt x="3" y="0"/>
                  </a:moveTo>
                  <a:cubicBezTo>
                    <a:pt x="1" y="0"/>
                    <a:pt x="3" y="8"/>
                    <a:pt x="16" y="30"/>
                  </a:cubicBezTo>
                  <a:cubicBezTo>
                    <a:pt x="23" y="22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8404;p43">
              <a:extLst>
                <a:ext uri="{FF2B5EF4-FFF2-40B4-BE49-F238E27FC236}">
                  <a16:creationId xmlns:a16="http://schemas.microsoft.com/office/drawing/2014/main" id="{4189F8F7-348D-4DEC-95E3-8BD3B410557A}"/>
                </a:ext>
              </a:extLst>
            </p:cNvPr>
            <p:cNvSpPr/>
            <p:nvPr/>
          </p:nvSpPr>
          <p:spPr>
            <a:xfrm>
              <a:off x="2528875" y="3174625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48" y="48"/>
                  </a:moveTo>
                  <a:cubicBezTo>
                    <a:pt x="36" y="36"/>
                    <a:pt x="1" y="1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8405;p43">
              <a:extLst>
                <a:ext uri="{FF2B5EF4-FFF2-40B4-BE49-F238E27FC236}">
                  <a16:creationId xmlns:a16="http://schemas.microsoft.com/office/drawing/2014/main" id="{618EB925-8AC7-4D35-84F9-AB15DF307D50}"/>
                </a:ext>
              </a:extLst>
            </p:cNvPr>
            <p:cNvSpPr/>
            <p:nvPr/>
          </p:nvSpPr>
          <p:spPr>
            <a:xfrm>
              <a:off x="2518925" y="3171050"/>
              <a:ext cx="1050" cy="375"/>
            </a:xfrm>
            <a:custGeom>
              <a:avLst/>
              <a:gdLst/>
              <a:ahLst/>
              <a:cxnLst/>
              <a:rect l="l" t="t" r="r" b="b"/>
              <a:pathLst>
                <a:path w="42" h="15" extrusionOk="0">
                  <a:moveTo>
                    <a:pt x="41" y="1"/>
                  </a:moveTo>
                  <a:cubicBezTo>
                    <a:pt x="6" y="11"/>
                    <a:pt x="1" y="14"/>
                    <a:pt x="6" y="14"/>
                  </a:cubicBezTo>
                  <a:cubicBezTo>
                    <a:pt x="14" y="14"/>
                    <a:pt x="41" y="8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8406;p43">
              <a:extLst>
                <a:ext uri="{FF2B5EF4-FFF2-40B4-BE49-F238E27FC236}">
                  <a16:creationId xmlns:a16="http://schemas.microsoft.com/office/drawing/2014/main" id="{ECA0D83D-4741-4767-97F7-4124BDEC4E7F}"/>
                </a:ext>
              </a:extLst>
            </p:cNvPr>
            <p:cNvSpPr/>
            <p:nvPr/>
          </p:nvSpPr>
          <p:spPr>
            <a:xfrm>
              <a:off x="2521125" y="3173550"/>
              <a:ext cx="600" cy="800"/>
            </a:xfrm>
            <a:custGeom>
              <a:avLst/>
              <a:gdLst/>
              <a:ahLst/>
              <a:cxnLst/>
              <a:rect l="l" t="t" r="r" b="b"/>
              <a:pathLst>
                <a:path w="24" h="32" extrusionOk="0">
                  <a:moveTo>
                    <a:pt x="23" y="0"/>
                  </a:moveTo>
                  <a:cubicBezTo>
                    <a:pt x="23" y="0"/>
                    <a:pt x="14" y="13"/>
                    <a:pt x="1" y="32"/>
                  </a:cubicBezTo>
                  <a:cubicBezTo>
                    <a:pt x="18" y="1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8407;p43">
              <a:extLst>
                <a:ext uri="{FF2B5EF4-FFF2-40B4-BE49-F238E27FC236}">
                  <a16:creationId xmlns:a16="http://schemas.microsoft.com/office/drawing/2014/main" id="{7D0834E6-7D8E-4E8B-AC90-BB3746DA1D76}"/>
                </a:ext>
              </a:extLst>
            </p:cNvPr>
            <p:cNvSpPr/>
            <p:nvPr/>
          </p:nvSpPr>
          <p:spPr>
            <a:xfrm>
              <a:off x="2517850" y="31737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61" y="1"/>
                  </a:moveTo>
                  <a:lnTo>
                    <a:pt x="61" y="1"/>
                  </a:lnTo>
                  <a:cubicBezTo>
                    <a:pt x="49" y="13"/>
                    <a:pt x="1" y="25"/>
                    <a:pt x="49" y="25"/>
                  </a:cubicBezTo>
                  <a:cubicBezTo>
                    <a:pt x="49" y="13"/>
                    <a:pt x="84" y="13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8408;p43">
              <a:extLst>
                <a:ext uri="{FF2B5EF4-FFF2-40B4-BE49-F238E27FC236}">
                  <a16:creationId xmlns:a16="http://schemas.microsoft.com/office/drawing/2014/main" id="{8369A3CD-28C0-4F81-A103-087EDAE49958}"/>
                </a:ext>
              </a:extLst>
            </p:cNvPr>
            <p:cNvSpPr/>
            <p:nvPr/>
          </p:nvSpPr>
          <p:spPr>
            <a:xfrm>
              <a:off x="2507750" y="3167500"/>
              <a:ext cx="250" cy="1500"/>
            </a:xfrm>
            <a:custGeom>
              <a:avLst/>
              <a:gdLst/>
              <a:ahLst/>
              <a:cxnLst/>
              <a:rect l="l" t="t" r="r" b="b"/>
              <a:pathLst>
                <a:path w="10" h="60" extrusionOk="0">
                  <a:moveTo>
                    <a:pt x="9" y="1"/>
                  </a:moveTo>
                  <a:cubicBezTo>
                    <a:pt x="8" y="1"/>
                    <a:pt x="5" y="17"/>
                    <a:pt x="0" y="59"/>
                  </a:cubicBezTo>
                  <a:cubicBezTo>
                    <a:pt x="7" y="26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8409;p43">
              <a:extLst>
                <a:ext uri="{FF2B5EF4-FFF2-40B4-BE49-F238E27FC236}">
                  <a16:creationId xmlns:a16="http://schemas.microsoft.com/office/drawing/2014/main" id="{711D6E5E-8EC4-4FF6-BBAB-3B9F2381B224}"/>
                </a:ext>
              </a:extLst>
            </p:cNvPr>
            <p:cNvSpPr/>
            <p:nvPr/>
          </p:nvSpPr>
          <p:spPr>
            <a:xfrm>
              <a:off x="2496075" y="3169800"/>
              <a:ext cx="1325" cy="1825"/>
            </a:xfrm>
            <a:custGeom>
              <a:avLst/>
              <a:gdLst/>
              <a:ahLst/>
              <a:cxnLst/>
              <a:rect l="l" t="t" r="r" b="b"/>
              <a:pathLst>
                <a:path w="53" h="73" extrusionOk="0">
                  <a:moveTo>
                    <a:pt x="12" y="0"/>
                  </a:moveTo>
                  <a:cubicBezTo>
                    <a:pt x="6" y="0"/>
                    <a:pt x="1" y="11"/>
                    <a:pt x="2" y="42"/>
                  </a:cubicBezTo>
                  <a:lnTo>
                    <a:pt x="2" y="42"/>
                  </a:lnTo>
                  <a:cubicBezTo>
                    <a:pt x="0" y="44"/>
                    <a:pt x="0" y="50"/>
                    <a:pt x="3" y="63"/>
                  </a:cubicBezTo>
                  <a:cubicBezTo>
                    <a:pt x="13" y="70"/>
                    <a:pt x="20" y="73"/>
                    <a:pt x="26" y="73"/>
                  </a:cubicBezTo>
                  <a:cubicBezTo>
                    <a:pt x="52" y="73"/>
                    <a:pt x="2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8410;p43">
              <a:extLst>
                <a:ext uri="{FF2B5EF4-FFF2-40B4-BE49-F238E27FC236}">
                  <a16:creationId xmlns:a16="http://schemas.microsoft.com/office/drawing/2014/main" id="{5B55D50B-41B5-47D4-BFFF-46276E3194E8}"/>
                </a:ext>
              </a:extLst>
            </p:cNvPr>
            <p:cNvSpPr/>
            <p:nvPr/>
          </p:nvSpPr>
          <p:spPr>
            <a:xfrm>
              <a:off x="2374050" y="3188925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8411;p43">
              <a:extLst>
                <a:ext uri="{FF2B5EF4-FFF2-40B4-BE49-F238E27FC236}">
                  <a16:creationId xmlns:a16="http://schemas.microsoft.com/office/drawing/2014/main" id="{223C65AF-BD0C-4C43-ACD7-E7A9F8A1A60D}"/>
                </a:ext>
              </a:extLst>
            </p:cNvPr>
            <p:cNvSpPr/>
            <p:nvPr/>
          </p:nvSpPr>
          <p:spPr>
            <a:xfrm>
              <a:off x="2374100" y="3190350"/>
              <a:ext cx="200" cy="975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4" y="1"/>
                  </a:moveTo>
                  <a:cubicBezTo>
                    <a:pt x="2" y="1"/>
                    <a:pt x="0" y="10"/>
                    <a:pt x="0" y="38"/>
                  </a:cubicBezTo>
                  <a:cubicBezTo>
                    <a:pt x="7" y="2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8412;p43">
              <a:extLst>
                <a:ext uri="{FF2B5EF4-FFF2-40B4-BE49-F238E27FC236}">
                  <a16:creationId xmlns:a16="http://schemas.microsoft.com/office/drawing/2014/main" id="{A8E26F20-DBCB-49B1-90DF-405E1B29BAAD}"/>
                </a:ext>
              </a:extLst>
            </p:cNvPr>
            <p:cNvSpPr/>
            <p:nvPr/>
          </p:nvSpPr>
          <p:spPr>
            <a:xfrm>
              <a:off x="2458025" y="3170450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1" y="1"/>
                  </a:moveTo>
                  <a:cubicBezTo>
                    <a:pt x="60" y="49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8413;p43">
              <a:extLst>
                <a:ext uri="{FF2B5EF4-FFF2-40B4-BE49-F238E27FC236}">
                  <a16:creationId xmlns:a16="http://schemas.microsoft.com/office/drawing/2014/main" id="{515E5028-F14E-4F5E-953A-2828DDF15F9D}"/>
                </a:ext>
              </a:extLst>
            </p:cNvPr>
            <p:cNvSpPr/>
            <p:nvPr/>
          </p:nvSpPr>
          <p:spPr>
            <a:xfrm>
              <a:off x="2449850" y="3170250"/>
              <a:ext cx="175" cy="825"/>
            </a:xfrm>
            <a:custGeom>
              <a:avLst/>
              <a:gdLst/>
              <a:ahLst/>
              <a:cxnLst/>
              <a:rect l="l" t="t" r="r" b="b"/>
              <a:pathLst>
                <a:path w="7" h="33" extrusionOk="0">
                  <a:moveTo>
                    <a:pt x="1" y="0"/>
                  </a:moveTo>
                  <a:cubicBezTo>
                    <a:pt x="1" y="0"/>
                    <a:pt x="2" y="9"/>
                    <a:pt x="6" y="33"/>
                  </a:cubicBezTo>
                  <a:cubicBezTo>
                    <a:pt x="6" y="1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8414;p43">
              <a:extLst>
                <a:ext uri="{FF2B5EF4-FFF2-40B4-BE49-F238E27FC236}">
                  <a16:creationId xmlns:a16="http://schemas.microsoft.com/office/drawing/2014/main" id="{F649D0CB-E34A-470B-B0BB-75EE9E0BD20C}"/>
                </a:ext>
              </a:extLst>
            </p:cNvPr>
            <p:cNvSpPr/>
            <p:nvPr/>
          </p:nvSpPr>
          <p:spPr>
            <a:xfrm>
              <a:off x="2443350" y="3172900"/>
              <a:ext cx="725" cy="550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10"/>
                  </a:moveTo>
                  <a:lnTo>
                    <a:pt x="28" y="10"/>
                  </a:lnTo>
                  <a:cubicBezTo>
                    <a:pt x="28" y="10"/>
                    <a:pt x="28" y="10"/>
                    <a:pt x="28" y="10"/>
                  </a:cubicBezTo>
                  <a:lnTo>
                    <a:pt x="28" y="10"/>
                  </a:ln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3" y="0"/>
                  </a:moveTo>
                  <a:cubicBezTo>
                    <a:pt x="0" y="0"/>
                    <a:pt x="0" y="5"/>
                    <a:pt x="4" y="22"/>
                  </a:cubicBezTo>
                  <a:cubicBezTo>
                    <a:pt x="16" y="22"/>
                    <a:pt x="27" y="11"/>
                    <a:pt x="28" y="10"/>
                  </a:cubicBezTo>
                  <a:lnTo>
                    <a:pt x="28" y="10"/>
                  </a:lnTo>
                  <a:cubicBezTo>
                    <a:pt x="27" y="11"/>
                    <a:pt x="25" y="12"/>
                    <a:pt x="24" y="12"/>
                  </a:cubicBezTo>
                  <a:cubicBezTo>
                    <a:pt x="16" y="12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8415;p43">
              <a:extLst>
                <a:ext uri="{FF2B5EF4-FFF2-40B4-BE49-F238E27FC236}">
                  <a16:creationId xmlns:a16="http://schemas.microsoft.com/office/drawing/2014/main" id="{ABB8F9DD-EA9C-4678-86B2-D277EEF541EF}"/>
                </a:ext>
              </a:extLst>
            </p:cNvPr>
            <p:cNvSpPr/>
            <p:nvPr/>
          </p:nvSpPr>
          <p:spPr>
            <a:xfrm>
              <a:off x="2576250" y="3236775"/>
              <a:ext cx="875" cy="675"/>
            </a:xfrm>
            <a:custGeom>
              <a:avLst/>
              <a:gdLst/>
              <a:ahLst/>
              <a:cxnLst/>
              <a:rect l="l" t="t" r="r" b="b"/>
              <a:pathLst>
                <a:path w="35" h="27" extrusionOk="0">
                  <a:moveTo>
                    <a:pt x="25" y="1"/>
                  </a:moveTo>
                  <a:cubicBezTo>
                    <a:pt x="8" y="1"/>
                    <a:pt x="0" y="27"/>
                    <a:pt x="11" y="27"/>
                  </a:cubicBezTo>
                  <a:cubicBezTo>
                    <a:pt x="11" y="27"/>
                    <a:pt x="22" y="3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8416;p43">
              <a:extLst>
                <a:ext uri="{FF2B5EF4-FFF2-40B4-BE49-F238E27FC236}">
                  <a16:creationId xmlns:a16="http://schemas.microsoft.com/office/drawing/2014/main" id="{B13C380F-DEA9-4958-BC3C-C8BEA5245E57}"/>
                </a:ext>
              </a:extLst>
            </p:cNvPr>
            <p:cNvSpPr/>
            <p:nvPr/>
          </p:nvSpPr>
          <p:spPr>
            <a:xfrm>
              <a:off x="2569050" y="3236550"/>
              <a:ext cx="3300" cy="25"/>
            </a:xfrm>
            <a:custGeom>
              <a:avLst/>
              <a:gdLst/>
              <a:ahLst/>
              <a:cxnLst/>
              <a:rect l="l" t="t" r="r" b="b"/>
              <a:pathLst>
                <a:path w="132" h="1" extrusionOk="0">
                  <a:moveTo>
                    <a:pt x="96" y="0"/>
                  </a:moveTo>
                  <a:cubicBezTo>
                    <a:pt x="132" y="0"/>
                    <a:pt x="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8417;p43">
              <a:extLst>
                <a:ext uri="{FF2B5EF4-FFF2-40B4-BE49-F238E27FC236}">
                  <a16:creationId xmlns:a16="http://schemas.microsoft.com/office/drawing/2014/main" id="{8984BB32-C5C5-4E3C-BE16-CE80A014E99E}"/>
                </a:ext>
              </a:extLst>
            </p:cNvPr>
            <p:cNvSpPr/>
            <p:nvPr/>
          </p:nvSpPr>
          <p:spPr>
            <a:xfrm>
              <a:off x="2567150" y="3234450"/>
              <a:ext cx="3125" cy="1375"/>
            </a:xfrm>
            <a:custGeom>
              <a:avLst/>
              <a:gdLst/>
              <a:ahLst/>
              <a:cxnLst/>
              <a:rect l="l" t="t" r="r" b="b"/>
              <a:pathLst>
                <a:path w="125" h="55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43"/>
                    <a:pt x="21" y="55"/>
                    <a:pt x="46" y="55"/>
                  </a:cubicBezTo>
                  <a:cubicBezTo>
                    <a:pt x="78" y="55"/>
                    <a:pt x="118" y="36"/>
                    <a:pt x="124" y="36"/>
                  </a:cubicBezTo>
                  <a:cubicBezTo>
                    <a:pt x="77" y="36"/>
                    <a:pt x="41" y="25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8418;p43">
              <a:extLst>
                <a:ext uri="{FF2B5EF4-FFF2-40B4-BE49-F238E27FC236}">
                  <a16:creationId xmlns:a16="http://schemas.microsoft.com/office/drawing/2014/main" id="{01CC8BF3-0180-4C1C-8406-868DF5162A2D}"/>
                </a:ext>
              </a:extLst>
            </p:cNvPr>
            <p:cNvSpPr/>
            <p:nvPr/>
          </p:nvSpPr>
          <p:spPr>
            <a:xfrm>
              <a:off x="2566125" y="3230850"/>
              <a:ext cx="875" cy="350"/>
            </a:xfrm>
            <a:custGeom>
              <a:avLst/>
              <a:gdLst/>
              <a:ahLst/>
              <a:cxnLst/>
              <a:rect l="l" t="t" r="r" b="b"/>
              <a:pathLst>
                <a:path w="35" h="14" extrusionOk="0">
                  <a:moveTo>
                    <a:pt x="11" y="0"/>
                  </a:moveTo>
                  <a:cubicBezTo>
                    <a:pt x="1" y="0"/>
                    <a:pt x="0" y="7"/>
                    <a:pt x="35" y="14"/>
                  </a:cubicBezTo>
                  <a:cubicBezTo>
                    <a:pt x="29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8419;p43">
              <a:extLst>
                <a:ext uri="{FF2B5EF4-FFF2-40B4-BE49-F238E27FC236}">
                  <a16:creationId xmlns:a16="http://schemas.microsoft.com/office/drawing/2014/main" id="{BDFBA8F9-CCE4-4D9F-B226-C71A2361117E}"/>
                </a:ext>
              </a:extLst>
            </p:cNvPr>
            <p:cNvSpPr/>
            <p:nvPr/>
          </p:nvSpPr>
          <p:spPr>
            <a:xfrm>
              <a:off x="2566875" y="3230925"/>
              <a:ext cx="325" cy="275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2" y="0"/>
                  </a:moveTo>
                  <a:cubicBezTo>
                    <a:pt x="1" y="0"/>
                    <a:pt x="1" y="3"/>
                    <a:pt x="5" y="11"/>
                  </a:cubicBezTo>
                  <a:cubicBezTo>
                    <a:pt x="12" y="1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8420;p43">
              <a:extLst>
                <a:ext uri="{FF2B5EF4-FFF2-40B4-BE49-F238E27FC236}">
                  <a16:creationId xmlns:a16="http://schemas.microsoft.com/office/drawing/2014/main" id="{8954DAA9-B6FF-433E-AE27-9BE401458AAE}"/>
                </a:ext>
              </a:extLst>
            </p:cNvPr>
            <p:cNvSpPr/>
            <p:nvPr/>
          </p:nvSpPr>
          <p:spPr>
            <a:xfrm>
              <a:off x="2564725" y="3229600"/>
              <a:ext cx="725" cy="725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4" y="1"/>
                  </a:moveTo>
                  <a:cubicBezTo>
                    <a:pt x="17" y="1"/>
                    <a:pt x="0" y="14"/>
                    <a:pt x="7" y="28"/>
                  </a:cubicBezTo>
                  <a:cubicBezTo>
                    <a:pt x="27" y="8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8421;p43">
              <a:extLst>
                <a:ext uri="{FF2B5EF4-FFF2-40B4-BE49-F238E27FC236}">
                  <a16:creationId xmlns:a16="http://schemas.microsoft.com/office/drawing/2014/main" id="{5F4ED6BE-D3A2-422E-A699-E5A0254EAACE}"/>
                </a:ext>
              </a:extLst>
            </p:cNvPr>
            <p:cNvSpPr/>
            <p:nvPr/>
          </p:nvSpPr>
          <p:spPr>
            <a:xfrm>
              <a:off x="2563700" y="3230650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21" y="1"/>
                  </a:moveTo>
                  <a:cubicBezTo>
                    <a:pt x="18" y="1"/>
                    <a:pt x="12" y="4"/>
                    <a:pt x="1" y="10"/>
                  </a:cubicBezTo>
                  <a:lnTo>
                    <a:pt x="24" y="10"/>
                  </a:lnTo>
                  <a:cubicBezTo>
                    <a:pt x="24" y="4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8422;p43">
              <a:extLst>
                <a:ext uri="{FF2B5EF4-FFF2-40B4-BE49-F238E27FC236}">
                  <a16:creationId xmlns:a16="http://schemas.microsoft.com/office/drawing/2014/main" id="{8BECD8C7-F42B-4B8A-AC74-2ABBD3CC710F}"/>
                </a:ext>
              </a:extLst>
            </p:cNvPr>
            <p:cNvSpPr/>
            <p:nvPr/>
          </p:nvSpPr>
          <p:spPr>
            <a:xfrm>
              <a:off x="2564225" y="323050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1" y="1"/>
                  </a:moveTo>
                  <a:cubicBezTo>
                    <a:pt x="17" y="1"/>
                    <a:pt x="0" y="25"/>
                    <a:pt x="4" y="25"/>
                  </a:cubicBezTo>
                  <a:cubicBezTo>
                    <a:pt x="5" y="25"/>
                    <a:pt x="9" y="23"/>
                    <a:pt x="15" y="16"/>
                  </a:cubicBezTo>
                  <a:lnTo>
                    <a:pt x="15" y="16"/>
                  </a:lnTo>
                  <a:cubicBezTo>
                    <a:pt x="15" y="16"/>
                    <a:pt x="15" y="16"/>
                    <a:pt x="15" y="16"/>
                  </a:cubicBezTo>
                  <a:cubicBezTo>
                    <a:pt x="21" y="5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8423;p43">
              <a:extLst>
                <a:ext uri="{FF2B5EF4-FFF2-40B4-BE49-F238E27FC236}">
                  <a16:creationId xmlns:a16="http://schemas.microsoft.com/office/drawing/2014/main" id="{7F54E5F8-30D4-4468-BCF9-7C89ECE5D16F}"/>
                </a:ext>
              </a:extLst>
            </p:cNvPr>
            <p:cNvSpPr/>
            <p:nvPr/>
          </p:nvSpPr>
          <p:spPr>
            <a:xfrm>
              <a:off x="2564900" y="3231175"/>
              <a:ext cx="1350" cy="975"/>
            </a:xfrm>
            <a:custGeom>
              <a:avLst/>
              <a:gdLst/>
              <a:ahLst/>
              <a:cxnLst/>
              <a:rect l="l" t="t" r="r" b="b"/>
              <a:pathLst>
                <a:path w="54" h="39" extrusionOk="0">
                  <a:moveTo>
                    <a:pt x="12" y="1"/>
                  </a:moveTo>
                  <a:cubicBezTo>
                    <a:pt x="24" y="13"/>
                    <a:pt x="36" y="36"/>
                    <a:pt x="0" y="36"/>
                  </a:cubicBezTo>
                  <a:cubicBezTo>
                    <a:pt x="7" y="38"/>
                    <a:pt x="13" y="39"/>
                    <a:pt x="18" y="39"/>
                  </a:cubicBezTo>
                  <a:cubicBezTo>
                    <a:pt x="50" y="39"/>
                    <a:pt x="53" y="1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8424;p43">
              <a:extLst>
                <a:ext uri="{FF2B5EF4-FFF2-40B4-BE49-F238E27FC236}">
                  <a16:creationId xmlns:a16="http://schemas.microsoft.com/office/drawing/2014/main" id="{BC859084-A3A7-429B-BFDD-6357D6756AFB}"/>
                </a:ext>
              </a:extLst>
            </p:cNvPr>
            <p:cNvSpPr/>
            <p:nvPr/>
          </p:nvSpPr>
          <p:spPr>
            <a:xfrm>
              <a:off x="2566675" y="3235600"/>
              <a:ext cx="775" cy="400"/>
            </a:xfrm>
            <a:custGeom>
              <a:avLst/>
              <a:gdLst/>
              <a:ahLst/>
              <a:cxnLst/>
              <a:rect l="l" t="t" r="r" b="b"/>
              <a:pathLst>
                <a:path w="31" h="16" extrusionOk="0">
                  <a:moveTo>
                    <a:pt x="3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7" y="12"/>
                    <a:pt x="25" y="16"/>
                    <a:pt x="27" y="16"/>
                  </a:cubicBezTo>
                  <a:cubicBezTo>
                    <a:pt x="30" y="16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8425;p43">
              <a:extLst>
                <a:ext uri="{FF2B5EF4-FFF2-40B4-BE49-F238E27FC236}">
                  <a16:creationId xmlns:a16="http://schemas.microsoft.com/office/drawing/2014/main" id="{F2713543-A792-4FE7-A33F-EDDB3DBFBD5D}"/>
                </a:ext>
              </a:extLst>
            </p:cNvPr>
            <p:cNvSpPr/>
            <p:nvPr/>
          </p:nvSpPr>
          <p:spPr>
            <a:xfrm>
              <a:off x="2561100" y="3227900"/>
              <a:ext cx="550" cy="1025"/>
            </a:xfrm>
            <a:custGeom>
              <a:avLst/>
              <a:gdLst/>
              <a:ahLst/>
              <a:cxnLst/>
              <a:rect l="l" t="t" r="r" b="b"/>
              <a:pathLst>
                <a:path w="22" h="41" extrusionOk="0">
                  <a:moveTo>
                    <a:pt x="21" y="1"/>
                  </a:moveTo>
                  <a:cubicBezTo>
                    <a:pt x="13" y="1"/>
                    <a:pt x="11" y="6"/>
                    <a:pt x="13" y="6"/>
                  </a:cubicBezTo>
                  <a:cubicBezTo>
                    <a:pt x="15" y="6"/>
                    <a:pt x="17" y="5"/>
                    <a:pt x="21" y="1"/>
                  </a:cubicBezTo>
                  <a:lnTo>
                    <a:pt x="21" y="1"/>
                  </a:lnTo>
                  <a:cubicBezTo>
                    <a:pt x="14" y="8"/>
                    <a:pt x="1" y="41"/>
                    <a:pt x="2" y="41"/>
                  </a:cubicBezTo>
                  <a:cubicBezTo>
                    <a:pt x="3" y="41"/>
                    <a:pt x="8" y="31"/>
                    <a:pt x="21" y="1"/>
                  </a:cubicBez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8426;p43">
              <a:extLst>
                <a:ext uri="{FF2B5EF4-FFF2-40B4-BE49-F238E27FC236}">
                  <a16:creationId xmlns:a16="http://schemas.microsoft.com/office/drawing/2014/main" id="{4EC3A743-2999-424B-96CC-24FDBC228A42}"/>
                </a:ext>
              </a:extLst>
            </p:cNvPr>
            <p:cNvSpPr/>
            <p:nvPr/>
          </p:nvSpPr>
          <p:spPr>
            <a:xfrm>
              <a:off x="2560425" y="3228800"/>
              <a:ext cx="925" cy="450"/>
            </a:xfrm>
            <a:custGeom>
              <a:avLst/>
              <a:gdLst/>
              <a:ahLst/>
              <a:cxnLst/>
              <a:rect l="l" t="t" r="r" b="b"/>
              <a:pathLst>
                <a:path w="37" h="18" extrusionOk="0">
                  <a:moveTo>
                    <a:pt x="36" y="1"/>
                  </a:moveTo>
                  <a:lnTo>
                    <a:pt x="1" y="12"/>
                  </a:lnTo>
                  <a:cubicBezTo>
                    <a:pt x="8" y="16"/>
                    <a:pt x="13" y="17"/>
                    <a:pt x="18" y="17"/>
                  </a:cubicBezTo>
                  <a:cubicBezTo>
                    <a:pt x="30" y="17"/>
                    <a:pt x="36" y="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8427;p43">
              <a:extLst>
                <a:ext uri="{FF2B5EF4-FFF2-40B4-BE49-F238E27FC236}">
                  <a16:creationId xmlns:a16="http://schemas.microsoft.com/office/drawing/2014/main" id="{CA4BEAD3-C224-4DDA-8AB7-22E54BBF9FC1}"/>
                </a:ext>
              </a:extLst>
            </p:cNvPr>
            <p:cNvSpPr/>
            <p:nvPr/>
          </p:nvSpPr>
          <p:spPr>
            <a:xfrm>
              <a:off x="2563100" y="3231800"/>
              <a:ext cx="1350" cy="300"/>
            </a:xfrm>
            <a:custGeom>
              <a:avLst/>
              <a:gdLst/>
              <a:ahLst/>
              <a:cxnLst/>
              <a:rect l="l" t="t" r="r" b="b"/>
              <a:pathLst>
                <a:path w="54" h="12" extrusionOk="0">
                  <a:moveTo>
                    <a:pt x="48" y="1"/>
                  </a:moveTo>
                  <a:cubicBezTo>
                    <a:pt x="46" y="1"/>
                    <a:pt x="32" y="4"/>
                    <a:pt x="1" y="11"/>
                  </a:cubicBezTo>
                  <a:cubicBezTo>
                    <a:pt x="17" y="11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8428;p43">
              <a:extLst>
                <a:ext uri="{FF2B5EF4-FFF2-40B4-BE49-F238E27FC236}">
                  <a16:creationId xmlns:a16="http://schemas.microsoft.com/office/drawing/2014/main" id="{9C592205-12F7-4BB9-A548-2E7DD27FEFC5}"/>
                </a:ext>
              </a:extLst>
            </p:cNvPr>
            <p:cNvSpPr/>
            <p:nvPr/>
          </p:nvSpPr>
          <p:spPr>
            <a:xfrm>
              <a:off x="2558925" y="32259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36" y="1"/>
                  </a:moveTo>
                  <a:cubicBezTo>
                    <a:pt x="36" y="1"/>
                    <a:pt x="29" y="6"/>
                    <a:pt x="13" y="19"/>
                  </a:cubicBezTo>
                  <a:cubicBezTo>
                    <a:pt x="4" y="28"/>
                    <a:pt x="1" y="32"/>
                    <a:pt x="1" y="32"/>
                  </a:cubicBezTo>
                  <a:cubicBezTo>
                    <a:pt x="3" y="3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8429;p43">
              <a:extLst>
                <a:ext uri="{FF2B5EF4-FFF2-40B4-BE49-F238E27FC236}">
                  <a16:creationId xmlns:a16="http://schemas.microsoft.com/office/drawing/2014/main" id="{00A44C81-0030-4F59-BB8D-CD1C01D469D5}"/>
                </a:ext>
              </a:extLst>
            </p:cNvPr>
            <p:cNvSpPr/>
            <p:nvPr/>
          </p:nvSpPr>
          <p:spPr>
            <a:xfrm>
              <a:off x="2556975" y="3224400"/>
              <a:ext cx="1075" cy="1450"/>
            </a:xfrm>
            <a:custGeom>
              <a:avLst/>
              <a:gdLst/>
              <a:ahLst/>
              <a:cxnLst/>
              <a:rect l="l" t="t" r="r" b="b"/>
              <a:pathLst>
                <a:path w="43" h="58" extrusionOk="0">
                  <a:moveTo>
                    <a:pt x="12" y="1"/>
                  </a:moveTo>
                  <a:cubicBezTo>
                    <a:pt x="4" y="1"/>
                    <a:pt x="1" y="15"/>
                    <a:pt x="18" y="54"/>
                  </a:cubicBezTo>
                  <a:lnTo>
                    <a:pt x="18" y="54"/>
                  </a:lnTo>
                  <a:cubicBezTo>
                    <a:pt x="18" y="55"/>
                    <a:pt x="19" y="56"/>
                    <a:pt x="20" y="57"/>
                  </a:cubicBezTo>
                  <a:cubicBezTo>
                    <a:pt x="26" y="54"/>
                    <a:pt x="28" y="51"/>
                    <a:pt x="28" y="49"/>
                  </a:cubicBezTo>
                  <a:lnTo>
                    <a:pt x="28" y="49"/>
                  </a:lnTo>
                  <a:cubicBezTo>
                    <a:pt x="43" y="28"/>
                    <a:pt x="2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8430;p43">
              <a:extLst>
                <a:ext uri="{FF2B5EF4-FFF2-40B4-BE49-F238E27FC236}">
                  <a16:creationId xmlns:a16="http://schemas.microsoft.com/office/drawing/2014/main" id="{52AFDEDF-1BF4-4242-938F-6012FF0D49FB}"/>
                </a:ext>
              </a:extLst>
            </p:cNvPr>
            <p:cNvSpPr/>
            <p:nvPr/>
          </p:nvSpPr>
          <p:spPr>
            <a:xfrm>
              <a:off x="2559225" y="3227300"/>
              <a:ext cx="300" cy="1025"/>
            </a:xfrm>
            <a:custGeom>
              <a:avLst/>
              <a:gdLst/>
              <a:ahLst/>
              <a:cxnLst/>
              <a:rect l="l" t="t" r="r" b="b"/>
              <a:pathLst>
                <a:path w="12" h="4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31"/>
                    <a:pt x="8" y="41"/>
                    <a:pt x="9" y="41"/>
                  </a:cubicBezTo>
                  <a:cubicBezTo>
                    <a:pt x="11" y="41"/>
                    <a:pt x="9" y="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8431;p43">
              <a:extLst>
                <a:ext uri="{FF2B5EF4-FFF2-40B4-BE49-F238E27FC236}">
                  <a16:creationId xmlns:a16="http://schemas.microsoft.com/office/drawing/2014/main" id="{AA2DB0DF-4589-4E12-9214-55FDA440AF0B}"/>
                </a:ext>
              </a:extLst>
            </p:cNvPr>
            <p:cNvSpPr/>
            <p:nvPr/>
          </p:nvSpPr>
          <p:spPr>
            <a:xfrm>
              <a:off x="2558050" y="3227300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48" y="37"/>
                  </a:moveTo>
                  <a:cubicBezTo>
                    <a:pt x="48" y="37"/>
                    <a:pt x="0" y="1"/>
                    <a:pt x="48" y="37"/>
                  </a:cubicBezTo>
                  <a:cubicBezTo>
                    <a:pt x="48" y="37"/>
                    <a:pt x="36" y="25"/>
                    <a:pt x="48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8432;p43">
              <a:extLst>
                <a:ext uri="{FF2B5EF4-FFF2-40B4-BE49-F238E27FC236}">
                  <a16:creationId xmlns:a16="http://schemas.microsoft.com/office/drawing/2014/main" id="{4C12CD2B-92CE-4C2A-B41E-368CC8B8EA47}"/>
                </a:ext>
              </a:extLst>
            </p:cNvPr>
            <p:cNvSpPr/>
            <p:nvPr/>
          </p:nvSpPr>
          <p:spPr>
            <a:xfrm>
              <a:off x="2560475" y="3230575"/>
              <a:ext cx="1475" cy="1225"/>
            </a:xfrm>
            <a:custGeom>
              <a:avLst/>
              <a:gdLst/>
              <a:ahLst/>
              <a:cxnLst/>
              <a:rect l="l" t="t" r="r" b="b"/>
              <a:pathLst>
                <a:path w="59" h="49" extrusionOk="0">
                  <a:moveTo>
                    <a:pt x="58" y="1"/>
                  </a:moveTo>
                  <a:cubicBezTo>
                    <a:pt x="54" y="2"/>
                    <a:pt x="51" y="4"/>
                    <a:pt x="48" y="5"/>
                  </a:cubicBezTo>
                  <a:lnTo>
                    <a:pt x="48" y="5"/>
                  </a:lnTo>
                  <a:cubicBezTo>
                    <a:pt x="52" y="4"/>
                    <a:pt x="55" y="3"/>
                    <a:pt x="58" y="1"/>
                  </a:cubicBezTo>
                  <a:close/>
                  <a:moveTo>
                    <a:pt x="48" y="5"/>
                  </a:moveTo>
                  <a:lnTo>
                    <a:pt x="48" y="5"/>
                  </a:lnTo>
                  <a:cubicBezTo>
                    <a:pt x="26" y="13"/>
                    <a:pt x="0" y="18"/>
                    <a:pt x="10" y="49"/>
                  </a:cubicBezTo>
                  <a:cubicBezTo>
                    <a:pt x="32" y="38"/>
                    <a:pt x="25" y="18"/>
                    <a:pt x="4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8433;p43">
              <a:extLst>
                <a:ext uri="{FF2B5EF4-FFF2-40B4-BE49-F238E27FC236}">
                  <a16:creationId xmlns:a16="http://schemas.microsoft.com/office/drawing/2014/main" id="{4978C6C9-D888-4A18-AE50-03877CE1E770}"/>
                </a:ext>
              </a:extLst>
            </p:cNvPr>
            <p:cNvSpPr/>
            <p:nvPr/>
          </p:nvSpPr>
          <p:spPr>
            <a:xfrm>
              <a:off x="2559500" y="322940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38" y="0"/>
                  </a:moveTo>
                  <a:cubicBezTo>
                    <a:pt x="22" y="0"/>
                    <a:pt x="1" y="11"/>
                    <a:pt x="6" y="11"/>
                  </a:cubicBezTo>
                  <a:cubicBezTo>
                    <a:pt x="8" y="11"/>
                    <a:pt x="18" y="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8434;p43">
              <a:extLst>
                <a:ext uri="{FF2B5EF4-FFF2-40B4-BE49-F238E27FC236}">
                  <a16:creationId xmlns:a16="http://schemas.microsoft.com/office/drawing/2014/main" id="{004733D4-1475-4EEE-A7B5-B16101B61BE7}"/>
                </a:ext>
              </a:extLst>
            </p:cNvPr>
            <p:cNvSpPr/>
            <p:nvPr/>
          </p:nvSpPr>
          <p:spPr>
            <a:xfrm>
              <a:off x="2559225" y="3229275"/>
              <a:ext cx="425" cy="150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14" y="0"/>
                  </a:moveTo>
                  <a:cubicBezTo>
                    <a:pt x="13" y="0"/>
                    <a:pt x="9" y="1"/>
                    <a:pt x="1" y="5"/>
                  </a:cubicBezTo>
                  <a:cubicBezTo>
                    <a:pt x="9" y="5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8435;p43">
              <a:extLst>
                <a:ext uri="{FF2B5EF4-FFF2-40B4-BE49-F238E27FC236}">
                  <a16:creationId xmlns:a16="http://schemas.microsoft.com/office/drawing/2014/main" id="{112E8001-3E6D-4696-A43F-9292D6906DD1}"/>
                </a:ext>
              </a:extLst>
            </p:cNvPr>
            <p:cNvSpPr/>
            <p:nvPr/>
          </p:nvSpPr>
          <p:spPr>
            <a:xfrm>
              <a:off x="2555525" y="3226725"/>
              <a:ext cx="1250" cy="425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42" y="0"/>
                  </a:moveTo>
                  <a:cubicBezTo>
                    <a:pt x="10" y="12"/>
                    <a:pt x="1" y="16"/>
                    <a:pt x="2" y="16"/>
                  </a:cubicBezTo>
                  <a:cubicBezTo>
                    <a:pt x="5" y="16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8436;p43">
              <a:extLst>
                <a:ext uri="{FF2B5EF4-FFF2-40B4-BE49-F238E27FC236}">
                  <a16:creationId xmlns:a16="http://schemas.microsoft.com/office/drawing/2014/main" id="{7BD88EEA-408C-49D1-89F5-1E251172DB9E}"/>
                </a:ext>
              </a:extLst>
            </p:cNvPr>
            <p:cNvSpPr/>
            <p:nvPr/>
          </p:nvSpPr>
          <p:spPr>
            <a:xfrm>
              <a:off x="2551800" y="3225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8437;p43">
              <a:extLst>
                <a:ext uri="{FF2B5EF4-FFF2-40B4-BE49-F238E27FC236}">
                  <a16:creationId xmlns:a16="http://schemas.microsoft.com/office/drawing/2014/main" id="{A32F3513-8191-4EB5-B4DE-293A242C8997}"/>
                </a:ext>
              </a:extLst>
            </p:cNvPr>
            <p:cNvSpPr/>
            <p:nvPr/>
          </p:nvSpPr>
          <p:spPr>
            <a:xfrm>
              <a:off x="2556900" y="3227300"/>
              <a:ext cx="275" cy="17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8438;p43">
              <a:extLst>
                <a:ext uri="{FF2B5EF4-FFF2-40B4-BE49-F238E27FC236}">
                  <a16:creationId xmlns:a16="http://schemas.microsoft.com/office/drawing/2014/main" id="{EEB45292-776E-41E4-8B36-2F2F3E00B4CA}"/>
                </a:ext>
              </a:extLst>
            </p:cNvPr>
            <p:cNvSpPr/>
            <p:nvPr/>
          </p:nvSpPr>
          <p:spPr>
            <a:xfrm>
              <a:off x="2554475" y="32252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1"/>
                  </a:moveTo>
                  <a:cubicBezTo>
                    <a:pt x="0" y="13"/>
                    <a:pt x="12" y="24"/>
                    <a:pt x="12" y="24"/>
                  </a:cubicBezTo>
                  <a:cubicBezTo>
                    <a:pt x="12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8439;p43">
              <a:extLst>
                <a:ext uri="{FF2B5EF4-FFF2-40B4-BE49-F238E27FC236}">
                  <a16:creationId xmlns:a16="http://schemas.microsoft.com/office/drawing/2014/main" id="{A48FF9D6-075F-4EC1-BC64-E9419CC377D3}"/>
                </a:ext>
              </a:extLst>
            </p:cNvPr>
            <p:cNvSpPr/>
            <p:nvPr/>
          </p:nvSpPr>
          <p:spPr>
            <a:xfrm>
              <a:off x="2557750" y="322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8440;p43">
              <a:extLst>
                <a:ext uri="{FF2B5EF4-FFF2-40B4-BE49-F238E27FC236}">
                  <a16:creationId xmlns:a16="http://schemas.microsoft.com/office/drawing/2014/main" id="{C4F68C0C-1CA3-4D8C-B75B-116EA20DB8B4}"/>
                </a:ext>
              </a:extLst>
            </p:cNvPr>
            <p:cNvSpPr/>
            <p:nvPr/>
          </p:nvSpPr>
          <p:spPr>
            <a:xfrm>
              <a:off x="2557050" y="3227025"/>
              <a:ext cx="725" cy="350"/>
            </a:xfrm>
            <a:custGeom>
              <a:avLst/>
              <a:gdLst/>
              <a:ahLst/>
              <a:cxnLst/>
              <a:rect l="l" t="t" r="r" b="b"/>
              <a:pathLst>
                <a:path w="29" h="14" extrusionOk="0">
                  <a:moveTo>
                    <a:pt x="28" y="0"/>
                  </a:moveTo>
                  <a:cubicBezTo>
                    <a:pt x="1" y="7"/>
                    <a:pt x="5" y="14"/>
                    <a:pt x="14" y="14"/>
                  </a:cubicBezTo>
                  <a:cubicBezTo>
                    <a:pt x="20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8441;p43">
              <a:extLst>
                <a:ext uri="{FF2B5EF4-FFF2-40B4-BE49-F238E27FC236}">
                  <a16:creationId xmlns:a16="http://schemas.microsoft.com/office/drawing/2014/main" id="{F3821B97-F7AE-4B35-8A75-5EB346788D1D}"/>
                </a:ext>
              </a:extLst>
            </p:cNvPr>
            <p:cNvSpPr/>
            <p:nvPr/>
          </p:nvSpPr>
          <p:spPr>
            <a:xfrm>
              <a:off x="2548225" y="3225200"/>
              <a:ext cx="3900" cy="4825"/>
            </a:xfrm>
            <a:custGeom>
              <a:avLst/>
              <a:gdLst/>
              <a:ahLst/>
              <a:cxnLst/>
              <a:rect l="l" t="t" r="r" b="b"/>
              <a:pathLst>
                <a:path w="156" h="193" extrusionOk="0">
                  <a:moveTo>
                    <a:pt x="143" y="1"/>
                  </a:moveTo>
                  <a:cubicBezTo>
                    <a:pt x="140" y="1"/>
                    <a:pt x="114" y="72"/>
                    <a:pt x="113" y="99"/>
                  </a:cubicBezTo>
                  <a:lnTo>
                    <a:pt x="113" y="99"/>
                  </a:lnTo>
                  <a:cubicBezTo>
                    <a:pt x="115" y="99"/>
                    <a:pt x="117" y="98"/>
                    <a:pt x="119" y="98"/>
                  </a:cubicBezTo>
                  <a:cubicBezTo>
                    <a:pt x="125" y="98"/>
                    <a:pt x="127" y="101"/>
                    <a:pt x="119" y="109"/>
                  </a:cubicBezTo>
                  <a:cubicBezTo>
                    <a:pt x="118" y="109"/>
                    <a:pt x="116" y="109"/>
                    <a:pt x="114" y="108"/>
                  </a:cubicBezTo>
                  <a:lnTo>
                    <a:pt x="114" y="108"/>
                  </a:lnTo>
                  <a:cubicBezTo>
                    <a:pt x="114" y="108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05" y="108"/>
                    <a:pt x="102" y="106"/>
                    <a:pt x="103" y="105"/>
                  </a:cubicBezTo>
                  <a:lnTo>
                    <a:pt x="103" y="105"/>
                  </a:lnTo>
                  <a:cubicBezTo>
                    <a:pt x="107" y="106"/>
                    <a:pt x="111" y="108"/>
                    <a:pt x="114" y="108"/>
                  </a:cubicBezTo>
                  <a:lnTo>
                    <a:pt x="114" y="108"/>
                  </a:lnTo>
                  <a:cubicBezTo>
                    <a:pt x="113" y="107"/>
                    <a:pt x="113" y="103"/>
                    <a:pt x="113" y="99"/>
                  </a:cubicBezTo>
                  <a:lnTo>
                    <a:pt x="113" y="99"/>
                  </a:lnTo>
                  <a:cubicBezTo>
                    <a:pt x="108" y="100"/>
                    <a:pt x="104" y="103"/>
                    <a:pt x="103" y="105"/>
                  </a:cubicBezTo>
                  <a:lnTo>
                    <a:pt x="103" y="105"/>
                  </a:lnTo>
                  <a:cubicBezTo>
                    <a:pt x="85" y="97"/>
                    <a:pt x="64" y="80"/>
                    <a:pt x="44" y="80"/>
                  </a:cubicBezTo>
                  <a:cubicBezTo>
                    <a:pt x="26" y="80"/>
                    <a:pt x="10" y="95"/>
                    <a:pt x="0" y="145"/>
                  </a:cubicBezTo>
                  <a:cubicBezTo>
                    <a:pt x="18" y="140"/>
                    <a:pt x="29" y="137"/>
                    <a:pt x="35" y="137"/>
                  </a:cubicBezTo>
                  <a:cubicBezTo>
                    <a:pt x="46" y="137"/>
                    <a:pt x="44" y="146"/>
                    <a:pt x="36" y="168"/>
                  </a:cubicBezTo>
                  <a:cubicBezTo>
                    <a:pt x="60" y="97"/>
                    <a:pt x="155" y="192"/>
                    <a:pt x="143" y="2"/>
                  </a:cubicBezTo>
                  <a:cubicBezTo>
                    <a:pt x="143" y="1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8442;p43">
              <a:extLst>
                <a:ext uri="{FF2B5EF4-FFF2-40B4-BE49-F238E27FC236}">
                  <a16:creationId xmlns:a16="http://schemas.microsoft.com/office/drawing/2014/main" id="{E86F7539-53A2-4CA5-B5EF-EB26469F9944}"/>
                </a:ext>
              </a:extLst>
            </p:cNvPr>
            <p:cNvSpPr/>
            <p:nvPr/>
          </p:nvSpPr>
          <p:spPr>
            <a:xfrm>
              <a:off x="2552275" y="3224925"/>
              <a:ext cx="725" cy="925"/>
            </a:xfrm>
            <a:custGeom>
              <a:avLst/>
              <a:gdLst/>
              <a:ahLst/>
              <a:cxnLst/>
              <a:rect l="l" t="t" r="r" b="b"/>
              <a:pathLst>
                <a:path w="29" h="37" extrusionOk="0">
                  <a:moveTo>
                    <a:pt x="1" y="0"/>
                  </a:moveTo>
                  <a:cubicBezTo>
                    <a:pt x="1" y="0"/>
                    <a:pt x="8" y="10"/>
                    <a:pt x="29" y="36"/>
                  </a:cubicBezTo>
                  <a:cubicBezTo>
                    <a:pt x="16" y="1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8443;p43">
              <a:extLst>
                <a:ext uri="{FF2B5EF4-FFF2-40B4-BE49-F238E27FC236}">
                  <a16:creationId xmlns:a16="http://schemas.microsoft.com/office/drawing/2014/main" id="{F660EFA8-E27F-4C60-8790-8DCAE677D93D}"/>
                </a:ext>
              </a:extLst>
            </p:cNvPr>
            <p:cNvSpPr/>
            <p:nvPr/>
          </p:nvSpPr>
          <p:spPr>
            <a:xfrm>
              <a:off x="2553525" y="3226025"/>
              <a:ext cx="1275" cy="200"/>
            </a:xfrm>
            <a:custGeom>
              <a:avLst/>
              <a:gdLst/>
              <a:ahLst/>
              <a:cxnLst/>
              <a:rect l="l" t="t" r="r" b="b"/>
              <a:pathLst>
                <a:path w="51" h="8" extrusionOk="0">
                  <a:moveTo>
                    <a:pt x="21" y="1"/>
                  </a:moveTo>
                  <a:cubicBezTo>
                    <a:pt x="1" y="1"/>
                    <a:pt x="1" y="8"/>
                    <a:pt x="21" y="8"/>
                  </a:cubicBezTo>
                  <a:cubicBezTo>
                    <a:pt x="28" y="8"/>
                    <a:pt x="38" y="7"/>
                    <a:pt x="50" y="4"/>
                  </a:cubicBezTo>
                  <a:cubicBezTo>
                    <a:pt x="38" y="2"/>
                    <a:pt x="28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8444;p43">
              <a:extLst>
                <a:ext uri="{FF2B5EF4-FFF2-40B4-BE49-F238E27FC236}">
                  <a16:creationId xmlns:a16="http://schemas.microsoft.com/office/drawing/2014/main" id="{2E10A9F5-1F2C-4005-9765-B2D8AD98B271}"/>
                </a:ext>
              </a:extLst>
            </p:cNvPr>
            <p:cNvSpPr/>
            <p:nvPr/>
          </p:nvSpPr>
          <p:spPr>
            <a:xfrm>
              <a:off x="2553275" y="3226050"/>
              <a:ext cx="1825" cy="2200"/>
            </a:xfrm>
            <a:custGeom>
              <a:avLst/>
              <a:gdLst/>
              <a:ahLst/>
              <a:cxnLst/>
              <a:rect l="l" t="t" r="r" b="b"/>
              <a:pathLst>
                <a:path w="73" h="88" extrusionOk="0">
                  <a:moveTo>
                    <a:pt x="63" y="0"/>
                  </a:moveTo>
                  <a:cubicBezTo>
                    <a:pt x="62" y="0"/>
                    <a:pt x="61" y="1"/>
                    <a:pt x="60" y="3"/>
                  </a:cubicBezTo>
                  <a:cubicBezTo>
                    <a:pt x="72" y="27"/>
                    <a:pt x="1" y="39"/>
                    <a:pt x="1" y="87"/>
                  </a:cubicBezTo>
                  <a:cubicBezTo>
                    <a:pt x="4" y="87"/>
                    <a:pt x="7" y="88"/>
                    <a:pt x="11" y="88"/>
                  </a:cubicBezTo>
                  <a:cubicBezTo>
                    <a:pt x="66" y="88"/>
                    <a:pt x="71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8445;p43">
              <a:extLst>
                <a:ext uri="{FF2B5EF4-FFF2-40B4-BE49-F238E27FC236}">
                  <a16:creationId xmlns:a16="http://schemas.microsoft.com/office/drawing/2014/main" id="{8C105169-5767-4F37-B79C-226A1750FAAF}"/>
                </a:ext>
              </a:extLst>
            </p:cNvPr>
            <p:cNvSpPr/>
            <p:nvPr/>
          </p:nvSpPr>
          <p:spPr>
            <a:xfrm>
              <a:off x="2558925" y="3230300"/>
              <a:ext cx="1175" cy="2150"/>
            </a:xfrm>
            <a:custGeom>
              <a:avLst/>
              <a:gdLst/>
              <a:ahLst/>
              <a:cxnLst/>
              <a:rect l="l" t="t" r="r" b="b"/>
              <a:pathLst>
                <a:path w="47" h="86" extrusionOk="0">
                  <a:moveTo>
                    <a:pt x="13" y="0"/>
                  </a:moveTo>
                  <a:cubicBezTo>
                    <a:pt x="11" y="2"/>
                    <a:pt x="11" y="5"/>
                    <a:pt x="11" y="9"/>
                  </a:cubicBezTo>
                  <a:lnTo>
                    <a:pt x="11" y="9"/>
                  </a:lnTo>
                  <a:cubicBezTo>
                    <a:pt x="12" y="6"/>
                    <a:pt x="12" y="3"/>
                    <a:pt x="13" y="0"/>
                  </a:cubicBezTo>
                  <a:close/>
                  <a:moveTo>
                    <a:pt x="11" y="9"/>
                  </a:moveTo>
                  <a:cubicBezTo>
                    <a:pt x="0" y="70"/>
                    <a:pt x="14" y="86"/>
                    <a:pt x="25" y="86"/>
                  </a:cubicBezTo>
                  <a:cubicBezTo>
                    <a:pt x="34" y="86"/>
                    <a:pt x="42" y="77"/>
                    <a:pt x="37" y="71"/>
                  </a:cubicBezTo>
                  <a:cubicBezTo>
                    <a:pt x="47" y="71"/>
                    <a:pt x="15" y="29"/>
                    <a:pt x="1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8446;p43">
              <a:extLst>
                <a:ext uri="{FF2B5EF4-FFF2-40B4-BE49-F238E27FC236}">
                  <a16:creationId xmlns:a16="http://schemas.microsoft.com/office/drawing/2014/main" id="{64079F2C-5A17-4021-9C62-84D7A5950BA9}"/>
                </a:ext>
              </a:extLst>
            </p:cNvPr>
            <p:cNvSpPr/>
            <p:nvPr/>
          </p:nvSpPr>
          <p:spPr>
            <a:xfrm>
              <a:off x="2555800" y="3229400"/>
              <a:ext cx="1075" cy="575"/>
            </a:xfrm>
            <a:custGeom>
              <a:avLst/>
              <a:gdLst/>
              <a:ahLst/>
              <a:cxnLst/>
              <a:rect l="l" t="t" r="r" b="b"/>
              <a:pathLst>
                <a:path w="43" h="23" extrusionOk="0">
                  <a:moveTo>
                    <a:pt x="43" y="0"/>
                  </a:moveTo>
                  <a:lnTo>
                    <a:pt x="43" y="0"/>
                  </a:lnTo>
                  <a:cubicBezTo>
                    <a:pt x="4" y="13"/>
                    <a:pt x="0" y="23"/>
                    <a:pt x="9" y="23"/>
                  </a:cubicBezTo>
                  <a:cubicBezTo>
                    <a:pt x="16" y="23"/>
                    <a:pt x="32" y="16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8447;p43">
              <a:extLst>
                <a:ext uri="{FF2B5EF4-FFF2-40B4-BE49-F238E27FC236}">
                  <a16:creationId xmlns:a16="http://schemas.microsoft.com/office/drawing/2014/main" id="{F82196B6-3D7A-4E20-A4A5-CD27CECD736C}"/>
                </a:ext>
              </a:extLst>
            </p:cNvPr>
            <p:cNvSpPr/>
            <p:nvPr/>
          </p:nvSpPr>
          <p:spPr>
            <a:xfrm>
              <a:off x="2551650" y="3224075"/>
              <a:ext cx="175" cy="700"/>
            </a:xfrm>
            <a:custGeom>
              <a:avLst/>
              <a:gdLst/>
              <a:ahLst/>
              <a:cxnLst/>
              <a:rect l="l" t="t" r="r" b="b"/>
              <a:pathLst>
                <a:path w="7" h="28" extrusionOk="0">
                  <a:moveTo>
                    <a:pt x="1" y="1"/>
                  </a:moveTo>
                  <a:cubicBezTo>
                    <a:pt x="0" y="1"/>
                    <a:pt x="4" y="27"/>
                    <a:pt x="6" y="27"/>
                  </a:cubicBezTo>
                  <a:cubicBezTo>
                    <a:pt x="6" y="27"/>
                    <a:pt x="6" y="26"/>
                    <a:pt x="6" y="23"/>
                  </a:cubicBezTo>
                  <a:cubicBezTo>
                    <a:pt x="3" y="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8448;p43">
              <a:extLst>
                <a:ext uri="{FF2B5EF4-FFF2-40B4-BE49-F238E27FC236}">
                  <a16:creationId xmlns:a16="http://schemas.microsoft.com/office/drawing/2014/main" id="{07CA8A79-77D0-4F3E-B0C0-BA136DC7F486}"/>
                </a:ext>
              </a:extLst>
            </p:cNvPr>
            <p:cNvSpPr/>
            <p:nvPr/>
          </p:nvSpPr>
          <p:spPr>
            <a:xfrm>
              <a:off x="2550250" y="3223450"/>
              <a:ext cx="375" cy="575"/>
            </a:xfrm>
            <a:custGeom>
              <a:avLst/>
              <a:gdLst/>
              <a:ahLst/>
              <a:cxnLst/>
              <a:rect l="l" t="t" r="r" b="b"/>
              <a:pathLst>
                <a:path w="15" h="23" extrusionOk="0">
                  <a:moveTo>
                    <a:pt x="15" y="0"/>
                  </a:moveTo>
                  <a:cubicBezTo>
                    <a:pt x="4" y="16"/>
                    <a:pt x="0" y="23"/>
                    <a:pt x="1" y="23"/>
                  </a:cubicBezTo>
                  <a:cubicBezTo>
                    <a:pt x="2" y="23"/>
                    <a:pt x="8" y="13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8449;p43">
              <a:extLst>
                <a:ext uri="{FF2B5EF4-FFF2-40B4-BE49-F238E27FC236}">
                  <a16:creationId xmlns:a16="http://schemas.microsoft.com/office/drawing/2014/main" id="{B4361115-FB91-4B6D-9DB6-7315BFB12DED}"/>
                </a:ext>
              </a:extLst>
            </p:cNvPr>
            <p:cNvSpPr/>
            <p:nvPr/>
          </p:nvSpPr>
          <p:spPr>
            <a:xfrm>
              <a:off x="2513400" y="3212725"/>
              <a:ext cx="575" cy="1025"/>
            </a:xfrm>
            <a:custGeom>
              <a:avLst/>
              <a:gdLst/>
              <a:ahLst/>
              <a:cxnLst/>
              <a:rect l="l" t="t" r="r" b="b"/>
              <a:pathLst>
                <a:path w="23" h="4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20" y="40"/>
                    <a:pt x="21" y="40"/>
                  </a:cubicBezTo>
                  <a:cubicBezTo>
                    <a:pt x="22" y="40"/>
                    <a:pt x="17" y="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8450;p43">
              <a:extLst>
                <a:ext uri="{FF2B5EF4-FFF2-40B4-BE49-F238E27FC236}">
                  <a16:creationId xmlns:a16="http://schemas.microsoft.com/office/drawing/2014/main" id="{C7737756-B49B-47AA-A146-D56220F84D03}"/>
                </a:ext>
              </a:extLst>
            </p:cNvPr>
            <p:cNvSpPr/>
            <p:nvPr/>
          </p:nvSpPr>
          <p:spPr>
            <a:xfrm>
              <a:off x="2488400" y="32148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12" y="49"/>
                  </a:moveTo>
                  <a:cubicBezTo>
                    <a:pt x="0" y="60"/>
                    <a:pt x="60" y="1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8451;p43">
              <a:extLst>
                <a:ext uri="{FF2B5EF4-FFF2-40B4-BE49-F238E27FC236}">
                  <a16:creationId xmlns:a16="http://schemas.microsoft.com/office/drawing/2014/main" id="{27E493E6-0E56-4BC5-B6BF-4AFC15C590C3}"/>
                </a:ext>
              </a:extLst>
            </p:cNvPr>
            <p:cNvSpPr/>
            <p:nvPr/>
          </p:nvSpPr>
          <p:spPr>
            <a:xfrm>
              <a:off x="2453875" y="3224625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12" y="1"/>
                  </a:moveTo>
                  <a:lnTo>
                    <a:pt x="0" y="37"/>
                  </a:lnTo>
                  <a:cubicBezTo>
                    <a:pt x="24" y="37"/>
                    <a:pt x="12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8452;p43">
              <a:extLst>
                <a:ext uri="{FF2B5EF4-FFF2-40B4-BE49-F238E27FC236}">
                  <a16:creationId xmlns:a16="http://schemas.microsoft.com/office/drawing/2014/main" id="{C2EE136A-CF57-439C-86CA-9C9768F321AD}"/>
                </a:ext>
              </a:extLst>
            </p:cNvPr>
            <p:cNvSpPr/>
            <p:nvPr/>
          </p:nvSpPr>
          <p:spPr>
            <a:xfrm>
              <a:off x="2534525" y="3218375"/>
              <a:ext cx="925" cy="875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1" y="1"/>
                  </a:moveTo>
                  <a:cubicBezTo>
                    <a:pt x="9" y="18"/>
                    <a:pt x="18" y="34"/>
                    <a:pt x="26" y="34"/>
                  </a:cubicBezTo>
                  <a:cubicBezTo>
                    <a:pt x="29" y="34"/>
                    <a:pt x="33" y="32"/>
                    <a:pt x="36" y="25"/>
                  </a:cubicBezTo>
                  <a:cubicBezTo>
                    <a:pt x="25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8453;p43">
              <a:extLst>
                <a:ext uri="{FF2B5EF4-FFF2-40B4-BE49-F238E27FC236}">
                  <a16:creationId xmlns:a16="http://schemas.microsoft.com/office/drawing/2014/main" id="{C329F0CB-4B78-4B0D-9AAF-645A927A4760}"/>
                </a:ext>
              </a:extLst>
            </p:cNvPr>
            <p:cNvSpPr/>
            <p:nvPr/>
          </p:nvSpPr>
          <p:spPr>
            <a:xfrm>
              <a:off x="2533350" y="3217800"/>
              <a:ext cx="1325" cy="900"/>
            </a:xfrm>
            <a:custGeom>
              <a:avLst/>
              <a:gdLst/>
              <a:ahLst/>
              <a:cxnLst/>
              <a:rect l="l" t="t" r="r" b="b"/>
              <a:pathLst>
                <a:path w="53" h="36" extrusionOk="0">
                  <a:moveTo>
                    <a:pt x="29" y="0"/>
                  </a:moveTo>
                  <a:cubicBezTo>
                    <a:pt x="22" y="0"/>
                    <a:pt x="13" y="4"/>
                    <a:pt x="0" y="12"/>
                  </a:cubicBezTo>
                  <a:cubicBezTo>
                    <a:pt x="12" y="29"/>
                    <a:pt x="22" y="35"/>
                    <a:pt x="30" y="35"/>
                  </a:cubicBezTo>
                  <a:cubicBezTo>
                    <a:pt x="48" y="35"/>
                    <a:pt x="5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8454;p43">
              <a:extLst>
                <a:ext uri="{FF2B5EF4-FFF2-40B4-BE49-F238E27FC236}">
                  <a16:creationId xmlns:a16="http://schemas.microsoft.com/office/drawing/2014/main" id="{FF06E5ED-D0E6-4269-83E7-03F34C9F5FB9}"/>
                </a:ext>
              </a:extLst>
            </p:cNvPr>
            <p:cNvSpPr/>
            <p:nvPr/>
          </p:nvSpPr>
          <p:spPr>
            <a:xfrm>
              <a:off x="2545250" y="32216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8455;p43">
              <a:extLst>
                <a:ext uri="{FF2B5EF4-FFF2-40B4-BE49-F238E27FC236}">
                  <a16:creationId xmlns:a16="http://schemas.microsoft.com/office/drawing/2014/main" id="{FED3D855-A692-47EE-9B67-7D48AD3F1F87}"/>
                </a:ext>
              </a:extLst>
            </p:cNvPr>
            <p:cNvSpPr/>
            <p:nvPr/>
          </p:nvSpPr>
          <p:spPr>
            <a:xfrm>
              <a:off x="2543750" y="32213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3"/>
                  </a:moveTo>
                  <a:cubicBezTo>
                    <a:pt x="1" y="1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8456;p43">
              <a:extLst>
                <a:ext uri="{FF2B5EF4-FFF2-40B4-BE49-F238E27FC236}">
                  <a16:creationId xmlns:a16="http://schemas.microsoft.com/office/drawing/2014/main" id="{CED117B2-4BF9-43F1-9F85-E501C3D95B1E}"/>
                </a:ext>
              </a:extLst>
            </p:cNvPr>
            <p:cNvSpPr/>
            <p:nvPr/>
          </p:nvSpPr>
          <p:spPr>
            <a:xfrm>
              <a:off x="2432000" y="3227900"/>
              <a:ext cx="150" cy="375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6" y="1"/>
                  </a:moveTo>
                  <a:cubicBezTo>
                    <a:pt x="1" y="11"/>
                    <a:pt x="0" y="15"/>
                    <a:pt x="1" y="15"/>
                  </a:cubicBezTo>
                  <a:cubicBezTo>
                    <a:pt x="2" y="15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8457;p43">
              <a:extLst>
                <a:ext uri="{FF2B5EF4-FFF2-40B4-BE49-F238E27FC236}">
                  <a16:creationId xmlns:a16="http://schemas.microsoft.com/office/drawing/2014/main" id="{5AD071C2-C37F-462E-B6FD-3B9E9698E19C}"/>
                </a:ext>
              </a:extLst>
            </p:cNvPr>
            <p:cNvSpPr/>
            <p:nvPr/>
          </p:nvSpPr>
          <p:spPr>
            <a:xfrm>
              <a:off x="2505075" y="32207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8458;p43">
              <a:extLst>
                <a:ext uri="{FF2B5EF4-FFF2-40B4-BE49-F238E27FC236}">
                  <a16:creationId xmlns:a16="http://schemas.microsoft.com/office/drawing/2014/main" id="{086E1A30-ADE1-4C90-855C-6AC443CD9F42}"/>
                </a:ext>
              </a:extLst>
            </p:cNvPr>
            <p:cNvSpPr/>
            <p:nvPr/>
          </p:nvSpPr>
          <p:spPr>
            <a:xfrm>
              <a:off x="2503875" y="3218375"/>
              <a:ext cx="1800" cy="2700"/>
            </a:xfrm>
            <a:custGeom>
              <a:avLst/>
              <a:gdLst/>
              <a:ahLst/>
              <a:cxnLst/>
              <a:rect l="l" t="t" r="r" b="b"/>
              <a:pathLst>
                <a:path w="72" h="108" extrusionOk="0">
                  <a:moveTo>
                    <a:pt x="36" y="1"/>
                  </a:moveTo>
                  <a:lnTo>
                    <a:pt x="36" y="1"/>
                  </a:lnTo>
                  <a:cubicBezTo>
                    <a:pt x="24" y="37"/>
                    <a:pt x="12" y="72"/>
                    <a:pt x="0" y="108"/>
                  </a:cubicBezTo>
                  <a:cubicBezTo>
                    <a:pt x="24" y="60"/>
                    <a:pt x="72" y="8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8459;p43">
              <a:extLst>
                <a:ext uri="{FF2B5EF4-FFF2-40B4-BE49-F238E27FC236}">
                  <a16:creationId xmlns:a16="http://schemas.microsoft.com/office/drawing/2014/main" id="{A9134B7B-4FA1-42AD-A008-283FAD7EB508}"/>
                </a:ext>
              </a:extLst>
            </p:cNvPr>
            <p:cNvSpPr/>
            <p:nvPr/>
          </p:nvSpPr>
          <p:spPr>
            <a:xfrm>
              <a:off x="2545250" y="32252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8460;p43">
              <a:extLst>
                <a:ext uri="{FF2B5EF4-FFF2-40B4-BE49-F238E27FC236}">
                  <a16:creationId xmlns:a16="http://schemas.microsoft.com/office/drawing/2014/main" id="{FF36F339-0FC6-49EF-BCF1-7C0A8FCB7ACE}"/>
                </a:ext>
              </a:extLst>
            </p:cNvPr>
            <p:cNvSpPr/>
            <p:nvPr/>
          </p:nvSpPr>
          <p:spPr>
            <a:xfrm>
              <a:off x="2390475" y="3210950"/>
              <a:ext cx="158975" cy="34650"/>
            </a:xfrm>
            <a:custGeom>
              <a:avLst/>
              <a:gdLst/>
              <a:ahLst/>
              <a:cxnLst/>
              <a:rect l="l" t="t" r="r" b="b"/>
              <a:pathLst>
                <a:path w="6359" h="1386" extrusionOk="0">
                  <a:moveTo>
                    <a:pt x="3977" y="269"/>
                  </a:moveTo>
                  <a:cubicBezTo>
                    <a:pt x="3985" y="269"/>
                    <a:pt x="3993" y="274"/>
                    <a:pt x="4001" y="274"/>
                  </a:cubicBezTo>
                  <a:cubicBezTo>
                    <a:pt x="3995" y="280"/>
                    <a:pt x="3989" y="283"/>
                    <a:pt x="3983" y="283"/>
                  </a:cubicBezTo>
                  <a:cubicBezTo>
                    <a:pt x="3977" y="283"/>
                    <a:pt x="3971" y="280"/>
                    <a:pt x="3965" y="274"/>
                  </a:cubicBezTo>
                  <a:cubicBezTo>
                    <a:pt x="3969" y="270"/>
                    <a:pt x="3973" y="269"/>
                    <a:pt x="3977" y="269"/>
                  </a:cubicBezTo>
                  <a:close/>
                  <a:moveTo>
                    <a:pt x="4267" y="338"/>
                  </a:moveTo>
                  <a:cubicBezTo>
                    <a:pt x="4240" y="338"/>
                    <a:pt x="4224" y="339"/>
                    <a:pt x="4227" y="345"/>
                  </a:cubicBezTo>
                  <a:cubicBezTo>
                    <a:pt x="4233" y="348"/>
                    <a:pt x="4239" y="349"/>
                    <a:pt x="4244" y="349"/>
                  </a:cubicBezTo>
                  <a:cubicBezTo>
                    <a:pt x="4255" y="349"/>
                    <a:pt x="4262" y="344"/>
                    <a:pt x="4267" y="338"/>
                  </a:cubicBezTo>
                  <a:close/>
                  <a:moveTo>
                    <a:pt x="3267" y="376"/>
                  </a:moveTo>
                  <a:cubicBezTo>
                    <a:pt x="3273" y="376"/>
                    <a:pt x="3280" y="387"/>
                    <a:pt x="3286" y="393"/>
                  </a:cubicBezTo>
                  <a:cubicBezTo>
                    <a:pt x="3277" y="393"/>
                    <a:pt x="3267" y="408"/>
                    <a:pt x="3258" y="408"/>
                  </a:cubicBezTo>
                  <a:cubicBezTo>
                    <a:pt x="3255" y="408"/>
                    <a:pt x="3253" y="407"/>
                    <a:pt x="3251" y="405"/>
                  </a:cubicBezTo>
                  <a:cubicBezTo>
                    <a:pt x="3256" y="383"/>
                    <a:pt x="3261" y="376"/>
                    <a:pt x="3267" y="376"/>
                  </a:cubicBezTo>
                  <a:close/>
                  <a:moveTo>
                    <a:pt x="1534" y="451"/>
                  </a:moveTo>
                  <a:lnTo>
                    <a:pt x="1534" y="451"/>
                  </a:lnTo>
                  <a:cubicBezTo>
                    <a:pt x="1534" y="451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1"/>
                    <a:pt x="1534" y="451"/>
                    <a:pt x="1534" y="451"/>
                  </a:cubicBezTo>
                  <a:close/>
                  <a:moveTo>
                    <a:pt x="3320" y="489"/>
                  </a:moveTo>
                  <a:cubicBezTo>
                    <a:pt x="3324" y="493"/>
                    <a:pt x="3329" y="497"/>
                    <a:pt x="3334" y="500"/>
                  </a:cubicBezTo>
                  <a:cubicBezTo>
                    <a:pt x="3329" y="496"/>
                    <a:pt x="3324" y="492"/>
                    <a:pt x="3320" y="489"/>
                  </a:cubicBezTo>
                  <a:close/>
                  <a:moveTo>
                    <a:pt x="5156" y="500"/>
                  </a:moveTo>
                  <a:lnTo>
                    <a:pt x="5156" y="500"/>
                  </a:lnTo>
                  <a:cubicBezTo>
                    <a:pt x="5156" y="500"/>
                    <a:pt x="5156" y="500"/>
                    <a:pt x="5156" y="500"/>
                  </a:cubicBezTo>
                  <a:cubicBezTo>
                    <a:pt x="5156" y="501"/>
                    <a:pt x="5156" y="501"/>
                    <a:pt x="5156" y="501"/>
                  </a:cubicBezTo>
                  <a:cubicBezTo>
                    <a:pt x="5156" y="501"/>
                    <a:pt x="5156" y="501"/>
                    <a:pt x="5156" y="500"/>
                  </a:cubicBezTo>
                  <a:close/>
                  <a:moveTo>
                    <a:pt x="1465" y="500"/>
                  </a:moveTo>
                  <a:lnTo>
                    <a:pt x="1476" y="512"/>
                  </a:lnTo>
                  <a:cubicBezTo>
                    <a:pt x="1473" y="516"/>
                    <a:pt x="1471" y="517"/>
                    <a:pt x="1469" y="517"/>
                  </a:cubicBezTo>
                  <a:cubicBezTo>
                    <a:pt x="1465" y="517"/>
                    <a:pt x="1465" y="509"/>
                    <a:pt x="1465" y="500"/>
                  </a:cubicBezTo>
                  <a:close/>
                  <a:moveTo>
                    <a:pt x="5272" y="516"/>
                  </a:moveTo>
                  <a:cubicBezTo>
                    <a:pt x="5273" y="523"/>
                    <a:pt x="5274" y="530"/>
                    <a:pt x="5275" y="536"/>
                  </a:cubicBezTo>
                  <a:cubicBezTo>
                    <a:pt x="5276" y="528"/>
                    <a:pt x="5275" y="521"/>
                    <a:pt x="5272" y="516"/>
                  </a:cubicBezTo>
                  <a:close/>
                  <a:moveTo>
                    <a:pt x="5737" y="526"/>
                  </a:moveTo>
                  <a:cubicBezTo>
                    <a:pt x="5730" y="526"/>
                    <a:pt x="5722" y="529"/>
                    <a:pt x="5715" y="534"/>
                  </a:cubicBezTo>
                  <a:lnTo>
                    <a:pt x="5715" y="534"/>
                  </a:lnTo>
                  <a:cubicBezTo>
                    <a:pt x="5714" y="534"/>
                    <a:pt x="5712" y="533"/>
                    <a:pt x="5710" y="533"/>
                  </a:cubicBezTo>
                  <a:lnTo>
                    <a:pt x="5710" y="533"/>
                  </a:lnTo>
                  <a:cubicBezTo>
                    <a:pt x="5707" y="538"/>
                    <a:pt x="5705" y="543"/>
                    <a:pt x="5703" y="548"/>
                  </a:cubicBezTo>
                  <a:cubicBezTo>
                    <a:pt x="5707" y="542"/>
                    <a:pt x="5711" y="538"/>
                    <a:pt x="5715" y="534"/>
                  </a:cubicBezTo>
                  <a:lnTo>
                    <a:pt x="5715" y="534"/>
                  </a:lnTo>
                  <a:cubicBezTo>
                    <a:pt x="5721" y="535"/>
                    <a:pt x="5725" y="536"/>
                    <a:pt x="5727" y="536"/>
                  </a:cubicBezTo>
                  <a:cubicBezTo>
                    <a:pt x="5715" y="560"/>
                    <a:pt x="5703" y="584"/>
                    <a:pt x="5703" y="595"/>
                  </a:cubicBezTo>
                  <a:cubicBezTo>
                    <a:pt x="5715" y="572"/>
                    <a:pt x="5751" y="560"/>
                    <a:pt x="5775" y="560"/>
                  </a:cubicBezTo>
                  <a:cubicBezTo>
                    <a:pt x="5768" y="539"/>
                    <a:pt x="5753" y="526"/>
                    <a:pt x="5737" y="526"/>
                  </a:cubicBezTo>
                  <a:close/>
                  <a:moveTo>
                    <a:pt x="1688" y="666"/>
                  </a:moveTo>
                  <a:cubicBezTo>
                    <a:pt x="1675" y="673"/>
                    <a:pt x="1674" y="692"/>
                    <a:pt x="1678" y="692"/>
                  </a:cubicBezTo>
                  <a:cubicBezTo>
                    <a:pt x="1680" y="692"/>
                    <a:pt x="1684" y="685"/>
                    <a:pt x="1688" y="666"/>
                  </a:cubicBezTo>
                  <a:close/>
                  <a:moveTo>
                    <a:pt x="1652" y="747"/>
                  </a:moveTo>
                  <a:lnTo>
                    <a:pt x="1652" y="747"/>
                  </a:lnTo>
                  <a:cubicBezTo>
                    <a:pt x="1645" y="750"/>
                    <a:pt x="1638" y="755"/>
                    <a:pt x="1631" y="762"/>
                  </a:cubicBezTo>
                  <a:cubicBezTo>
                    <a:pt x="1638" y="757"/>
                    <a:pt x="1645" y="752"/>
                    <a:pt x="1652" y="747"/>
                  </a:cubicBezTo>
                  <a:close/>
                  <a:moveTo>
                    <a:pt x="774" y="1150"/>
                  </a:moveTo>
                  <a:lnTo>
                    <a:pt x="774" y="1150"/>
                  </a:lnTo>
                  <a:cubicBezTo>
                    <a:pt x="762" y="1159"/>
                    <a:pt x="757" y="1165"/>
                    <a:pt x="762" y="1167"/>
                  </a:cubicBezTo>
                  <a:cubicBezTo>
                    <a:pt x="771" y="1163"/>
                    <a:pt x="775" y="1157"/>
                    <a:pt x="774" y="1150"/>
                  </a:cubicBezTo>
                  <a:close/>
                  <a:moveTo>
                    <a:pt x="4024" y="0"/>
                  </a:moveTo>
                  <a:cubicBezTo>
                    <a:pt x="4013" y="0"/>
                    <a:pt x="3905" y="131"/>
                    <a:pt x="3905" y="131"/>
                  </a:cubicBezTo>
                  <a:cubicBezTo>
                    <a:pt x="3893" y="107"/>
                    <a:pt x="3893" y="95"/>
                    <a:pt x="3917" y="83"/>
                  </a:cubicBezTo>
                  <a:cubicBezTo>
                    <a:pt x="3904" y="81"/>
                    <a:pt x="3886" y="80"/>
                    <a:pt x="3864" y="80"/>
                  </a:cubicBezTo>
                  <a:cubicBezTo>
                    <a:pt x="3769" y="80"/>
                    <a:pt x="3613" y="100"/>
                    <a:pt x="3584" y="119"/>
                  </a:cubicBezTo>
                  <a:cubicBezTo>
                    <a:pt x="3575" y="126"/>
                    <a:pt x="3560" y="129"/>
                    <a:pt x="3541" y="129"/>
                  </a:cubicBezTo>
                  <a:cubicBezTo>
                    <a:pt x="3458" y="129"/>
                    <a:pt x="3311" y="72"/>
                    <a:pt x="3370" y="24"/>
                  </a:cubicBezTo>
                  <a:cubicBezTo>
                    <a:pt x="3357" y="18"/>
                    <a:pt x="3349" y="15"/>
                    <a:pt x="3343" y="15"/>
                  </a:cubicBezTo>
                  <a:cubicBezTo>
                    <a:pt x="3316" y="15"/>
                    <a:pt x="3351" y="74"/>
                    <a:pt x="3322" y="83"/>
                  </a:cubicBezTo>
                  <a:cubicBezTo>
                    <a:pt x="3312" y="64"/>
                    <a:pt x="3288" y="56"/>
                    <a:pt x="3257" y="56"/>
                  </a:cubicBezTo>
                  <a:cubicBezTo>
                    <a:pt x="3178" y="56"/>
                    <a:pt x="3052" y="109"/>
                    <a:pt x="3000" y="143"/>
                  </a:cubicBezTo>
                  <a:cubicBezTo>
                    <a:pt x="2981" y="154"/>
                    <a:pt x="2954" y="158"/>
                    <a:pt x="2923" y="158"/>
                  </a:cubicBezTo>
                  <a:cubicBezTo>
                    <a:pt x="2881" y="158"/>
                    <a:pt x="2833" y="151"/>
                    <a:pt x="2788" y="151"/>
                  </a:cubicBezTo>
                  <a:cubicBezTo>
                    <a:pt x="2729" y="151"/>
                    <a:pt x="2676" y="162"/>
                    <a:pt x="2655" y="214"/>
                  </a:cubicBezTo>
                  <a:cubicBezTo>
                    <a:pt x="2631" y="205"/>
                    <a:pt x="2612" y="197"/>
                    <a:pt x="2595" y="197"/>
                  </a:cubicBezTo>
                  <a:cubicBezTo>
                    <a:pt x="2570" y="197"/>
                    <a:pt x="2547" y="213"/>
                    <a:pt x="2512" y="262"/>
                  </a:cubicBezTo>
                  <a:cubicBezTo>
                    <a:pt x="2496" y="253"/>
                    <a:pt x="2471" y="249"/>
                    <a:pt x="2442" y="249"/>
                  </a:cubicBezTo>
                  <a:cubicBezTo>
                    <a:pt x="2286" y="249"/>
                    <a:pt x="2001" y="368"/>
                    <a:pt x="2131" y="429"/>
                  </a:cubicBezTo>
                  <a:cubicBezTo>
                    <a:pt x="2131" y="429"/>
                    <a:pt x="1957" y="413"/>
                    <a:pt x="1805" y="413"/>
                  </a:cubicBezTo>
                  <a:cubicBezTo>
                    <a:pt x="1729" y="413"/>
                    <a:pt x="1659" y="417"/>
                    <a:pt x="1619" y="429"/>
                  </a:cubicBezTo>
                  <a:cubicBezTo>
                    <a:pt x="1631" y="441"/>
                    <a:pt x="1643" y="464"/>
                    <a:pt x="1643" y="476"/>
                  </a:cubicBezTo>
                  <a:cubicBezTo>
                    <a:pt x="1631" y="476"/>
                    <a:pt x="1619" y="488"/>
                    <a:pt x="1607" y="488"/>
                  </a:cubicBezTo>
                  <a:cubicBezTo>
                    <a:pt x="1584" y="476"/>
                    <a:pt x="1584" y="464"/>
                    <a:pt x="1607" y="441"/>
                  </a:cubicBezTo>
                  <a:lnTo>
                    <a:pt x="1607" y="441"/>
                  </a:lnTo>
                  <a:cubicBezTo>
                    <a:pt x="1585" y="452"/>
                    <a:pt x="1573" y="463"/>
                    <a:pt x="1572" y="495"/>
                  </a:cubicBezTo>
                  <a:lnTo>
                    <a:pt x="1572" y="495"/>
                  </a:lnTo>
                  <a:cubicBezTo>
                    <a:pt x="1566" y="484"/>
                    <a:pt x="1542" y="459"/>
                    <a:pt x="1536" y="453"/>
                  </a:cubicBezTo>
                  <a:lnTo>
                    <a:pt x="1536" y="453"/>
                  </a:lnTo>
                  <a:cubicBezTo>
                    <a:pt x="1524" y="453"/>
                    <a:pt x="1464" y="488"/>
                    <a:pt x="1405" y="512"/>
                  </a:cubicBezTo>
                  <a:cubicBezTo>
                    <a:pt x="1417" y="548"/>
                    <a:pt x="1405" y="572"/>
                    <a:pt x="1429" y="595"/>
                  </a:cubicBezTo>
                  <a:cubicBezTo>
                    <a:pt x="1404" y="571"/>
                    <a:pt x="1379" y="561"/>
                    <a:pt x="1353" y="561"/>
                  </a:cubicBezTo>
                  <a:cubicBezTo>
                    <a:pt x="1241" y="561"/>
                    <a:pt x="1129" y="750"/>
                    <a:pt x="1119" y="750"/>
                  </a:cubicBezTo>
                  <a:cubicBezTo>
                    <a:pt x="1107" y="703"/>
                    <a:pt x="1080" y="685"/>
                    <a:pt x="1050" y="685"/>
                  </a:cubicBezTo>
                  <a:cubicBezTo>
                    <a:pt x="991" y="685"/>
                    <a:pt x="925" y="754"/>
                    <a:pt x="965" y="786"/>
                  </a:cubicBezTo>
                  <a:cubicBezTo>
                    <a:pt x="951" y="788"/>
                    <a:pt x="938" y="788"/>
                    <a:pt x="924" y="788"/>
                  </a:cubicBezTo>
                  <a:cubicBezTo>
                    <a:pt x="902" y="788"/>
                    <a:pt x="879" y="787"/>
                    <a:pt x="856" y="787"/>
                  </a:cubicBezTo>
                  <a:cubicBezTo>
                    <a:pt x="792" y="787"/>
                    <a:pt x="733" y="798"/>
                    <a:pt x="703" y="881"/>
                  </a:cubicBezTo>
                  <a:cubicBezTo>
                    <a:pt x="691" y="869"/>
                    <a:pt x="667" y="857"/>
                    <a:pt x="643" y="845"/>
                  </a:cubicBezTo>
                  <a:cubicBezTo>
                    <a:pt x="550" y="938"/>
                    <a:pt x="346" y="1132"/>
                    <a:pt x="148" y="1132"/>
                  </a:cubicBezTo>
                  <a:cubicBezTo>
                    <a:pt x="143" y="1132"/>
                    <a:pt x="137" y="1132"/>
                    <a:pt x="131" y="1131"/>
                  </a:cubicBezTo>
                  <a:lnTo>
                    <a:pt x="131" y="1131"/>
                  </a:lnTo>
                  <a:cubicBezTo>
                    <a:pt x="167" y="1143"/>
                    <a:pt x="143" y="1167"/>
                    <a:pt x="167" y="1203"/>
                  </a:cubicBezTo>
                  <a:cubicBezTo>
                    <a:pt x="131" y="1203"/>
                    <a:pt x="0" y="1215"/>
                    <a:pt x="36" y="1298"/>
                  </a:cubicBezTo>
                  <a:cubicBezTo>
                    <a:pt x="85" y="1362"/>
                    <a:pt x="138" y="1385"/>
                    <a:pt x="194" y="1385"/>
                  </a:cubicBezTo>
                  <a:cubicBezTo>
                    <a:pt x="314" y="1385"/>
                    <a:pt x="442" y="1275"/>
                    <a:pt x="548" y="1226"/>
                  </a:cubicBezTo>
                  <a:cubicBezTo>
                    <a:pt x="557" y="1223"/>
                    <a:pt x="565" y="1220"/>
                    <a:pt x="571" y="1218"/>
                  </a:cubicBezTo>
                  <a:lnTo>
                    <a:pt x="571" y="1218"/>
                  </a:lnTo>
                  <a:cubicBezTo>
                    <a:pt x="568" y="1219"/>
                    <a:pt x="565" y="1219"/>
                    <a:pt x="562" y="1219"/>
                  </a:cubicBezTo>
                  <a:cubicBezTo>
                    <a:pt x="547" y="1219"/>
                    <a:pt x="528" y="1213"/>
                    <a:pt x="524" y="1191"/>
                  </a:cubicBezTo>
                  <a:lnTo>
                    <a:pt x="524" y="1191"/>
                  </a:lnTo>
                  <a:cubicBezTo>
                    <a:pt x="542" y="1206"/>
                    <a:pt x="560" y="1214"/>
                    <a:pt x="578" y="1216"/>
                  </a:cubicBezTo>
                  <a:lnTo>
                    <a:pt x="578" y="1216"/>
                  </a:lnTo>
                  <a:cubicBezTo>
                    <a:pt x="583" y="1215"/>
                    <a:pt x="586" y="1214"/>
                    <a:pt x="587" y="1214"/>
                  </a:cubicBezTo>
                  <a:cubicBezTo>
                    <a:pt x="588" y="1214"/>
                    <a:pt x="586" y="1215"/>
                    <a:pt x="581" y="1216"/>
                  </a:cubicBezTo>
                  <a:lnTo>
                    <a:pt x="581" y="1216"/>
                  </a:lnTo>
                  <a:cubicBezTo>
                    <a:pt x="580" y="1216"/>
                    <a:pt x="579" y="1216"/>
                    <a:pt x="578" y="1216"/>
                  </a:cubicBezTo>
                  <a:lnTo>
                    <a:pt x="578" y="1216"/>
                  </a:lnTo>
                  <a:cubicBezTo>
                    <a:pt x="576" y="1217"/>
                    <a:pt x="574" y="1217"/>
                    <a:pt x="571" y="1218"/>
                  </a:cubicBezTo>
                  <a:lnTo>
                    <a:pt x="571" y="1218"/>
                  </a:lnTo>
                  <a:cubicBezTo>
                    <a:pt x="575" y="1218"/>
                    <a:pt x="578" y="1217"/>
                    <a:pt x="581" y="1216"/>
                  </a:cubicBezTo>
                  <a:lnTo>
                    <a:pt x="581" y="1216"/>
                  </a:lnTo>
                  <a:cubicBezTo>
                    <a:pt x="584" y="1217"/>
                    <a:pt x="586" y="1217"/>
                    <a:pt x="588" y="1217"/>
                  </a:cubicBezTo>
                  <a:cubicBezTo>
                    <a:pt x="662" y="1217"/>
                    <a:pt x="726" y="1129"/>
                    <a:pt x="726" y="1119"/>
                  </a:cubicBezTo>
                  <a:cubicBezTo>
                    <a:pt x="756" y="1127"/>
                    <a:pt x="772" y="1139"/>
                    <a:pt x="774" y="1150"/>
                  </a:cubicBezTo>
                  <a:lnTo>
                    <a:pt x="774" y="1150"/>
                  </a:lnTo>
                  <a:cubicBezTo>
                    <a:pt x="844" y="1094"/>
                    <a:pt x="1167" y="923"/>
                    <a:pt x="1211" y="923"/>
                  </a:cubicBezTo>
                  <a:cubicBezTo>
                    <a:pt x="1215" y="923"/>
                    <a:pt x="1216" y="925"/>
                    <a:pt x="1215" y="929"/>
                  </a:cubicBezTo>
                  <a:cubicBezTo>
                    <a:pt x="1286" y="857"/>
                    <a:pt x="1238" y="822"/>
                    <a:pt x="1310" y="774"/>
                  </a:cubicBezTo>
                  <a:lnTo>
                    <a:pt x="1310" y="774"/>
                  </a:lnTo>
                  <a:cubicBezTo>
                    <a:pt x="1285" y="819"/>
                    <a:pt x="1306" y="830"/>
                    <a:pt x="1339" y="830"/>
                  </a:cubicBezTo>
                  <a:cubicBezTo>
                    <a:pt x="1375" y="830"/>
                    <a:pt x="1425" y="817"/>
                    <a:pt x="1450" y="817"/>
                  </a:cubicBezTo>
                  <a:cubicBezTo>
                    <a:pt x="1458" y="817"/>
                    <a:pt x="1463" y="818"/>
                    <a:pt x="1465" y="822"/>
                  </a:cubicBezTo>
                  <a:cubicBezTo>
                    <a:pt x="1476" y="750"/>
                    <a:pt x="1369" y="810"/>
                    <a:pt x="1405" y="738"/>
                  </a:cubicBezTo>
                  <a:cubicBezTo>
                    <a:pt x="1413" y="725"/>
                    <a:pt x="1424" y="720"/>
                    <a:pt x="1437" y="720"/>
                  </a:cubicBezTo>
                  <a:cubicBezTo>
                    <a:pt x="1480" y="720"/>
                    <a:pt x="1541" y="775"/>
                    <a:pt x="1557" y="775"/>
                  </a:cubicBezTo>
                  <a:cubicBezTo>
                    <a:pt x="1558" y="775"/>
                    <a:pt x="1559" y="775"/>
                    <a:pt x="1560" y="774"/>
                  </a:cubicBezTo>
                  <a:cubicBezTo>
                    <a:pt x="1565" y="778"/>
                    <a:pt x="1572" y="779"/>
                    <a:pt x="1578" y="779"/>
                  </a:cubicBezTo>
                  <a:cubicBezTo>
                    <a:pt x="1612" y="779"/>
                    <a:pt x="1653" y="731"/>
                    <a:pt x="1643" y="691"/>
                  </a:cubicBezTo>
                  <a:lnTo>
                    <a:pt x="1643" y="691"/>
                  </a:lnTo>
                  <a:cubicBezTo>
                    <a:pt x="1631" y="703"/>
                    <a:pt x="1607" y="715"/>
                    <a:pt x="1596" y="726"/>
                  </a:cubicBezTo>
                  <a:cubicBezTo>
                    <a:pt x="1607" y="679"/>
                    <a:pt x="1643" y="643"/>
                    <a:pt x="1691" y="643"/>
                  </a:cubicBezTo>
                  <a:cubicBezTo>
                    <a:pt x="1690" y="652"/>
                    <a:pt x="1689" y="660"/>
                    <a:pt x="1688" y="666"/>
                  </a:cubicBezTo>
                  <a:lnTo>
                    <a:pt x="1688" y="666"/>
                  </a:lnTo>
                  <a:cubicBezTo>
                    <a:pt x="1691" y="664"/>
                    <a:pt x="1694" y="663"/>
                    <a:pt x="1698" y="663"/>
                  </a:cubicBezTo>
                  <a:cubicBezTo>
                    <a:pt x="1703" y="663"/>
                    <a:pt x="1708" y="664"/>
                    <a:pt x="1715" y="667"/>
                  </a:cubicBezTo>
                  <a:cubicBezTo>
                    <a:pt x="1696" y="705"/>
                    <a:pt x="1677" y="728"/>
                    <a:pt x="1652" y="747"/>
                  </a:cubicBezTo>
                  <a:lnTo>
                    <a:pt x="1652" y="747"/>
                  </a:lnTo>
                  <a:cubicBezTo>
                    <a:pt x="1656" y="745"/>
                    <a:pt x="1661" y="744"/>
                    <a:pt x="1665" y="744"/>
                  </a:cubicBezTo>
                  <a:cubicBezTo>
                    <a:pt x="1676" y="744"/>
                    <a:pt x="1685" y="750"/>
                    <a:pt x="1691" y="762"/>
                  </a:cubicBezTo>
                  <a:cubicBezTo>
                    <a:pt x="1679" y="703"/>
                    <a:pt x="1786" y="691"/>
                    <a:pt x="1798" y="691"/>
                  </a:cubicBezTo>
                  <a:cubicBezTo>
                    <a:pt x="1798" y="703"/>
                    <a:pt x="1786" y="715"/>
                    <a:pt x="1786" y="738"/>
                  </a:cubicBezTo>
                  <a:cubicBezTo>
                    <a:pt x="1812" y="730"/>
                    <a:pt x="1832" y="721"/>
                    <a:pt x="1855" y="717"/>
                  </a:cubicBezTo>
                  <a:lnTo>
                    <a:pt x="1855" y="717"/>
                  </a:lnTo>
                  <a:cubicBezTo>
                    <a:pt x="1858" y="717"/>
                    <a:pt x="1861" y="718"/>
                    <a:pt x="1863" y="718"/>
                  </a:cubicBezTo>
                  <a:cubicBezTo>
                    <a:pt x="1869" y="718"/>
                    <a:pt x="1875" y="717"/>
                    <a:pt x="1881" y="715"/>
                  </a:cubicBezTo>
                  <a:cubicBezTo>
                    <a:pt x="1872" y="715"/>
                    <a:pt x="1863" y="715"/>
                    <a:pt x="1855" y="717"/>
                  </a:cubicBezTo>
                  <a:lnTo>
                    <a:pt x="1855" y="717"/>
                  </a:lnTo>
                  <a:cubicBezTo>
                    <a:pt x="1834" y="713"/>
                    <a:pt x="1822" y="693"/>
                    <a:pt x="1822" y="667"/>
                  </a:cubicBezTo>
                  <a:cubicBezTo>
                    <a:pt x="1833" y="656"/>
                    <a:pt x="1843" y="651"/>
                    <a:pt x="1852" y="651"/>
                  </a:cubicBezTo>
                  <a:cubicBezTo>
                    <a:pt x="1886" y="651"/>
                    <a:pt x="1910" y="709"/>
                    <a:pt x="1952" y="709"/>
                  </a:cubicBezTo>
                  <a:cubicBezTo>
                    <a:pt x="1960" y="709"/>
                    <a:pt x="1968" y="707"/>
                    <a:pt x="1977" y="703"/>
                  </a:cubicBezTo>
                  <a:cubicBezTo>
                    <a:pt x="1953" y="703"/>
                    <a:pt x="1941" y="703"/>
                    <a:pt x="1941" y="667"/>
                  </a:cubicBezTo>
                  <a:lnTo>
                    <a:pt x="1941" y="667"/>
                  </a:lnTo>
                  <a:cubicBezTo>
                    <a:pt x="1945" y="667"/>
                    <a:pt x="1949" y="668"/>
                    <a:pt x="1953" y="668"/>
                  </a:cubicBezTo>
                  <a:cubicBezTo>
                    <a:pt x="2031" y="668"/>
                    <a:pt x="2029" y="559"/>
                    <a:pt x="2108" y="559"/>
                  </a:cubicBezTo>
                  <a:cubicBezTo>
                    <a:pt x="2111" y="559"/>
                    <a:pt x="2115" y="559"/>
                    <a:pt x="2119" y="560"/>
                  </a:cubicBezTo>
                  <a:cubicBezTo>
                    <a:pt x="2108" y="572"/>
                    <a:pt x="2108" y="595"/>
                    <a:pt x="2108" y="607"/>
                  </a:cubicBezTo>
                  <a:cubicBezTo>
                    <a:pt x="2117" y="593"/>
                    <a:pt x="2124" y="587"/>
                    <a:pt x="2129" y="587"/>
                  </a:cubicBezTo>
                  <a:cubicBezTo>
                    <a:pt x="2137" y="587"/>
                    <a:pt x="2139" y="602"/>
                    <a:pt x="2131" y="631"/>
                  </a:cubicBezTo>
                  <a:cubicBezTo>
                    <a:pt x="2143" y="619"/>
                    <a:pt x="2227" y="524"/>
                    <a:pt x="2227" y="524"/>
                  </a:cubicBezTo>
                  <a:cubicBezTo>
                    <a:pt x="2227" y="548"/>
                    <a:pt x="2238" y="548"/>
                    <a:pt x="2262" y="548"/>
                  </a:cubicBezTo>
                  <a:cubicBezTo>
                    <a:pt x="2258" y="570"/>
                    <a:pt x="2252" y="574"/>
                    <a:pt x="2246" y="574"/>
                  </a:cubicBezTo>
                  <a:cubicBezTo>
                    <a:pt x="2243" y="574"/>
                    <a:pt x="2239" y="573"/>
                    <a:pt x="2236" y="573"/>
                  </a:cubicBezTo>
                  <a:cubicBezTo>
                    <a:pt x="2231" y="573"/>
                    <a:pt x="2227" y="578"/>
                    <a:pt x="2227" y="607"/>
                  </a:cubicBezTo>
                  <a:cubicBezTo>
                    <a:pt x="2236" y="614"/>
                    <a:pt x="2244" y="617"/>
                    <a:pt x="2252" y="617"/>
                  </a:cubicBezTo>
                  <a:cubicBezTo>
                    <a:pt x="2287" y="617"/>
                    <a:pt x="2314" y="563"/>
                    <a:pt x="2334" y="524"/>
                  </a:cubicBezTo>
                  <a:cubicBezTo>
                    <a:pt x="2334" y="536"/>
                    <a:pt x="2417" y="548"/>
                    <a:pt x="2346" y="607"/>
                  </a:cubicBezTo>
                  <a:cubicBezTo>
                    <a:pt x="2417" y="581"/>
                    <a:pt x="2535" y="527"/>
                    <a:pt x="2630" y="527"/>
                  </a:cubicBezTo>
                  <a:cubicBezTo>
                    <a:pt x="2662" y="527"/>
                    <a:pt x="2691" y="533"/>
                    <a:pt x="2715" y="548"/>
                  </a:cubicBezTo>
                  <a:cubicBezTo>
                    <a:pt x="2715" y="525"/>
                    <a:pt x="2715" y="492"/>
                    <a:pt x="2725" y="469"/>
                  </a:cubicBezTo>
                  <a:lnTo>
                    <a:pt x="2725" y="469"/>
                  </a:lnTo>
                  <a:cubicBezTo>
                    <a:pt x="2729" y="469"/>
                    <a:pt x="2737" y="470"/>
                    <a:pt x="2748" y="470"/>
                  </a:cubicBezTo>
                  <a:cubicBezTo>
                    <a:pt x="2788" y="470"/>
                    <a:pt x="2863" y="465"/>
                    <a:pt x="2869" y="465"/>
                  </a:cubicBezTo>
                  <a:lnTo>
                    <a:pt x="2869" y="465"/>
                  </a:lnTo>
                  <a:cubicBezTo>
                    <a:pt x="2857" y="466"/>
                    <a:pt x="2810" y="536"/>
                    <a:pt x="2834" y="572"/>
                  </a:cubicBezTo>
                  <a:cubicBezTo>
                    <a:pt x="2834" y="502"/>
                    <a:pt x="2980" y="478"/>
                    <a:pt x="2955" y="466"/>
                  </a:cubicBezTo>
                  <a:lnTo>
                    <a:pt x="2955" y="466"/>
                  </a:lnTo>
                  <a:cubicBezTo>
                    <a:pt x="2956" y="466"/>
                    <a:pt x="2957" y="466"/>
                    <a:pt x="2957" y="466"/>
                  </a:cubicBezTo>
                  <a:cubicBezTo>
                    <a:pt x="2989" y="466"/>
                    <a:pt x="3157" y="391"/>
                    <a:pt x="3179" y="357"/>
                  </a:cubicBezTo>
                  <a:cubicBezTo>
                    <a:pt x="3191" y="357"/>
                    <a:pt x="3191" y="369"/>
                    <a:pt x="3179" y="381"/>
                  </a:cubicBezTo>
                  <a:cubicBezTo>
                    <a:pt x="3191" y="369"/>
                    <a:pt x="3203" y="357"/>
                    <a:pt x="3215" y="345"/>
                  </a:cubicBezTo>
                  <a:lnTo>
                    <a:pt x="3215" y="345"/>
                  </a:lnTo>
                  <a:cubicBezTo>
                    <a:pt x="3215" y="357"/>
                    <a:pt x="3162" y="442"/>
                    <a:pt x="3196" y="442"/>
                  </a:cubicBezTo>
                  <a:cubicBezTo>
                    <a:pt x="3198" y="442"/>
                    <a:pt x="3200" y="441"/>
                    <a:pt x="3203" y="441"/>
                  </a:cubicBezTo>
                  <a:cubicBezTo>
                    <a:pt x="3218" y="418"/>
                    <a:pt x="3233" y="410"/>
                    <a:pt x="3248" y="410"/>
                  </a:cubicBezTo>
                  <a:cubicBezTo>
                    <a:pt x="3257" y="410"/>
                    <a:pt x="3266" y="413"/>
                    <a:pt x="3274" y="417"/>
                  </a:cubicBezTo>
                  <a:cubicBezTo>
                    <a:pt x="3285" y="461"/>
                    <a:pt x="3266" y="444"/>
                    <a:pt x="3320" y="489"/>
                  </a:cubicBezTo>
                  <a:lnTo>
                    <a:pt x="3320" y="489"/>
                  </a:lnTo>
                  <a:cubicBezTo>
                    <a:pt x="3295" y="463"/>
                    <a:pt x="3286" y="424"/>
                    <a:pt x="3286" y="393"/>
                  </a:cubicBezTo>
                  <a:lnTo>
                    <a:pt x="3286" y="393"/>
                  </a:lnTo>
                  <a:cubicBezTo>
                    <a:pt x="3311" y="404"/>
                    <a:pt x="3334" y="406"/>
                    <a:pt x="3355" y="406"/>
                  </a:cubicBezTo>
                  <a:cubicBezTo>
                    <a:pt x="3369" y="406"/>
                    <a:pt x="3381" y="405"/>
                    <a:pt x="3393" y="405"/>
                  </a:cubicBezTo>
                  <a:cubicBezTo>
                    <a:pt x="3423" y="405"/>
                    <a:pt x="3447" y="411"/>
                    <a:pt x="3465" y="453"/>
                  </a:cubicBezTo>
                  <a:cubicBezTo>
                    <a:pt x="3483" y="453"/>
                    <a:pt x="3509" y="367"/>
                    <a:pt x="3553" y="367"/>
                  </a:cubicBezTo>
                  <a:cubicBezTo>
                    <a:pt x="3565" y="367"/>
                    <a:pt x="3580" y="374"/>
                    <a:pt x="3596" y="393"/>
                  </a:cubicBezTo>
                  <a:cubicBezTo>
                    <a:pt x="3611" y="362"/>
                    <a:pt x="3666" y="312"/>
                    <a:pt x="3710" y="312"/>
                  </a:cubicBezTo>
                  <a:cubicBezTo>
                    <a:pt x="3734" y="312"/>
                    <a:pt x="3754" y="327"/>
                    <a:pt x="3762" y="369"/>
                  </a:cubicBezTo>
                  <a:cubicBezTo>
                    <a:pt x="3822" y="334"/>
                    <a:pt x="3858" y="334"/>
                    <a:pt x="3893" y="322"/>
                  </a:cubicBezTo>
                  <a:cubicBezTo>
                    <a:pt x="3834" y="250"/>
                    <a:pt x="3965" y="238"/>
                    <a:pt x="3905" y="167"/>
                  </a:cubicBezTo>
                  <a:cubicBezTo>
                    <a:pt x="3917" y="155"/>
                    <a:pt x="3941" y="155"/>
                    <a:pt x="3953" y="143"/>
                  </a:cubicBezTo>
                  <a:cubicBezTo>
                    <a:pt x="3953" y="143"/>
                    <a:pt x="3953" y="250"/>
                    <a:pt x="3953" y="250"/>
                  </a:cubicBezTo>
                  <a:cubicBezTo>
                    <a:pt x="3944" y="228"/>
                    <a:pt x="3937" y="218"/>
                    <a:pt x="3931" y="218"/>
                  </a:cubicBezTo>
                  <a:cubicBezTo>
                    <a:pt x="3920" y="218"/>
                    <a:pt x="3913" y="249"/>
                    <a:pt x="3905" y="310"/>
                  </a:cubicBezTo>
                  <a:cubicBezTo>
                    <a:pt x="3911" y="301"/>
                    <a:pt x="3916" y="297"/>
                    <a:pt x="3920" y="297"/>
                  </a:cubicBezTo>
                  <a:cubicBezTo>
                    <a:pt x="3931" y="297"/>
                    <a:pt x="3935" y="328"/>
                    <a:pt x="3953" y="345"/>
                  </a:cubicBezTo>
                  <a:cubicBezTo>
                    <a:pt x="3957" y="346"/>
                    <a:pt x="3960" y="346"/>
                    <a:pt x="3964" y="346"/>
                  </a:cubicBezTo>
                  <a:cubicBezTo>
                    <a:pt x="4030" y="346"/>
                    <a:pt x="4078" y="249"/>
                    <a:pt x="4179" y="226"/>
                  </a:cubicBezTo>
                  <a:lnTo>
                    <a:pt x="4179" y="226"/>
                  </a:lnTo>
                  <a:cubicBezTo>
                    <a:pt x="4120" y="334"/>
                    <a:pt x="4143" y="298"/>
                    <a:pt x="4084" y="369"/>
                  </a:cubicBezTo>
                  <a:cubicBezTo>
                    <a:pt x="4191" y="334"/>
                    <a:pt x="4179" y="381"/>
                    <a:pt x="4274" y="310"/>
                  </a:cubicBezTo>
                  <a:lnTo>
                    <a:pt x="4274" y="310"/>
                  </a:lnTo>
                  <a:cubicBezTo>
                    <a:pt x="4274" y="320"/>
                    <a:pt x="4272" y="330"/>
                    <a:pt x="4267" y="338"/>
                  </a:cubicBezTo>
                  <a:lnTo>
                    <a:pt x="4267" y="338"/>
                  </a:lnTo>
                  <a:cubicBezTo>
                    <a:pt x="4269" y="338"/>
                    <a:pt x="4271" y="338"/>
                    <a:pt x="4273" y="338"/>
                  </a:cubicBezTo>
                  <a:cubicBezTo>
                    <a:pt x="4292" y="338"/>
                    <a:pt x="4314" y="338"/>
                    <a:pt x="4338" y="338"/>
                  </a:cubicBezTo>
                  <a:cubicBezTo>
                    <a:pt x="4420" y="338"/>
                    <a:pt x="4518" y="333"/>
                    <a:pt x="4524" y="286"/>
                  </a:cubicBezTo>
                  <a:lnTo>
                    <a:pt x="4524" y="286"/>
                  </a:lnTo>
                  <a:cubicBezTo>
                    <a:pt x="4524" y="322"/>
                    <a:pt x="4513" y="345"/>
                    <a:pt x="4513" y="381"/>
                  </a:cubicBezTo>
                  <a:cubicBezTo>
                    <a:pt x="4536" y="310"/>
                    <a:pt x="4596" y="250"/>
                    <a:pt x="4632" y="179"/>
                  </a:cubicBezTo>
                  <a:lnTo>
                    <a:pt x="4632" y="179"/>
                  </a:lnTo>
                  <a:cubicBezTo>
                    <a:pt x="4621" y="211"/>
                    <a:pt x="4561" y="400"/>
                    <a:pt x="4621" y="400"/>
                  </a:cubicBezTo>
                  <a:cubicBezTo>
                    <a:pt x="4627" y="400"/>
                    <a:pt x="4635" y="398"/>
                    <a:pt x="4644" y="393"/>
                  </a:cubicBezTo>
                  <a:cubicBezTo>
                    <a:pt x="4632" y="369"/>
                    <a:pt x="4632" y="345"/>
                    <a:pt x="4644" y="310"/>
                  </a:cubicBezTo>
                  <a:cubicBezTo>
                    <a:pt x="4655" y="345"/>
                    <a:pt x="4679" y="381"/>
                    <a:pt x="4691" y="405"/>
                  </a:cubicBezTo>
                  <a:cubicBezTo>
                    <a:pt x="4691" y="369"/>
                    <a:pt x="4703" y="334"/>
                    <a:pt x="4727" y="322"/>
                  </a:cubicBezTo>
                  <a:lnTo>
                    <a:pt x="4727" y="322"/>
                  </a:lnTo>
                  <a:cubicBezTo>
                    <a:pt x="4727" y="345"/>
                    <a:pt x="4715" y="381"/>
                    <a:pt x="4715" y="405"/>
                  </a:cubicBezTo>
                  <a:cubicBezTo>
                    <a:pt x="4739" y="381"/>
                    <a:pt x="4751" y="357"/>
                    <a:pt x="4775" y="334"/>
                  </a:cubicBezTo>
                  <a:lnTo>
                    <a:pt x="4775" y="334"/>
                  </a:lnTo>
                  <a:cubicBezTo>
                    <a:pt x="4763" y="369"/>
                    <a:pt x="4763" y="393"/>
                    <a:pt x="4775" y="429"/>
                  </a:cubicBezTo>
                  <a:lnTo>
                    <a:pt x="4834" y="429"/>
                  </a:lnTo>
                  <a:cubicBezTo>
                    <a:pt x="4834" y="429"/>
                    <a:pt x="4834" y="430"/>
                    <a:pt x="4834" y="430"/>
                  </a:cubicBezTo>
                  <a:cubicBezTo>
                    <a:pt x="4839" y="430"/>
                    <a:pt x="4891" y="321"/>
                    <a:pt x="4935" y="321"/>
                  </a:cubicBezTo>
                  <a:cubicBezTo>
                    <a:pt x="4937" y="321"/>
                    <a:pt x="4939" y="321"/>
                    <a:pt x="4941" y="322"/>
                  </a:cubicBezTo>
                  <a:cubicBezTo>
                    <a:pt x="4929" y="357"/>
                    <a:pt x="4929" y="393"/>
                    <a:pt x="4941" y="429"/>
                  </a:cubicBezTo>
                  <a:cubicBezTo>
                    <a:pt x="5001" y="310"/>
                    <a:pt x="5048" y="238"/>
                    <a:pt x="5144" y="226"/>
                  </a:cubicBezTo>
                  <a:lnTo>
                    <a:pt x="5144" y="226"/>
                  </a:lnTo>
                  <a:cubicBezTo>
                    <a:pt x="5108" y="286"/>
                    <a:pt x="4965" y="512"/>
                    <a:pt x="4965" y="512"/>
                  </a:cubicBezTo>
                  <a:cubicBezTo>
                    <a:pt x="4989" y="512"/>
                    <a:pt x="5025" y="524"/>
                    <a:pt x="5056" y="524"/>
                  </a:cubicBezTo>
                  <a:cubicBezTo>
                    <a:pt x="5087" y="524"/>
                    <a:pt x="5114" y="512"/>
                    <a:pt x="5120" y="464"/>
                  </a:cubicBezTo>
                  <a:lnTo>
                    <a:pt x="5120" y="464"/>
                  </a:lnTo>
                  <a:cubicBezTo>
                    <a:pt x="5084" y="476"/>
                    <a:pt x="5060" y="488"/>
                    <a:pt x="5025" y="500"/>
                  </a:cubicBezTo>
                  <a:cubicBezTo>
                    <a:pt x="5036" y="429"/>
                    <a:pt x="5084" y="393"/>
                    <a:pt x="5156" y="381"/>
                  </a:cubicBezTo>
                  <a:lnTo>
                    <a:pt x="5156" y="381"/>
                  </a:lnTo>
                  <a:cubicBezTo>
                    <a:pt x="5144" y="417"/>
                    <a:pt x="5132" y="453"/>
                    <a:pt x="5120" y="488"/>
                  </a:cubicBezTo>
                  <a:cubicBezTo>
                    <a:pt x="5133" y="465"/>
                    <a:pt x="5142" y="456"/>
                    <a:pt x="5148" y="456"/>
                  </a:cubicBezTo>
                  <a:cubicBezTo>
                    <a:pt x="5159" y="456"/>
                    <a:pt x="5157" y="494"/>
                    <a:pt x="5156" y="500"/>
                  </a:cubicBezTo>
                  <a:lnTo>
                    <a:pt x="5156" y="500"/>
                  </a:lnTo>
                  <a:cubicBezTo>
                    <a:pt x="5159" y="500"/>
                    <a:pt x="5183" y="496"/>
                    <a:pt x="5209" y="496"/>
                  </a:cubicBezTo>
                  <a:cubicBezTo>
                    <a:pt x="5235" y="496"/>
                    <a:pt x="5263" y="500"/>
                    <a:pt x="5272" y="516"/>
                  </a:cubicBezTo>
                  <a:lnTo>
                    <a:pt x="5272" y="516"/>
                  </a:lnTo>
                  <a:cubicBezTo>
                    <a:pt x="5265" y="442"/>
                    <a:pt x="5279" y="328"/>
                    <a:pt x="5322" y="274"/>
                  </a:cubicBezTo>
                  <a:lnTo>
                    <a:pt x="5322" y="274"/>
                  </a:lnTo>
                  <a:cubicBezTo>
                    <a:pt x="5406" y="393"/>
                    <a:pt x="5310" y="405"/>
                    <a:pt x="5334" y="512"/>
                  </a:cubicBezTo>
                  <a:cubicBezTo>
                    <a:pt x="5333" y="518"/>
                    <a:pt x="5335" y="521"/>
                    <a:pt x="5339" y="521"/>
                  </a:cubicBezTo>
                  <a:cubicBezTo>
                    <a:pt x="5370" y="521"/>
                    <a:pt x="5517" y="405"/>
                    <a:pt x="5548" y="405"/>
                  </a:cubicBezTo>
                  <a:cubicBezTo>
                    <a:pt x="5517" y="467"/>
                    <a:pt x="5657" y="520"/>
                    <a:pt x="5710" y="533"/>
                  </a:cubicBezTo>
                  <a:lnTo>
                    <a:pt x="5710" y="533"/>
                  </a:lnTo>
                  <a:cubicBezTo>
                    <a:pt x="5743" y="475"/>
                    <a:pt x="5871" y="421"/>
                    <a:pt x="5952" y="421"/>
                  </a:cubicBezTo>
                  <a:cubicBezTo>
                    <a:pt x="5980" y="421"/>
                    <a:pt x="6002" y="427"/>
                    <a:pt x="6013" y="441"/>
                  </a:cubicBezTo>
                  <a:cubicBezTo>
                    <a:pt x="6013" y="488"/>
                    <a:pt x="6013" y="512"/>
                    <a:pt x="5989" y="548"/>
                  </a:cubicBezTo>
                  <a:cubicBezTo>
                    <a:pt x="5965" y="536"/>
                    <a:pt x="5941" y="524"/>
                    <a:pt x="5918" y="500"/>
                  </a:cubicBezTo>
                  <a:lnTo>
                    <a:pt x="5918" y="500"/>
                  </a:lnTo>
                  <a:cubicBezTo>
                    <a:pt x="5940" y="523"/>
                    <a:pt x="5948" y="531"/>
                    <a:pt x="5936" y="531"/>
                  </a:cubicBezTo>
                  <a:cubicBezTo>
                    <a:pt x="5929" y="531"/>
                    <a:pt x="5915" y="528"/>
                    <a:pt x="5894" y="524"/>
                  </a:cubicBezTo>
                  <a:lnTo>
                    <a:pt x="5894" y="524"/>
                  </a:lnTo>
                  <a:cubicBezTo>
                    <a:pt x="5894" y="533"/>
                    <a:pt x="6042" y="632"/>
                    <a:pt x="6093" y="632"/>
                  </a:cubicBezTo>
                  <a:cubicBezTo>
                    <a:pt x="6106" y="632"/>
                    <a:pt x="6113" y="625"/>
                    <a:pt x="6108" y="607"/>
                  </a:cubicBezTo>
                  <a:cubicBezTo>
                    <a:pt x="6108" y="607"/>
                    <a:pt x="6129" y="522"/>
                    <a:pt x="6178" y="522"/>
                  </a:cubicBezTo>
                  <a:cubicBezTo>
                    <a:pt x="6192" y="522"/>
                    <a:pt x="6208" y="529"/>
                    <a:pt x="6227" y="548"/>
                  </a:cubicBezTo>
                  <a:cubicBezTo>
                    <a:pt x="6219" y="564"/>
                    <a:pt x="6219" y="573"/>
                    <a:pt x="6221" y="578"/>
                  </a:cubicBezTo>
                  <a:lnTo>
                    <a:pt x="6221" y="578"/>
                  </a:lnTo>
                  <a:cubicBezTo>
                    <a:pt x="6218" y="576"/>
                    <a:pt x="6212" y="574"/>
                    <a:pt x="6203" y="572"/>
                  </a:cubicBezTo>
                  <a:lnTo>
                    <a:pt x="6203" y="572"/>
                  </a:lnTo>
                  <a:cubicBezTo>
                    <a:pt x="6211" y="595"/>
                    <a:pt x="6224" y="608"/>
                    <a:pt x="6238" y="608"/>
                  </a:cubicBezTo>
                  <a:cubicBezTo>
                    <a:pt x="6246" y="608"/>
                    <a:pt x="6254" y="604"/>
                    <a:pt x="6263" y="595"/>
                  </a:cubicBezTo>
                  <a:cubicBezTo>
                    <a:pt x="6263" y="596"/>
                    <a:pt x="6263" y="596"/>
                    <a:pt x="6263" y="596"/>
                  </a:cubicBezTo>
                  <a:cubicBezTo>
                    <a:pt x="6265" y="596"/>
                    <a:pt x="6280" y="526"/>
                    <a:pt x="6318" y="526"/>
                  </a:cubicBezTo>
                  <a:cubicBezTo>
                    <a:pt x="6329" y="526"/>
                    <a:pt x="6343" y="532"/>
                    <a:pt x="6358" y="548"/>
                  </a:cubicBezTo>
                  <a:cubicBezTo>
                    <a:pt x="6358" y="524"/>
                    <a:pt x="6346" y="512"/>
                    <a:pt x="6346" y="488"/>
                  </a:cubicBezTo>
                  <a:cubicBezTo>
                    <a:pt x="6346" y="508"/>
                    <a:pt x="6340" y="514"/>
                    <a:pt x="6331" y="514"/>
                  </a:cubicBezTo>
                  <a:cubicBezTo>
                    <a:pt x="6316" y="514"/>
                    <a:pt x="6295" y="498"/>
                    <a:pt x="6283" y="498"/>
                  </a:cubicBezTo>
                  <a:cubicBezTo>
                    <a:pt x="6275" y="498"/>
                    <a:pt x="6271" y="504"/>
                    <a:pt x="6275" y="524"/>
                  </a:cubicBezTo>
                  <a:cubicBezTo>
                    <a:pt x="6263" y="488"/>
                    <a:pt x="6239" y="453"/>
                    <a:pt x="6215" y="429"/>
                  </a:cubicBezTo>
                  <a:cubicBezTo>
                    <a:pt x="6215" y="441"/>
                    <a:pt x="6191" y="453"/>
                    <a:pt x="6179" y="453"/>
                  </a:cubicBezTo>
                  <a:cubicBezTo>
                    <a:pt x="6153" y="476"/>
                    <a:pt x="6134" y="485"/>
                    <a:pt x="6121" y="485"/>
                  </a:cubicBezTo>
                  <a:cubicBezTo>
                    <a:pt x="6083" y="485"/>
                    <a:pt x="6096" y="405"/>
                    <a:pt x="6096" y="405"/>
                  </a:cubicBezTo>
                  <a:cubicBezTo>
                    <a:pt x="5953" y="334"/>
                    <a:pt x="5798" y="369"/>
                    <a:pt x="5656" y="286"/>
                  </a:cubicBezTo>
                  <a:cubicBezTo>
                    <a:pt x="5548" y="238"/>
                    <a:pt x="5203" y="191"/>
                    <a:pt x="5191" y="179"/>
                  </a:cubicBezTo>
                  <a:cubicBezTo>
                    <a:pt x="5167" y="131"/>
                    <a:pt x="5105" y="125"/>
                    <a:pt x="5045" y="125"/>
                  </a:cubicBezTo>
                  <a:cubicBezTo>
                    <a:pt x="5026" y="125"/>
                    <a:pt x="5006" y="126"/>
                    <a:pt x="4988" y="126"/>
                  </a:cubicBezTo>
                  <a:cubicBezTo>
                    <a:pt x="4953" y="126"/>
                    <a:pt x="4925" y="123"/>
                    <a:pt x="4917" y="107"/>
                  </a:cubicBezTo>
                  <a:cubicBezTo>
                    <a:pt x="4894" y="107"/>
                    <a:pt x="4894" y="143"/>
                    <a:pt x="4882" y="167"/>
                  </a:cubicBezTo>
                  <a:cubicBezTo>
                    <a:pt x="4877" y="135"/>
                    <a:pt x="4855" y="122"/>
                    <a:pt x="4828" y="122"/>
                  </a:cubicBezTo>
                  <a:cubicBezTo>
                    <a:pt x="4786" y="122"/>
                    <a:pt x="4734" y="154"/>
                    <a:pt x="4727" y="191"/>
                  </a:cubicBezTo>
                  <a:cubicBezTo>
                    <a:pt x="4727" y="196"/>
                    <a:pt x="4726" y="198"/>
                    <a:pt x="4724" y="198"/>
                  </a:cubicBezTo>
                  <a:cubicBezTo>
                    <a:pt x="4714" y="198"/>
                    <a:pt x="4679" y="119"/>
                    <a:pt x="4679" y="119"/>
                  </a:cubicBezTo>
                  <a:cubicBezTo>
                    <a:pt x="4667" y="143"/>
                    <a:pt x="4644" y="155"/>
                    <a:pt x="4632" y="179"/>
                  </a:cubicBezTo>
                  <a:cubicBezTo>
                    <a:pt x="4596" y="119"/>
                    <a:pt x="4548" y="131"/>
                    <a:pt x="4417" y="107"/>
                  </a:cubicBezTo>
                  <a:cubicBezTo>
                    <a:pt x="4350" y="98"/>
                    <a:pt x="4153" y="50"/>
                    <a:pt x="4065" y="50"/>
                  </a:cubicBezTo>
                  <a:cubicBezTo>
                    <a:pt x="4044" y="50"/>
                    <a:pt x="4029" y="53"/>
                    <a:pt x="4024" y="60"/>
                  </a:cubicBezTo>
                  <a:cubicBezTo>
                    <a:pt x="4024" y="24"/>
                    <a:pt x="4013" y="12"/>
                    <a:pt x="40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8461;p43">
              <a:extLst>
                <a:ext uri="{FF2B5EF4-FFF2-40B4-BE49-F238E27FC236}">
                  <a16:creationId xmlns:a16="http://schemas.microsoft.com/office/drawing/2014/main" id="{24B74788-DF0B-4236-BDAF-2B418966845D}"/>
                </a:ext>
              </a:extLst>
            </p:cNvPr>
            <p:cNvSpPr/>
            <p:nvPr/>
          </p:nvSpPr>
          <p:spPr>
            <a:xfrm>
              <a:off x="2453875" y="32246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8462;p43">
              <a:extLst>
                <a:ext uri="{FF2B5EF4-FFF2-40B4-BE49-F238E27FC236}">
                  <a16:creationId xmlns:a16="http://schemas.microsoft.com/office/drawing/2014/main" id="{0852AE03-1A94-4CAE-AA46-CB809F16B64D}"/>
                </a:ext>
              </a:extLst>
            </p:cNvPr>
            <p:cNvSpPr/>
            <p:nvPr/>
          </p:nvSpPr>
          <p:spPr>
            <a:xfrm>
              <a:off x="2523825" y="3223750"/>
              <a:ext cx="300" cy="600"/>
            </a:xfrm>
            <a:custGeom>
              <a:avLst/>
              <a:gdLst/>
              <a:ahLst/>
              <a:cxnLst/>
              <a:rect l="l" t="t" r="r" b="b"/>
              <a:pathLst>
                <a:path w="12" h="24" extrusionOk="0">
                  <a:moveTo>
                    <a:pt x="0" y="0"/>
                  </a:moveTo>
                  <a:cubicBezTo>
                    <a:pt x="0" y="0"/>
                    <a:pt x="0" y="12"/>
                    <a:pt x="12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8463;p43">
              <a:extLst>
                <a:ext uri="{FF2B5EF4-FFF2-40B4-BE49-F238E27FC236}">
                  <a16:creationId xmlns:a16="http://schemas.microsoft.com/office/drawing/2014/main" id="{854693C6-CA0B-485C-B9E2-17F677DF42FF}"/>
                </a:ext>
              </a:extLst>
            </p:cNvPr>
            <p:cNvSpPr/>
            <p:nvPr/>
          </p:nvSpPr>
          <p:spPr>
            <a:xfrm>
              <a:off x="2547350" y="322227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6" y="1"/>
                  </a:moveTo>
                  <a:cubicBezTo>
                    <a:pt x="2" y="1"/>
                    <a:pt x="1" y="7"/>
                    <a:pt x="12" y="23"/>
                  </a:cubicBezTo>
                  <a:cubicBezTo>
                    <a:pt x="18" y="10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8464;p43">
              <a:extLst>
                <a:ext uri="{FF2B5EF4-FFF2-40B4-BE49-F238E27FC236}">
                  <a16:creationId xmlns:a16="http://schemas.microsoft.com/office/drawing/2014/main" id="{0190F066-9CB4-4D5F-80B4-95BFB2932D10}"/>
                </a:ext>
              </a:extLst>
            </p:cNvPr>
            <p:cNvSpPr/>
            <p:nvPr/>
          </p:nvSpPr>
          <p:spPr>
            <a:xfrm>
              <a:off x="2551500" y="32294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cubicBezTo>
                    <a:pt x="24" y="0"/>
                    <a:pt x="0" y="36"/>
                    <a:pt x="24" y="0"/>
                  </a:cubicBez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8465;p43">
              <a:extLst>
                <a:ext uri="{FF2B5EF4-FFF2-40B4-BE49-F238E27FC236}">
                  <a16:creationId xmlns:a16="http://schemas.microsoft.com/office/drawing/2014/main" id="{76FBCBC2-1485-4E75-87EF-55D8E3D70FE8}"/>
                </a:ext>
              </a:extLst>
            </p:cNvPr>
            <p:cNvSpPr/>
            <p:nvPr/>
          </p:nvSpPr>
          <p:spPr>
            <a:xfrm>
              <a:off x="2547500" y="3225425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31" y="1"/>
                  </a:moveTo>
                  <a:cubicBezTo>
                    <a:pt x="26" y="1"/>
                    <a:pt x="21" y="1"/>
                    <a:pt x="14" y="3"/>
                  </a:cubicBezTo>
                  <a:lnTo>
                    <a:pt x="14" y="3"/>
                  </a:lnTo>
                  <a:cubicBezTo>
                    <a:pt x="14" y="2"/>
                    <a:pt x="13" y="2"/>
                    <a:pt x="13" y="2"/>
                  </a:cubicBezTo>
                  <a:cubicBezTo>
                    <a:pt x="11" y="2"/>
                    <a:pt x="9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3" y="9"/>
                    <a:pt x="3" y="12"/>
                    <a:pt x="3" y="13"/>
                  </a:cubicBezTo>
                  <a:lnTo>
                    <a:pt x="3" y="13"/>
                  </a:lnTo>
                  <a:cubicBezTo>
                    <a:pt x="0" y="27"/>
                    <a:pt x="5" y="32"/>
                    <a:pt x="12" y="32"/>
                  </a:cubicBezTo>
                  <a:cubicBezTo>
                    <a:pt x="29" y="3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8466;p43">
              <a:extLst>
                <a:ext uri="{FF2B5EF4-FFF2-40B4-BE49-F238E27FC236}">
                  <a16:creationId xmlns:a16="http://schemas.microsoft.com/office/drawing/2014/main" id="{C4057AC4-5656-485E-9579-9387F471D0AB}"/>
                </a:ext>
              </a:extLst>
            </p:cNvPr>
            <p:cNvSpPr/>
            <p:nvPr/>
          </p:nvSpPr>
          <p:spPr>
            <a:xfrm>
              <a:off x="2548525" y="32261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0"/>
                  </a:moveTo>
                  <a:cubicBezTo>
                    <a:pt x="12" y="0"/>
                    <a:pt x="12" y="12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8467;p43">
              <a:extLst>
                <a:ext uri="{FF2B5EF4-FFF2-40B4-BE49-F238E27FC236}">
                  <a16:creationId xmlns:a16="http://schemas.microsoft.com/office/drawing/2014/main" id="{4ECB490A-79E8-47ED-9B65-61565876BD7E}"/>
                </a:ext>
              </a:extLst>
            </p:cNvPr>
            <p:cNvSpPr/>
            <p:nvPr/>
          </p:nvSpPr>
          <p:spPr>
            <a:xfrm>
              <a:off x="2542600" y="3221025"/>
              <a:ext cx="1650" cy="725"/>
            </a:xfrm>
            <a:custGeom>
              <a:avLst/>
              <a:gdLst/>
              <a:ahLst/>
              <a:cxnLst/>
              <a:rect l="l" t="t" r="r" b="b"/>
              <a:pathLst>
                <a:path w="66" h="29" extrusionOk="0">
                  <a:moveTo>
                    <a:pt x="57" y="1"/>
                  </a:moveTo>
                  <a:cubicBezTo>
                    <a:pt x="41" y="1"/>
                    <a:pt x="0" y="26"/>
                    <a:pt x="35" y="26"/>
                  </a:cubicBezTo>
                  <a:cubicBezTo>
                    <a:pt x="37" y="28"/>
                    <a:pt x="38" y="28"/>
                    <a:pt x="40" y="28"/>
                  </a:cubicBezTo>
                  <a:cubicBezTo>
                    <a:pt x="48" y="28"/>
                    <a:pt x="56" y="11"/>
                    <a:pt x="58" y="11"/>
                  </a:cubicBezTo>
                  <a:cubicBezTo>
                    <a:pt x="58" y="11"/>
                    <a:pt x="59" y="12"/>
                    <a:pt x="59" y="14"/>
                  </a:cubicBezTo>
                  <a:cubicBezTo>
                    <a:pt x="65" y="4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8468;p43">
              <a:extLst>
                <a:ext uri="{FF2B5EF4-FFF2-40B4-BE49-F238E27FC236}">
                  <a16:creationId xmlns:a16="http://schemas.microsoft.com/office/drawing/2014/main" id="{54AF38E5-FAF6-4B40-BBE5-EAF5AD501685}"/>
                </a:ext>
              </a:extLst>
            </p:cNvPr>
            <p:cNvSpPr/>
            <p:nvPr/>
          </p:nvSpPr>
          <p:spPr>
            <a:xfrm>
              <a:off x="2547025" y="3226125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2"/>
                  </a:moveTo>
                  <a:cubicBezTo>
                    <a:pt x="1" y="0"/>
                    <a:pt x="1" y="6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8469;p43">
              <a:extLst>
                <a:ext uri="{FF2B5EF4-FFF2-40B4-BE49-F238E27FC236}">
                  <a16:creationId xmlns:a16="http://schemas.microsoft.com/office/drawing/2014/main" id="{34F31AC0-5C93-48C6-AE7E-EDD5F11BA65C}"/>
                </a:ext>
              </a:extLst>
            </p:cNvPr>
            <p:cNvSpPr/>
            <p:nvPr/>
          </p:nvSpPr>
          <p:spPr>
            <a:xfrm>
              <a:off x="2543975" y="3225675"/>
              <a:ext cx="600" cy="775"/>
            </a:xfrm>
            <a:custGeom>
              <a:avLst/>
              <a:gdLst/>
              <a:ahLst/>
              <a:cxnLst/>
              <a:rect l="l" t="t" r="r" b="b"/>
              <a:pathLst>
                <a:path w="24" h="31" extrusionOk="0">
                  <a:moveTo>
                    <a:pt x="3" y="1"/>
                  </a:moveTo>
                  <a:cubicBezTo>
                    <a:pt x="1" y="1"/>
                    <a:pt x="2" y="8"/>
                    <a:pt x="16" y="30"/>
                  </a:cubicBezTo>
                  <a:cubicBezTo>
                    <a:pt x="23" y="23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8470;p43">
              <a:extLst>
                <a:ext uri="{FF2B5EF4-FFF2-40B4-BE49-F238E27FC236}">
                  <a16:creationId xmlns:a16="http://schemas.microsoft.com/office/drawing/2014/main" id="{F0DEA03E-FB1D-42DD-A866-F007716F4769}"/>
                </a:ext>
              </a:extLst>
            </p:cNvPr>
            <p:cNvSpPr/>
            <p:nvPr/>
          </p:nvSpPr>
          <p:spPr>
            <a:xfrm>
              <a:off x="2544950" y="3226725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48" y="48"/>
                  </a:moveTo>
                  <a:cubicBezTo>
                    <a:pt x="36" y="36"/>
                    <a:pt x="0" y="0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8471;p43">
              <a:extLst>
                <a:ext uri="{FF2B5EF4-FFF2-40B4-BE49-F238E27FC236}">
                  <a16:creationId xmlns:a16="http://schemas.microsoft.com/office/drawing/2014/main" id="{C3B7EAAA-43D6-4379-8966-C0148C8911AD}"/>
                </a:ext>
              </a:extLst>
            </p:cNvPr>
            <p:cNvSpPr/>
            <p:nvPr/>
          </p:nvSpPr>
          <p:spPr>
            <a:xfrm>
              <a:off x="2535025" y="3222850"/>
              <a:ext cx="1025" cy="500"/>
            </a:xfrm>
            <a:custGeom>
              <a:avLst/>
              <a:gdLst/>
              <a:ahLst/>
              <a:cxnLst/>
              <a:rect l="l" t="t" r="r" b="b"/>
              <a:pathLst>
                <a:path w="41" h="20" extrusionOk="0">
                  <a:moveTo>
                    <a:pt x="40" y="0"/>
                  </a:moveTo>
                  <a:cubicBezTo>
                    <a:pt x="8" y="14"/>
                    <a:pt x="1" y="19"/>
                    <a:pt x="4" y="19"/>
                  </a:cubicBezTo>
                  <a:cubicBezTo>
                    <a:pt x="9" y="19"/>
                    <a:pt x="40" y="8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8472;p43">
              <a:extLst>
                <a:ext uri="{FF2B5EF4-FFF2-40B4-BE49-F238E27FC236}">
                  <a16:creationId xmlns:a16="http://schemas.microsoft.com/office/drawing/2014/main" id="{ECF6EB67-AD58-4921-8D92-663175E93BB8}"/>
                </a:ext>
              </a:extLst>
            </p:cNvPr>
            <p:cNvSpPr/>
            <p:nvPr/>
          </p:nvSpPr>
          <p:spPr>
            <a:xfrm>
              <a:off x="2537200" y="3225525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18" y="0"/>
                  </a:moveTo>
                  <a:cubicBezTo>
                    <a:pt x="17" y="0"/>
                    <a:pt x="11" y="10"/>
                    <a:pt x="1" y="36"/>
                  </a:cubicBezTo>
                  <a:cubicBezTo>
                    <a:pt x="14" y="16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8473;p43">
              <a:extLst>
                <a:ext uri="{FF2B5EF4-FFF2-40B4-BE49-F238E27FC236}">
                  <a16:creationId xmlns:a16="http://schemas.microsoft.com/office/drawing/2014/main" id="{A547585E-9BCE-410C-ADD5-C8DCBCB137EE}"/>
                </a:ext>
              </a:extLst>
            </p:cNvPr>
            <p:cNvSpPr/>
            <p:nvPr/>
          </p:nvSpPr>
          <p:spPr>
            <a:xfrm>
              <a:off x="2533925" y="3225525"/>
              <a:ext cx="2125" cy="925"/>
            </a:xfrm>
            <a:custGeom>
              <a:avLst/>
              <a:gdLst/>
              <a:ahLst/>
              <a:cxnLst/>
              <a:rect l="l" t="t" r="r" b="b"/>
              <a:pathLst>
                <a:path w="85" h="37" extrusionOk="0">
                  <a:moveTo>
                    <a:pt x="60" y="1"/>
                  </a:moveTo>
                  <a:lnTo>
                    <a:pt x="60" y="1"/>
                  </a:lnTo>
                  <a:cubicBezTo>
                    <a:pt x="49" y="12"/>
                    <a:pt x="1" y="24"/>
                    <a:pt x="49" y="36"/>
                  </a:cubicBezTo>
                  <a:cubicBezTo>
                    <a:pt x="49" y="24"/>
                    <a:pt x="84" y="2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8474;p43">
              <a:extLst>
                <a:ext uri="{FF2B5EF4-FFF2-40B4-BE49-F238E27FC236}">
                  <a16:creationId xmlns:a16="http://schemas.microsoft.com/office/drawing/2014/main" id="{CA4C9C44-3EB7-44D6-B6C8-D38DACE47CF5}"/>
                </a:ext>
              </a:extLst>
            </p:cNvPr>
            <p:cNvSpPr/>
            <p:nvPr/>
          </p:nvSpPr>
          <p:spPr>
            <a:xfrm>
              <a:off x="2523825" y="3219400"/>
              <a:ext cx="250" cy="1400"/>
            </a:xfrm>
            <a:custGeom>
              <a:avLst/>
              <a:gdLst/>
              <a:ahLst/>
              <a:cxnLst/>
              <a:rect l="l" t="t" r="r" b="b"/>
              <a:pathLst>
                <a:path w="10" h="56" extrusionOk="0">
                  <a:moveTo>
                    <a:pt x="9" y="0"/>
                  </a:moveTo>
                  <a:cubicBezTo>
                    <a:pt x="8" y="0"/>
                    <a:pt x="5" y="15"/>
                    <a:pt x="0" y="55"/>
                  </a:cubicBezTo>
                  <a:cubicBezTo>
                    <a:pt x="7" y="28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8475;p43">
              <a:extLst>
                <a:ext uri="{FF2B5EF4-FFF2-40B4-BE49-F238E27FC236}">
                  <a16:creationId xmlns:a16="http://schemas.microsoft.com/office/drawing/2014/main" id="{687AF454-0DA7-4DC5-BB73-90F874F75546}"/>
                </a:ext>
              </a:extLst>
            </p:cNvPr>
            <p:cNvSpPr/>
            <p:nvPr/>
          </p:nvSpPr>
          <p:spPr>
            <a:xfrm>
              <a:off x="2512150" y="3221700"/>
              <a:ext cx="1300" cy="1750"/>
            </a:xfrm>
            <a:custGeom>
              <a:avLst/>
              <a:gdLst/>
              <a:ahLst/>
              <a:cxnLst/>
              <a:rect l="l" t="t" r="r" b="b"/>
              <a:pathLst>
                <a:path w="52" h="70" extrusionOk="0">
                  <a:moveTo>
                    <a:pt x="11" y="1"/>
                  </a:moveTo>
                  <a:cubicBezTo>
                    <a:pt x="5" y="1"/>
                    <a:pt x="1" y="12"/>
                    <a:pt x="2" y="42"/>
                  </a:cubicBezTo>
                  <a:lnTo>
                    <a:pt x="2" y="42"/>
                  </a:lnTo>
                  <a:cubicBezTo>
                    <a:pt x="0" y="43"/>
                    <a:pt x="0" y="48"/>
                    <a:pt x="3" y="58"/>
                  </a:cubicBezTo>
                  <a:cubicBezTo>
                    <a:pt x="13" y="66"/>
                    <a:pt x="21" y="69"/>
                    <a:pt x="27" y="69"/>
                  </a:cubicBezTo>
                  <a:cubicBezTo>
                    <a:pt x="52" y="69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8476;p43">
              <a:extLst>
                <a:ext uri="{FF2B5EF4-FFF2-40B4-BE49-F238E27FC236}">
                  <a16:creationId xmlns:a16="http://schemas.microsoft.com/office/drawing/2014/main" id="{8EDE8606-9AC4-4D44-98B5-2E5F890D8D83}"/>
                </a:ext>
              </a:extLst>
            </p:cNvPr>
            <p:cNvSpPr/>
            <p:nvPr/>
          </p:nvSpPr>
          <p:spPr>
            <a:xfrm>
              <a:off x="2390125" y="3241000"/>
              <a:ext cx="950" cy="300"/>
            </a:xfrm>
            <a:custGeom>
              <a:avLst/>
              <a:gdLst/>
              <a:ahLst/>
              <a:cxnLst/>
              <a:rect l="l" t="t" r="r" b="b"/>
              <a:pathLst>
                <a:path w="38" h="12" extrusionOk="0">
                  <a:moveTo>
                    <a:pt x="38" y="1"/>
                  </a:moveTo>
                  <a:cubicBezTo>
                    <a:pt x="30" y="1"/>
                    <a:pt x="1" y="11"/>
                    <a:pt x="4" y="11"/>
                  </a:cubicBezTo>
                  <a:cubicBezTo>
                    <a:pt x="5" y="11"/>
                    <a:pt x="14" y="9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8477;p43">
              <a:extLst>
                <a:ext uri="{FF2B5EF4-FFF2-40B4-BE49-F238E27FC236}">
                  <a16:creationId xmlns:a16="http://schemas.microsoft.com/office/drawing/2014/main" id="{3B9C2381-5BC6-434F-AED9-9BA8B2291C67}"/>
                </a:ext>
              </a:extLst>
            </p:cNvPr>
            <p:cNvSpPr/>
            <p:nvPr/>
          </p:nvSpPr>
          <p:spPr>
            <a:xfrm>
              <a:off x="2390175" y="3242225"/>
              <a:ext cx="200" cy="900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3" y="0"/>
                  </a:moveTo>
                  <a:cubicBezTo>
                    <a:pt x="2" y="0"/>
                    <a:pt x="0" y="9"/>
                    <a:pt x="0" y="35"/>
                  </a:cubicBezTo>
                  <a:cubicBezTo>
                    <a:pt x="8" y="27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8478;p43">
              <a:extLst>
                <a:ext uri="{FF2B5EF4-FFF2-40B4-BE49-F238E27FC236}">
                  <a16:creationId xmlns:a16="http://schemas.microsoft.com/office/drawing/2014/main" id="{4BFE5370-EE36-4313-978D-440896E32C5A}"/>
                </a:ext>
              </a:extLst>
            </p:cNvPr>
            <p:cNvSpPr/>
            <p:nvPr/>
          </p:nvSpPr>
          <p:spPr>
            <a:xfrm>
              <a:off x="2474100" y="32222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cubicBezTo>
                    <a:pt x="60" y="60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8479;p43">
              <a:extLst>
                <a:ext uri="{FF2B5EF4-FFF2-40B4-BE49-F238E27FC236}">
                  <a16:creationId xmlns:a16="http://schemas.microsoft.com/office/drawing/2014/main" id="{6A8C9AEE-F0A8-4A2B-B3F4-83F0BB3AC254}"/>
                </a:ext>
              </a:extLst>
            </p:cNvPr>
            <p:cNvSpPr/>
            <p:nvPr/>
          </p:nvSpPr>
          <p:spPr>
            <a:xfrm>
              <a:off x="2465925" y="3222200"/>
              <a:ext cx="175" cy="975"/>
            </a:xfrm>
            <a:custGeom>
              <a:avLst/>
              <a:gdLst/>
              <a:ahLst/>
              <a:cxnLst/>
              <a:rect l="l" t="t" r="r" b="b"/>
              <a:pathLst>
                <a:path w="7" h="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10"/>
                    <a:pt x="6" y="38"/>
                  </a:cubicBezTo>
                  <a:cubicBezTo>
                    <a:pt x="6" y="2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8480;p43">
              <a:extLst>
                <a:ext uri="{FF2B5EF4-FFF2-40B4-BE49-F238E27FC236}">
                  <a16:creationId xmlns:a16="http://schemas.microsoft.com/office/drawing/2014/main" id="{2EFA1650-9788-4440-9D18-814ECF00F51C}"/>
                </a:ext>
              </a:extLst>
            </p:cNvPr>
            <p:cNvSpPr/>
            <p:nvPr/>
          </p:nvSpPr>
          <p:spPr>
            <a:xfrm>
              <a:off x="2459375" y="3224700"/>
              <a:ext cx="775" cy="550"/>
            </a:xfrm>
            <a:custGeom>
              <a:avLst/>
              <a:gdLst/>
              <a:ahLst/>
              <a:cxnLst/>
              <a:rect l="l" t="t" r="r" b="b"/>
              <a:pathLst>
                <a:path w="31" h="22" extrusionOk="0">
                  <a:moveTo>
                    <a:pt x="2" y="0"/>
                  </a:moveTo>
                  <a:cubicBezTo>
                    <a:pt x="1" y="0"/>
                    <a:pt x="2" y="5"/>
                    <a:pt x="6" y="22"/>
                  </a:cubicBezTo>
                  <a:cubicBezTo>
                    <a:pt x="6" y="22"/>
                    <a:pt x="13" y="15"/>
                    <a:pt x="21" y="12"/>
                  </a:cubicBezTo>
                  <a:lnTo>
                    <a:pt x="21" y="12"/>
                  </a:lnTo>
                  <a:cubicBezTo>
                    <a:pt x="22" y="12"/>
                    <a:pt x="22" y="12"/>
                    <a:pt x="22" y="12"/>
                  </a:cubicBezTo>
                  <a:cubicBezTo>
                    <a:pt x="25" y="12"/>
                    <a:pt x="27" y="11"/>
                    <a:pt x="30" y="10"/>
                  </a:cubicBezTo>
                  <a:cubicBezTo>
                    <a:pt x="27" y="10"/>
                    <a:pt x="24" y="11"/>
                    <a:pt x="21" y="12"/>
                  </a:cubicBezTo>
                  <a:lnTo>
                    <a:pt x="21" y="12"/>
                  </a:lnTo>
                  <a:cubicBezTo>
                    <a:pt x="11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8481;p43">
              <a:extLst>
                <a:ext uri="{FF2B5EF4-FFF2-40B4-BE49-F238E27FC236}">
                  <a16:creationId xmlns:a16="http://schemas.microsoft.com/office/drawing/2014/main" id="{EFA81512-908C-4603-AB5F-D3E00F2C9554}"/>
                </a:ext>
              </a:extLst>
            </p:cNvPr>
            <p:cNvSpPr/>
            <p:nvPr/>
          </p:nvSpPr>
          <p:spPr>
            <a:xfrm>
              <a:off x="2588750" y="3296600"/>
              <a:ext cx="875" cy="675"/>
            </a:xfrm>
            <a:custGeom>
              <a:avLst/>
              <a:gdLst/>
              <a:ahLst/>
              <a:cxnLst/>
              <a:rect l="l" t="t" r="r" b="b"/>
              <a:pathLst>
                <a:path w="35" h="27" extrusionOk="0">
                  <a:moveTo>
                    <a:pt x="25" y="1"/>
                  </a:moveTo>
                  <a:cubicBezTo>
                    <a:pt x="8" y="1"/>
                    <a:pt x="0" y="27"/>
                    <a:pt x="11" y="27"/>
                  </a:cubicBezTo>
                  <a:cubicBezTo>
                    <a:pt x="11" y="27"/>
                    <a:pt x="22" y="3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8482;p43">
              <a:extLst>
                <a:ext uri="{FF2B5EF4-FFF2-40B4-BE49-F238E27FC236}">
                  <a16:creationId xmlns:a16="http://schemas.microsoft.com/office/drawing/2014/main" id="{85848913-2183-4251-A357-BAC6D00D6016}"/>
                </a:ext>
              </a:extLst>
            </p:cNvPr>
            <p:cNvSpPr/>
            <p:nvPr/>
          </p:nvSpPr>
          <p:spPr>
            <a:xfrm>
              <a:off x="2583050" y="3296325"/>
              <a:ext cx="950" cy="375"/>
            </a:xfrm>
            <a:custGeom>
              <a:avLst/>
              <a:gdLst/>
              <a:ahLst/>
              <a:cxnLst/>
              <a:rect l="l" t="t" r="r" b="b"/>
              <a:pathLst>
                <a:path w="38" h="15" extrusionOk="0">
                  <a:moveTo>
                    <a:pt x="37" y="0"/>
                  </a:moveTo>
                  <a:lnTo>
                    <a:pt x="37" y="0"/>
                  </a:lnTo>
                  <a:cubicBezTo>
                    <a:pt x="36" y="0"/>
                    <a:pt x="26" y="4"/>
                    <a:pt x="0" y="14"/>
                  </a:cubicBezTo>
                  <a:cubicBezTo>
                    <a:pt x="21" y="7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8483;p43">
              <a:extLst>
                <a:ext uri="{FF2B5EF4-FFF2-40B4-BE49-F238E27FC236}">
                  <a16:creationId xmlns:a16="http://schemas.microsoft.com/office/drawing/2014/main" id="{ECCC32B1-3055-42A9-BCF2-145D6243183F}"/>
                </a:ext>
              </a:extLst>
            </p:cNvPr>
            <p:cNvSpPr/>
            <p:nvPr/>
          </p:nvSpPr>
          <p:spPr>
            <a:xfrm>
              <a:off x="2579650" y="3294275"/>
              <a:ext cx="3125" cy="1375"/>
            </a:xfrm>
            <a:custGeom>
              <a:avLst/>
              <a:gdLst/>
              <a:ahLst/>
              <a:cxnLst/>
              <a:rect l="l" t="t" r="r" b="b"/>
              <a:pathLst>
                <a:path w="125" h="55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43"/>
                    <a:pt x="23" y="55"/>
                    <a:pt x="50" y="55"/>
                  </a:cubicBezTo>
                  <a:cubicBezTo>
                    <a:pt x="84" y="55"/>
                    <a:pt x="125" y="37"/>
                    <a:pt x="125" y="37"/>
                  </a:cubicBezTo>
                  <a:cubicBezTo>
                    <a:pt x="77" y="37"/>
                    <a:pt x="41" y="25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8484;p43">
              <a:extLst>
                <a:ext uri="{FF2B5EF4-FFF2-40B4-BE49-F238E27FC236}">
                  <a16:creationId xmlns:a16="http://schemas.microsoft.com/office/drawing/2014/main" id="{C44B195F-0806-4605-9871-7405C7761224}"/>
                </a:ext>
              </a:extLst>
            </p:cNvPr>
            <p:cNvSpPr/>
            <p:nvPr/>
          </p:nvSpPr>
          <p:spPr>
            <a:xfrm>
              <a:off x="2578625" y="3290675"/>
              <a:ext cx="875" cy="350"/>
            </a:xfrm>
            <a:custGeom>
              <a:avLst/>
              <a:gdLst/>
              <a:ahLst/>
              <a:cxnLst/>
              <a:rect l="l" t="t" r="r" b="b"/>
              <a:pathLst>
                <a:path w="35" h="14" extrusionOk="0">
                  <a:moveTo>
                    <a:pt x="11" y="0"/>
                  </a:moveTo>
                  <a:cubicBezTo>
                    <a:pt x="2" y="0"/>
                    <a:pt x="0" y="7"/>
                    <a:pt x="35" y="14"/>
                  </a:cubicBezTo>
                  <a:cubicBezTo>
                    <a:pt x="30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8485;p43">
              <a:extLst>
                <a:ext uri="{FF2B5EF4-FFF2-40B4-BE49-F238E27FC236}">
                  <a16:creationId xmlns:a16="http://schemas.microsoft.com/office/drawing/2014/main" id="{BFD8DE76-4509-422D-B518-EC71791C4398}"/>
                </a:ext>
              </a:extLst>
            </p:cNvPr>
            <p:cNvSpPr/>
            <p:nvPr/>
          </p:nvSpPr>
          <p:spPr>
            <a:xfrm>
              <a:off x="2579375" y="3290750"/>
              <a:ext cx="325" cy="275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2" y="0"/>
                  </a:moveTo>
                  <a:cubicBezTo>
                    <a:pt x="1" y="0"/>
                    <a:pt x="1" y="3"/>
                    <a:pt x="5" y="11"/>
                  </a:cubicBezTo>
                  <a:cubicBezTo>
                    <a:pt x="13" y="1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8486;p43">
              <a:extLst>
                <a:ext uri="{FF2B5EF4-FFF2-40B4-BE49-F238E27FC236}">
                  <a16:creationId xmlns:a16="http://schemas.microsoft.com/office/drawing/2014/main" id="{F4A8D7A7-D4E6-4EE8-ACF6-9EE8F0C7675C}"/>
                </a:ext>
              </a:extLst>
            </p:cNvPr>
            <p:cNvSpPr/>
            <p:nvPr/>
          </p:nvSpPr>
          <p:spPr>
            <a:xfrm>
              <a:off x="2577225" y="3289425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9" y="1"/>
                  </a:moveTo>
                  <a:cubicBezTo>
                    <a:pt x="21" y="1"/>
                    <a:pt x="0" y="14"/>
                    <a:pt x="7" y="28"/>
                  </a:cubicBezTo>
                  <a:cubicBezTo>
                    <a:pt x="32" y="8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8487;p43">
              <a:extLst>
                <a:ext uri="{FF2B5EF4-FFF2-40B4-BE49-F238E27FC236}">
                  <a16:creationId xmlns:a16="http://schemas.microsoft.com/office/drawing/2014/main" id="{2E438AB1-26E3-4078-9887-A8CCA90F8C4A}"/>
                </a:ext>
              </a:extLst>
            </p:cNvPr>
            <p:cNvSpPr/>
            <p:nvPr/>
          </p:nvSpPr>
          <p:spPr>
            <a:xfrm>
              <a:off x="2576500" y="32905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0"/>
                  </a:moveTo>
                  <a:cubicBezTo>
                    <a:pt x="9" y="0"/>
                    <a:pt x="6" y="3"/>
                    <a:pt x="1" y="9"/>
                  </a:cubicBezTo>
                  <a:lnTo>
                    <a:pt x="12" y="9"/>
                  </a:lnTo>
                  <a:cubicBezTo>
                    <a:pt x="12" y="3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8488;p43">
              <a:extLst>
                <a:ext uri="{FF2B5EF4-FFF2-40B4-BE49-F238E27FC236}">
                  <a16:creationId xmlns:a16="http://schemas.microsoft.com/office/drawing/2014/main" id="{E431EACF-FE1F-4446-811E-379FC1B95542}"/>
                </a:ext>
              </a:extLst>
            </p:cNvPr>
            <p:cNvSpPr/>
            <p:nvPr/>
          </p:nvSpPr>
          <p:spPr>
            <a:xfrm>
              <a:off x="2576725" y="3290325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1" y="1"/>
                  </a:moveTo>
                  <a:cubicBezTo>
                    <a:pt x="17" y="1"/>
                    <a:pt x="0" y="25"/>
                    <a:pt x="4" y="25"/>
                  </a:cubicBezTo>
                  <a:cubicBezTo>
                    <a:pt x="5" y="25"/>
                    <a:pt x="9" y="23"/>
                    <a:pt x="15" y="16"/>
                  </a:cubicBezTo>
                  <a:lnTo>
                    <a:pt x="15" y="16"/>
                  </a:lnTo>
                  <a:cubicBezTo>
                    <a:pt x="15" y="16"/>
                    <a:pt x="15" y="16"/>
                    <a:pt x="15" y="16"/>
                  </a:cubicBezTo>
                  <a:cubicBezTo>
                    <a:pt x="21" y="5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8489;p43">
              <a:extLst>
                <a:ext uri="{FF2B5EF4-FFF2-40B4-BE49-F238E27FC236}">
                  <a16:creationId xmlns:a16="http://schemas.microsoft.com/office/drawing/2014/main" id="{A058FB60-0181-4505-B3F4-89D21D6177A0}"/>
                </a:ext>
              </a:extLst>
            </p:cNvPr>
            <p:cNvSpPr/>
            <p:nvPr/>
          </p:nvSpPr>
          <p:spPr>
            <a:xfrm>
              <a:off x="2577700" y="3291000"/>
              <a:ext cx="1050" cy="1000"/>
            </a:xfrm>
            <a:custGeom>
              <a:avLst/>
              <a:gdLst/>
              <a:ahLst/>
              <a:cxnLst/>
              <a:rect l="l" t="t" r="r" b="b"/>
              <a:pathLst>
                <a:path w="42" h="40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24" y="37"/>
                    <a:pt x="0" y="37"/>
                  </a:cubicBezTo>
                  <a:cubicBezTo>
                    <a:pt x="5" y="38"/>
                    <a:pt x="10" y="39"/>
                    <a:pt x="14" y="39"/>
                  </a:cubicBezTo>
                  <a:cubicBezTo>
                    <a:pt x="38" y="39"/>
                    <a:pt x="41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8490;p43">
              <a:extLst>
                <a:ext uri="{FF2B5EF4-FFF2-40B4-BE49-F238E27FC236}">
                  <a16:creationId xmlns:a16="http://schemas.microsoft.com/office/drawing/2014/main" id="{A75E653E-7F37-4B5A-954C-A4286DBD1E28}"/>
                </a:ext>
              </a:extLst>
            </p:cNvPr>
            <p:cNvSpPr/>
            <p:nvPr/>
          </p:nvSpPr>
          <p:spPr>
            <a:xfrm>
              <a:off x="2579175" y="3295425"/>
              <a:ext cx="775" cy="425"/>
            </a:xfrm>
            <a:custGeom>
              <a:avLst/>
              <a:gdLst/>
              <a:ahLst/>
              <a:cxnLst/>
              <a:rect l="l" t="t" r="r" b="b"/>
              <a:pathLst>
                <a:path w="31" h="17" extrusionOk="0">
                  <a:moveTo>
                    <a:pt x="3" y="1"/>
                  </a:moveTo>
                  <a:cubicBezTo>
                    <a:pt x="1" y="1"/>
                    <a:pt x="1" y="1"/>
                    <a:pt x="1" y="3"/>
                  </a:cubicBezTo>
                  <a:cubicBezTo>
                    <a:pt x="17" y="13"/>
                    <a:pt x="25" y="16"/>
                    <a:pt x="27" y="16"/>
                  </a:cubicBezTo>
                  <a:cubicBezTo>
                    <a:pt x="31" y="16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8491;p43">
              <a:extLst>
                <a:ext uri="{FF2B5EF4-FFF2-40B4-BE49-F238E27FC236}">
                  <a16:creationId xmlns:a16="http://schemas.microsoft.com/office/drawing/2014/main" id="{16D104BA-79B2-4F6D-8217-062569824C8C}"/>
                </a:ext>
              </a:extLst>
            </p:cNvPr>
            <p:cNvSpPr/>
            <p:nvPr/>
          </p:nvSpPr>
          <p:spPr>
            <a:xfrm>
              <a:off x="2573750" y="3287725"/>
              <a:ext cx="400" cy="900"/>
            </a:xfrm>
            <a:custGeom>
              <a:avLst/>
              <a:gdLst/>
              <a:ahLst/>
              <a:cxnLst/>
              <a:rect l="l" t="t" r="r" b="b"/>
              <a:pathLst>
                <a:path w="16" h="36" extrusionOk="0">
                  <a:moveTo>
                    <a:pt x="15" y="1"/>
                  </a:moveTo>
                  <a:cubicBezTo>
                    <a:pt x="7" y="1"/>
                    <a:pt x="5" y="6"/>
                    <a:pt x="7" y="6"/>
                  </a:cubicBezTo>
                  <a:cubicBezTo>
                    <a:pt x="9" y="6"/>
                    <a:pt x="11" y="5"/>
                    <a:pt x="15" y="1"/>
                  </a:cubicBezTo>
                  <a:lnTo>
                    <a:pt x="15" y="1"/>
                  </a:lnTo>
                  <a:cubicBezTo>
                    <a:pt x="8" y="9"/>
                    <a:pt x="0" y="36"/>
                    <a:pt x="2" y="36"/>
                  </a:cubicBezTo>
                  <a:cubicBezTo>
                    <a:pt x="3" y="36"/>
                    <a:pt x="7" y="27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8492;p43">
              <a:extLst>
                <a:ext uri="{FF2B5EF4-FFF2-40B4-BE49-F238E27FC236}">
                  <a16:creationId xmlns:a16="http://schemas.microsoft.com/office/drawing/2014/main" id="{F40721A6-1E33-45C3-BAF1-8045582C2E7D}"/>
                </a:ext>
              </a:extLst>
            </p:cNvPr>
            <p:cNvSpPr/>
            <p:nvPr/>
          </p:nvSpPr>
          <p:spPr>
            <a:xfrm>
              <a:off x="2572925" y="3288625"/>
              <a:ext cx="925" cy="450"/>
            </a:xfrm>
            <a:custGeom>
              <a:avLst/>
              <a:gdLst/>
              <a:ahLst/>
              <a:cxnLst/>
              <a:rect l="l" t="t" r="r" b="b"/>
              <a:pathLst>
                <a:path w="37" h="18" extrusionOk="0">
                  <a:moveTo>
                    <a:pt x="36" y="1"/>
                  </a:moveTo>
                  <a:lnTo>
                    <a:pt x="1" y="13"/>
                  </a:lnTo>
                  <a:cubicBezTo>
                    <a:pt x="8" y="16"/>
                    <a:pt x="14" y="18"/>
                    <a:pt x="18" y="18"/>
                  </a:cubicBezTo>
                  <a:cubicBezTo>
                    <a:pt x="30" y="18"/>
                    <a:pt x="36" y="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8493;p43">
              <a:extLst>
                <a:ext uri="{FF2B5EF4-FFF2-40B4-BE49-F238E27FC236}">
                  <a16:creationId xmlns:a16="http://schemas.microsoft.com/office/drawing/2014/main" id="{0AE76B37-6940-4002-8D99-99A539F7CF44}"/>
                </a:ext>
              </a:extLst>
            </p:cNvPr>
            <p:cNvSpPr/>
            <p:nvPr/>
          </p:nvSpPr>
          <p:spPr>
            <a:xfrm>
              <a:off x="2575600" y="3291650"/>
              <a:ext cx="1350" cy="275"/>
            </a:xfrm>
            <a:custGeom>
              <a:avLst/>
              <a:gdLst/>
              <a:ahLst/>
              <a:cxnLst/>
              <a:rect l="l" t="t" r="r" b="b"/>
              <a:pathLst>
                <a:path w="54" h="11" extrusionOk="0">
                  <a:moveTo>
                    <a:pt x="48" y="0"/>
                  </a:moveTo>
                  <a:cubicBezTo>
                    <a:pt x="46" y="0"/>
                    <a:pt x="33" y="3"/>
                    <a:pt x="1" y="11"/>
                  </a:cubicBezTo>
                  <a:cubicBezTo>
                    <a:pt x="17" y="11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8494;p43">
              <a:extLst>
                <a:ext uri="{FF2B5EF4-FFF2-40B4-BE49-F238E27FC236}">
                  <a16:creationId xmlns:a16="http://schemas.microsoft.com/office/drawing/2014/main" id="{E0A9F380-BA78-4CA6-BFC4-34F662E5EECA}"/>
                </a:ext>
              </a:extLst>
            </p:cNvPr>
            <p:cNvSpPr/>
            <p:nvPr/>
          </p:nvSpPr>
          <p:spPr>
            <a:xfrm>
              <a:off x="2571425" y="3285775"/>
              <a:ext cx="975" cy="800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36" y="1"/>
                  </a:moveTo>
                  <a:cubicBezTo>
                    <a:pt x="36" y="1"/>
                    <a:pt x="29" y="6"/>
                    <a:pt x="13" y="19"/>
                  </a:cubicBezTo>
                  <a:cubicBezTo>
                    <a:pt x="4" y="29"/>
                    <a:pt x="1" y="32"/>
                    <a:pt x="1" y="32"/>
                  </a:cubicBezTo>
                  <a:cubicBezTo>
                    <a:pt x="3" y="3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8495;p43">
              <a:extLst>
                <a:ext uri="{FF2B5EF4-FFF2-40B4-BE49-F238E27FC236}">
                  <a16:creationId xmlns:a16="http://schemas.microsoft.com/office/drawing/2014/main" id="{29AC6AE8-D5F6-4ECB-9EFE-253CD2764A56}"/>
                </a:ext>
              </a:extLst>
            </p:cNvPr>
            <p:cNvSpPr/>
            <p:nvPr/>
          </p:nvSpPr>
          <p:spPr>
            <a:xfrm>
              <a:off x="2569500" y="3284250"/>
              <a:ext cx="1050" cy="1425"/>
            </a:xfrm>
            <a:custGeom>
              <a:avLst/>
              <a:gdLst/>
              <a:ahLst/>
              <a:cxnLst/>
              <a:rect l="l" t="t" r="r" b="b"/>
              <a:pathLst>
                <a:path w="42" h="57" extrusionOk="0">
                  <a:moveTo>
                    <a:pt x="11" y="0"/>
                  </a:moveTo>
                  <a:cubicBezTo>
                    <a:pt x="3" y="0"/>
                    <a:pt x="0" y="14"/>
                    <a:pt x="17" y="53"/>
                  </a:cubicBezTo>
                  <a:lnTo>
                    <a:pt x="17" y="53"/>
                  </a:lnTo>
                  <a:cubicBezTo>
                    <a:pt x="18" y="54"/>
                    <a:pt x="18" y="55"/>
                    <a:pt x="19" y="57"/>
                  </a:cubicBezTo>
                  <a:cubicBezTo>
                    <a:pt x="25" y="54"/>
                    <a:pt x="27" y="51"/>
                    <a:pt x="27" y="48"/>
                  </a:cubicBezTo>
                  <a:lnTo>
                    <a:pt x="27" y="48"/>
                  </a:lnTo>
                  <a:cubicBezTo>
                    <a:pt x="42" y="27"/>
                    <a:pt x="2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8496;p43">
              <a:extLst>
                <a:ext uri="{FF2B5EF4-FFF2-40B4-BE49-F238E27FC236}">
                  <a16:creationId xmlns:a16="http://schemas.microsoft.com/office/drawing/2014/main" id="{53229E24-89A2-44FF-A7CB-20DB79537B8C}"/>
                </a:ext>
              </a:extLst>
            </p:cNvPr>
            <p:cNvSpPr/>
            <p:nvPr/>
          </p:nvSpPr>
          <p:spPr>
            <a:xfrm>
              <a:off x="2572025" y="3287150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" y="0"/>
                  </a:moveTo>
                  <a:cubicBezTo>
                    <a:pt x="1" y="83"/>
                    <a:pt x="1" y="12"/>
                    <a:pt x="1" y="0"/>
                  </a:cubicBezTo>
                  <a:cubicBezTo>
                    <a:pt x="1" y="0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8497;p43">
              <a:extLst>
                <a:ext uri="{FF2B5EF4-FFF2-40B4-BE49-F238E27FC236}">
                  <a16:creationId xmlns:a16="http://schemas.microsoft.com/office/drawing/2014/main" id="{F72F8E4B-03B6-4383-8FCE-051383A56306}"/>
                </a:ext>
              </a:extLst>
            </p:cNvPr>
            <p:cNvSpPr/>
            <p:nvPr/>
          </p:nvSpPr>
          <p:spPr>
            <a:xfrm>
              <a:off x="2570550" y="3287150"/>
              <a:ext cx="1200" cy="900"/>
            </a:xfrm>
            <a:custGeom>
              <a:avLst/>
              <a:gdLst/>
              <a:ahLst/>
              <a:cxnLst/>
              <a:rect l="l" t="t" r="r" b="b"/>
              <a:pathLst>
                <a:path w="48" h="36" extrusionOk="0">
                  <a:moveTo>
                    <a:pt x="48" y="36"/>
                  </a:moveTo>
                  <a:cubicBezTo>
                    <a:pt x="48" y="36"/>
                    <a:pt x="0" y="0"/>
                    <a:pt x="48" y="36"/>
                  </a:cubicBezTo>
                  <a:cubicBezTo>
                    <a:pt x="48" y="36"/>
                    <a:pt x="36" y="24"/>
                    <a:pt x="48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8498;p43">
              <a:extLst>
                <a:ext uri="{FF2B5EF4-FFF2-40B4-BE49-F238E27FC236}">
                  <a16:creationId xmlns:a16="http://schemas.microsoft.com/office/drawing/2014/main" id="{AFF59D3D-D347-40AE-A6F3-34332B99DFE3}"/>
                </a:ext>
              </a:extLst>
            </p:cNvPr>
            <p:cNvSpPr/>
            <p:nvPr/>
          </p:nvSpPr>
          <p:spPr>
            <a:xfrm>
              <a:off x="2572975" y="3290425"/>
              <a:ext cx="1475" cy="1200"/>
            </a:xfrm>
            <a:custGeom>
              <a:avLst/>
              <a:gdLst/>
              <a:ahLst/>
              <a:cxnLst/>
              <a:rect l="l" t="t" r="r" b="b"/>
              <a:pathLst>
                <a:path w="59" h="48" extrusionOk="0">
                  <a:moveTo>
                    <a:pt x="58" y="0"/>
                  </a:moveTo>
                  <a:cubicBezTo>
                    <a:pt x="54" y="1"/>
                    <a:pt x="51" y="3"/>
                    <a:pt x="48" y="4"/>
                  </a:cubicBezTo>
                  <a:lnTo>
                    <a:pt x="48" y="4"/>
                  </a:lnTo>
                  <a:cubicBezTo>
                    <a:pt x="52" y="3"/>
                    <a:pt x="55" y="2"/>
                    <a:pt x="58" y="0"/>
                  </a:cubicBezTo>
                  <a:close/>
                  <a:moveTo>
                    <a:pt x="48" y="4"/>
                  </a:moveTo>
                  <a:cubicBezTo>
                    <a:pt x="26" y="13"/>
                    <a:pt x="0" y="17"/>
                    <a:pt x="11" y="48"/>
                  </a:cubicBezTo>
                  <a:cubicBezTo>
                    <a:pt x="32" y="37"/>
                    <a:pt x="25" y="17"/>
                    <a:pt x="4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8499;p43">
              <a:extLst>
                <a:ext uri="{FF2B5EF4-FFF2-40B4-BE49-F238E27FC236}">
                  <a16:creationId xmlns:a16="http://schemas.microsoft.com/office/drawing/2014/main" id="{ABAF3489-AB0D-45D9-AA8F-C5338852D4DA}"/>
                </a:ext>
              </a:extLst>
            </p:cNvPr>
            <p:cNvSpPr/>
            <p:nvPr/>
          </p:nvSpPr>
          <p:spPr>
            <a:xfrm>
              <a:off x="2572000" y="3289225"/>
              <a:ext cx="950" cy="425"/>
            </a:xfrm>
            <a:custGeom>
              <a:avLst/>
              <a:gdLst/>
              <a:ahLst/>
              <a:cxnLst/>
              <a:rect l="l" t="t" r="r" b="b"/>
              <a:pathLst>
                <a:path w="38" h="17" extrusionOk="0">
                  <a:moveTo>
                    <a:pt x="38" y="0"/>
                  </a:moveTo>
                  <a:cubicBezTo>
                    <a:pt x="22" y="0"/>
                    <a:pt x="1" y="16"/>
                    <a:pt x="6" y="16"/>
                  </a:cubicBezTo>
                  <a:cubicBezTo>
                    <a:pt x="9" y="16"/>
                    <a:pt x="18" y="12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8500;p43">
              <a:extLst>
                <a:ext uri="{FF2B5EF4-FFF2-40B4-BE49-F238E27FC236}">
                  <a16:creationId xmlns:a16="http://schemas.microsoft.com/office/drawing/2014/main" id="{46B49BE9-D5AE-48BD-B709-91D727DA3329}"/>
                </a:ext>
              </a:extLst>
            </p:cNvPr>
            <p:cNvSpPr/>
            <p:nvPr/>
          </p:nvSpPr>
          <p:spPr>
            <a:xfrm>
              <a:off x="2571750" y="3289100"/>
              <a:ext cx="400" cy="150"/>
            </a:xfrm>
            <a:custGeom>
              <a:avLst/>
              <a:gdLst/>
              <a:ahLst/>
              <a:cxnLst/>
              <a:rect l="l" t="t" r="r" b="b"/>
              <a:pathLst>
                <a:path w="16" h="6" extrusionOk="0">
                  <a:moveTo>
                    <a:pt x="13" y="0"/>
                  </a:moveTo>
                  <a:cubicBezTo>
                    <a:pt x="12" y="0"/>
                    <a:pt x="8" y="2"/>
                    <a:pt x="0" y="5"/>
                  </a:cubicBezTo>
                  <a:cubicBezTo>
                    <a:pt x="8" y="5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8501;p43">
              <a:extLst>
                <a:ext uri="{FF2B5EF4-FFF2-40B4-BE49-F238E27FC236}">
                  <a16:creationId xmlns:a16="http://schemas.microsoft.com/office/drawing/2014/main" id="{C5B198DF-5818-4AA2-A4B0-CAE8DAA937DC}"/>
                </a:ext>
              </a:extLst>
            </p:cNvPr>
            <p:cNvSpPr/>
            <p:nvPr/>
          </p:nvSpPr>
          <p:spPr>
            <a:xfrm>
              <a:off x="2568025" y="3286550"/>
              <a:ext cx="1250" cy="425"/>
            </a:xfrm>
            <a:custGeom>
              <a:avLst/>
              <a:gdLst/>
              <a:ahLst/>
              <a:cxnLst/>
              <a:rect l="l" t="t" r="r" b="b"/>
              <a:pathLst>
                <a:path w="50" h="17" extrusionOk="0">
                  <a:moveTo>
                    <a:pt x="42" y="0"/>
                  </a:moveTo>
                  <a:cubicBezTo>
                    <a:pt x="10" y="12"/>
                    <a:pt x="1" y="16"/>
                    <a:pt x="2" y="16"/>
                  </a:cubicBezTo>
                  <a:cubicBezTo>
                    <a:pt x="5" y="16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8502;p43">
              <a:extLst>
                <a:ext uri="{FF2B5EF4-FFF2-40B4-BE49-F238E27FC236}">
                  <a16:creationId xmlns:a16="http://schemas.microsoft.com/office/drawing/2014/main" id="{11196F30-1B29-41AD-AF36-12FE1810E6B7}"/>
                </a:ext>
              </a:extLst>
            </p:cNvPr>
            <p:cNvSpPr/>
            <p:nvPr/>
          </p:nvSpPr>
          <p:spPr>
            <a:xfrm>
              <a:off x="2564300" y="32850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8503;p43">
              <a:extLst>
                <a:ext uri="{FF2B5EF4-FFF2-40B4-BE49-F238E27FC236}">
                  <a16:creationId xmlns:a16="http://schemas.microsoft.com/office/drawing/2014/main" id="{67E8D504-E939-4CD7-95DC-EC9C2DFF9F43}"/>
                </a:ext>
              </a:extLst>
            </p:cNvPr>
            <p:cNvSpPr/>
            <p:nvPr/>
          </p:nvSpPr>
          <p:spPr>
            <a:xfrm>
              <a:off x="2569400" y="328715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0"/>
                  </a:moveTo>
                  <a:cubicBezTo>
                    <a:pt x="3" y="0"/>
                    <a:pt x="0" y="5"/>
                    <a:pt x="3" y="5"/>
                  </a:cubicBezTo>
                  <a:cubicBezTo>
                    <a:pt x="4" y="5"/>
                    <a:pt x="7" y="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8504;p43">
              <a:extLst>
                <a:ext uri="{FF2B5EF4-FFF2-40B4-BE49-F238E27FC236}">
                  <a16:creationId xmlns:a16="http://schemas.microsoft.com/office/drawing/2014/main" id="{DD3E157F-269B-4E07-87D6-93607EA42DFE}"/>
                </a:ext>
              </a:extLst>
            </p:cNvPr>
            <p:cNvSpPr/>
            <p:nvPr/>
          </p:nvSpPr>
          <p:spPr>
            <a:xfrm>
              <a:off x="2566975" y="32850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cubicBezTo>
                    <a:pt x="1" y="13"/>
                    <a:pt x="12" y="25"/>
                    <a:pt x="12" y="25"/>
                  </a:cubicBezTo>
                  <a:cubicBezTo>
                    <a:pt x="12" y="25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8505;p43">
              <a:extLst>
                <a:ext uri="{FF2B5EF4-FFF2-40B4-BE49-F238E27FC236}">
                  <a16:creationId xmlns:a16="http://schemas.microsoft.com/office/drawing/2014/main" id="{2C0183FE-24DD-480E-B3C4-9126200676EC}"/>
                </a:ext>
              </a:extLst>
            </p:cNvPr>
            <p:cNvSpPr/>
            <p:nvPr/>
          </p:nvSpPr>
          <p:spPr>
            <a:xfrm>
              <a:off x="2570250" y="328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8506;p43">
              <a:extLst>
                <a:ext uri="{FF2B5EF4-FFF2-40B4-BE49-F238E27FC236}">
                  <a16:creationId xmlns:a16="http://schemas.microsoft.com/office/drawing/2014/main" id="{E501259F-B0B6-4ABE-8958-B13D714AB75D}"/>
                </a:ext>
              </a:extLst>
            </p:cNvPr>
            <p:cNvSpPr/>
            <p:nvPr/>
          </p:nvSpPr>
          <p:spPr>
            <a:xfrm>
              <a:off x="2569550" y="3286850"/>
              <a:ext cx="725" cy="350"/>
            </a:xfrm>
            <a:custGeom>
              <a:avLst/>
              <a:gdLst/>
              <a:ahLst/>
              <a:cxnLst/>
              <a:rect l="l" t="t" r="r" b="b"/>
              <a:pathLst>
                <a:path w="29" h="14" extrusionOk="0">
                  <a:moveTo>
                    <a:pt x="28" y="0"/>
                  </a:moveTo>
                  <a:lnTo>
                    <a:pt x="28" y="0"/>
                  </a:lnTo>
                  <a:cubicBezTo>
                    <a:pt x="1" y="7"/>
                    <a:pt x="5" y="14"/>
                    <a:pt x="14" y="14"/>
                  </a:cubicBezTo>
                  <a:cubicBezTo>
                    <a:pt x="20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8507;p43">
              <a:extLst>
                <a:ext uri="{FF2B5EF4-FFF2-40B4-BE49-F238E27FC236}">
                  <a16:creationId xmlns:a16="http://schemas.microsoft.com/office/drawing/2014/main" id="{B11E7414-DB6F-4AE2-BF8A-EC430DD378A0}"/>
                </a:ext>
              </a:extLst>
            </p:cNvPr>
            <p:cNvSpPr/>
            <p:nvPr/>
          </p:nvSpPr>
          <p:spPr>
            <a:xfrm>
              <a:off x="2561025" y="3285050"/>
              <a:ext cx="3550" cy="4250"/>
            </a:xfrm>
            <a:custGeom>
              <a:avLst/>
              <a:gdLst/>
              <a:ahLst/>
              <a:cxnLst/>
              <a:rect l="l" t="t" r="r" b="b"/>
              <a:pathLst>
                <a:path w="142" h="170" extrusionOk="0">
                  <a:moveTo>
                    <a:pt x="131" y="1"/>
                  </a:moveTo>
                  <a:lnTo>
                    <a:pt x="131" y="1"/>
                  </a:lnTo>
                  <a:cubicBezTo>
                    <a:pt x="123" y="35"/>
                    <a:pt x="114" y="93"/>
                    <a:pt x="97" y="93"/>
                  </a:cubicBezTo>
                  <a:cubicBezTo>
                    <a:pt x="91" y="93"/>
                    <a:pt x="83" y="85"/>
                    <a:pt x="74" y="65"/>
                  </a:cubicBezTo>
                  <a:lnTo>
                    <a:pt x="74" y="65"/>
                  </a:lnTo>
                  <a:cubicBezTo>
                    <a:pt x="73" y="63"/>
                    <a:pt x="73" y="62"/>
                    <a:pt x="72" y="60"/>
                  </a:cubicBezTo>
                  <a:lnTo>
                    <a:pt x="72" y="60"/>
                  </a:lnTo>
                  <a:cubicBezTo>
                    <a:pt x="72" y="60"/>
                    <a:pt x="72" y="60"/>
                    <a:pt x="72" y="60"/>
                  </a:cubicBezTo>
                  <a:cubicBezTo>
                    <a:pt x="48" y="96"/>
                    <a:pt x="24" y="120"/>
                    <a:pt x="0" y="144"/>
                  </a:cubicBezTo>
                  <a:cubicBezTo>
                    <a:pt x="13" y="139"/>
                    <a:pt x="23" y="137"/>
                    <a:pt x="29" y="137"/>
                  </a:cubicBezTo>
                  <a:cubicBezTo>
                    <a:pt x="36" y="137"/>
                    <a:pt x="38" y="140"/>
                    <a:pt x="35" y="149"/>
                  </a:cubicBezTo>
                  <a:lnTo>
                    <a:pt x="35" y="149"/>
                  </a:lnTo>
                  <a:cubicBezTo>
                    <a:pt x="68" y="114"/>
                    <a:pt x="142" y="170"/>
                    <a:pt x="131" y="1"/>
                  </a:cubicBezTo>
                  <a:close/>
                  <a:moveTo>
                    <a:pt x="35" y="149"/>
                  </a:moveTo>
                  <a:cubicBezTo>
                    <a:pt x="31" y="153"/>
                    <a:pt x="27" y="159"/>
                    <a:pt x="24" y="167"/>
                  </a:cubicBezTo>
                  <a:cubicBezTo>
                    <a:pt x="29" y="160"/>
                    <a:pt x="33" y="154"/>
                    <a:pt x="35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8508;p43">
              <a:extLst>
                <a:ext uri="{FF2B5EF4-FFF2-40B4-BE49-F238E27FC236}">
                  <a16:creationId xmlns:a16="http://schemas.microsoft.com/office/drawing/2014/main" id="{E9FF57EA-27C5-4EF3-8BA7-87E69AEDC542}"/>
                </a:ext>
              </a:extLst>
            </p:cNvPr>
            <p:cNvSpPr/>
            <p:nvPr/>
          </p:nvSpPr>
          <p:spPr>
            <a:xfrm>
              <a:off x="2564775" y="3284750"/>
              <a:ext cx="725" cy="925"/>
            </a:xfrm>
            <a:custGeom>
              <a:avLst/>
              <a:gdLst/>
              <a:ahLst/>
              <a:cxnLst/>
              <a:rect l="l" t="t" r="r" b="b"/>
              <a:pathLst>
                <a:path w="29" h="37" extrusionOk="0">
                  <a:moveTo>
                    <a:pt x="2" y="0"/>
                  </a:moveTo>
                  <a:cubicBezTo>
                    <a:pt x="1" y="0"/>
                    <a:pt x="8" y="10"/>
                    <a:pt x="29" y="37"/>
                  </a:cubicBezTo>
                  <a:cubicBezTo>
                    <a:pt x="16" y="17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8509;p43">
              <a:extLst>
                <a:ext uri="{FF2B5EF4-FFF2-40B4-BE49-F238E27FC236}">
                  <a16:creationId xmlns:a16="http://schemas.microsoft.com/office/drawing/2014/main" id="{0EAC9445-60DF-455A-B5F0-5B01C365AD2D}"/>
                </a:ext>
              </a:extLst>
            </p:cNvPr>
            <p:cNvSpPr/>
            <p:nvPr/>
          </p:nvSpPr>
          <p:spPr>
            <a:xfrm>
              <a:off x="2565775" y="3285650"/>
              <a:ext cx="2100" cy="2175"/>
            </a:xfrm>
            <a:custGeom>
              <a:avLst/>
              <a:gdLst/>
              <a:ahLst/>
              <a:cxnLst/>
              <a:rect l="l" t="t" r="r" b="b"/>
              <a:pathLst>
                <a:path w="84" h="87" extrusionOk="0">
                  <a:moveTo>
                    <a:pt x="1" y="1"/>
                  </a:moveTo>
                  <a:cubicBezTo>
                    <a:pt x="41" y="37"/>
                    <a:pt x="51" y="44"/>
                    <a:pt x="49" y="44"/>
                  </a:cubicBezTo>
                  <a:cubicBezTo>
                    <a:pt x="47" y="44"/>
                    <a:pt x="40" y="41"/>
                    <a:pt x="32" y="41"/>
                  </a:cubicBezTo>
                  <a:cubicBezTo>
                    <a:pt x="22" y="41"/>
                    <a:pt x="12" y="46"/>
                    <a:pt x="12" y="70"/>
                  </a:cubicBezTo>
                  <a:lnTo>
                    <a:pt x="12" y="70"/>
                  </a:lnTo>
                  <a:cubicBezTo>
                    <a:pt x="12" y="70"/>
                    <a:pt x="12" y="70"/>
                    <a:pt x="12" y="70"/>
                  </a:cubicBezTo>
                  <a:cubicBezTo>
                    <a:pt x="10" y="70"/>
                    <a:pt x="9" y="74"/>
                    <a:pt x="13" y="84"/>
                  </a:cubicBezTo>
                  <a:cubicBezTo>
                    <a:pt x="13" y="84"/>
                    <a:pt x="13" y="84"/>
                    <a:pt x="13" y="84"/>
                  </a:cubicBezTo>
                  <a:lnTo>
                    <a:pt x="13" y="84"/>
                  </a:lnTo>
                  <a:cubicBezTo>
                    <a:pt x="14" y="85"/>
                    <a:pt x="15" y="85"/>
                    <a:pt x="16" y="85"/>
                  </a:cubicBezTo>
                  <a:lnTo>
                    <a:pt x="16" y="85"/>
                  </a:lnTo>
                  <a:cubicBezTo>
                    <a:pt x="19" y="86"/>
                    <a:pt x="22" y="87"/>
                    <a:pt x="25" y="87"/>
                  </a:cubicBezTo>
                  <a:cubicBezTo>
                    <a:pt x="59" y="87"/>
                    <a:pt x="83" y="14"/>
                    <a:pt x="72" y="14"/>
                  </a:cubicBezTo>
                  <a:cubicBezTo>
                    <a:pt x="70" y="14"/>
                    <a:pt x="66" y="17"/>
                    <a:pt x="60" y="24"/>
                  </a:cubicBezTo>
                  <a:cubicBezTo>
                    <a:pt x="49" y="24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8510;p43">
              <a:extLst>
                <a:ext uri="{FF2B5EF4-FFF2-40B4-BE49-F238E27FC236}">
                  <a16:creationId xmlns:a16="http://schemas.microsoft.com/office/drawing/2014/main" id="{118C02E3-25FE-43E9-B5B9-69FCF8E30C6B}"/>
                </a:ext>
              </a:extLst>
            </p:cNvPr>
            <p:cNvSpPr/>
            <p:nvPr/>
          </p:nvSpPr>
          <p:spPr>
            <a:xfrm>
              <a:off x="2571425" y="3290125"/>
              <a:ext cx="1350" cy="2175"/>
            </a:xfrm>
            <a:custGeom>
              <a:avLst/>
              <a:gdLst/>
              <a:ahLst/>
              <a:cxnLst/>
              <a:rect l="l" t="t" r="r" b="b"/>
              <a:pathLst>
                <a:path w="54" h="87" extrusionOk="0">
                  <a:moveTo>
                    <a:pt x="13" y="0"/>
                  </a:moveTo>
                  <a:cubicBezTo>
                    <a:pt x="11" y="2"/>
                    <a:pt x="11" y="5"/>
                    <a:pt x="11" y="9"/>
                  </a:cubicBezTo>
                  <a:lnTo>
                    <a:pt x="11" y="9"/>
                  </a:lnTo>
                  <a:cubicBezTo>
                    <a:pt x="12" y="6"/>
                    <a:pt x="12" y="3"/>
                    <a:pt x="13" y="0"/>
                  </a:cubicBezTo>
                  <a:close/>
                  <a:moveTo>
                    <a:pt x="11" y="9"/>
                  </a:moveTo>
                  <a:cubicBezTo>
                    <a:pt x="1" y="70"/>
                    <a:pt x="18" y="86"/>
                    <a:pt x="33" y="86"/>
                  </a:cubicBezTo>
                  <a:cubicBezTo>
                    <a:pt x="44" y="86"/>
                    <a:pt x="54" y="77"/>
                    <a:pt x="49" y="72"/>
                  </a:cubicBezTo>
                  <a:cubicBezTo>
                    <a:pt x="49" y="72"/>
                    <a:pt x="15" y="29"/>
                    <a:pt x="1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8511;p43">
              <a:extLst>
                <a:ext uri="{FF2B5EF4-FFF2-40B4-BE49-F238E27FC236}">
                  <a16:creationId xmlns:a16="http://schemas.microsoft.com/office/drawing/2014/main" id="{633B53D3-C900-4461-A6ED-DBF3CA2B2A42}"/>
                </a:ext>
              </a:extLst>
            </p:cNvPr>
            <p:cNvSpPr/>
            <p:nvPr/>
          </p:nvSpPr>
          <p:spPr>
            <a:xfrm>
              <a:off x="2568475" y="3289200"/>
              <a:ext cx="575" cy="950"/>
            </a:xfrm>
            <a:custGeom>
              <a:avLst/>
              <a:gdLst/>
              <a:ahLst/>
              <a:cxnLst/>
              <a:rect l="l" t="t" r="r" b="b"/>
              <a:pathLst>
                <a:path w="23" h="38" extrusionOk="0">
                  <a:moveTo>
                    <a:pt x="23" y="1"/>
                  </a:moveTo>
                  <a:cubicBezTo>
                    <a:pt x="22" y="1"/>
                    <a:pt x="16" y="11"/>
                    <a:pt x="0" y="37"/>
                  </a:cubicBezTo>
                  <a:cubicBezTo>
                    <a:pt x="13" y="17"/>
                    <a:pt x="23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8512;p43">
              <a:extLst>
                <a:ext uri="{FF2B5EF4-FFF2-40B4-BE49-F238E27FC236}">
                  <a16:creationId xmlns:a16="http://schemas.microsoft.com/office/drawing/2014/main" id="{8A338558-DFC9-4794-9526-8F8F221EDC51}"/>
                </a:ext>
              </a:extLst>
            </p:cNvPr>
            <p:cNvSpPr/>
            <p:nvPr/>
          </p:nvSpPr>
          <p:spPr>
            <a:xfrm>
              <a:off x="2564150" y="3283925"/>
              <a:ext cx="175" cy="675"/>
            </a:xfrm>
            <a:custGeom>
              <a:avLst/>
              <a:gdLst/>
              <a:ahLst/>
              <a:cxnLst/>
              <a:rect l="l" t="t" r="r" b="b"/>
              <a:pathLst>
                <a:path w="7" h="27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4" y="26"/>
                    <a:pt x="6" y="26"/>
                  </a:cubicBezTo>
                  <a:cubicBezTo>
                    <a:pt x="6" y="26"/>
                    <a:pt x="6" y="25"/>
                    <a:pt x="6" y="22"/>
                  </a:cubicBezTo>
                  <a:cubicBezTo>
                    <a:pt x="3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8513;p43">
              <a:extLst>
                <a:ext uri="{FF2B5EF4-FFF2-40B4-BE49-F238E27FC236}">
                  <a16:creationId xmlns:a16="http://schemas.microsoft.com/office/drawing/2014/main" id="{267FEC1A-1AE0-45E1-B6FC-79F09D4E19D0}"/>
                </a:ext>
              </a:extLst>
            </p:cNvPr>
            <p:cNvSpPr/>
            <p:nvPr/>
          </p:nvSpPr>
          <p:spPr>
            <a:xfrm>
              <a:off x="2562800" y="3283350"/>
              <a:ext cx="175" cy="850"/>
            </a:xfrm>
            <a:custGeom>
              <a:avLst/>
              <a:gdLst/>
              <a:ahLst/>
              <a:cxnLst/>
              <a:rect l="l" t="t" r="r" b="b"/>
              <a:pathLst>
                <a:path w="7" h="34" extrusionOk="0">
                  <a:moveTo>
                    <a:pt x="6" y="1"/>
                  </a:moveTo>
                  <a:cubicBezTo>
                    <a:pt x="5" y="1"/>
                    <a:pt x="1" y="19"/>
                    <a:pt x="1" y="33"/>
                  </a:cubicBezTo>
                  <a:cubicBezTo>
                    <a:pt x="6" y="9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8514;p43">
              <a:extLst>
                <a:ext uri="{FF2B5EF4-FFF2-40B4-BE49-F238E27FC236}">
                  <a16:creationId xmlns:a16="http://schemas.microsoft.com/office/drawing/2014/main" id="{03E5B824-270B-482F-BCF1-A2E13FD34266}"/>
                </a:ext>
              </a:extLst>
            </p:cNvPr>
            <p:cNvSpPr/>
            <p:nvPr/>
          </p:nvSpPr>
          <p:spPr>
            <a:xfrm>
              <a:off x="2525900" y="3272550"/>
              <a:ext cx="575" cy="1025"/>
            </a:xfrm>
            <a:custGeom>
              <a:avLst/>
              <a:gdLst/>
              <a:ahLst/>
              <a:cxnLst/>
              <a:rect l="l" t="t" r="r" b="b"/>
              <a:pathLst>
                <a:path w="23" h="4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20" y="41"/>
                    <a:pt x="22" y="41"/>
                  </a:cubicBezTo>
                  <a:cubicBezTo>
                    <a:pt x="22" y="41"/>
                    <a:pt x="17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8515;p43">
              <a:extLst>
                <a:ext uri="{FF2B5EF4-FFF2-40B4-BE49-F238E27FC236}">
                  <a16:creationId xmlns:a16="http://schemas.microsoft.com/office/drawing/2014/main" id="{F748D3DD-4213-4E2C-A58E-8626F3428AD4}"/>
                </a:ext>
              </a:extLst>
            </p:cNvPr>
            <p:cNvSpPr/>
            <p:nvPr/>
          </p:nvSpPr>
          <p:spPr>
            <a:xfrm>
              <a:off x="2500900" y="327465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12" y="48"/>
                  </a:moveTo>
                  <a:cubicBezTo>
                    <a:pt x="0" y="60"/>
                    <a:pt x="60" y="0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8516;p43">
              <a:extLst>
                <a:ext uri="{FF2B5EF4-FFF2-40B4-BE49-F238E27FC236}">
                  <a16:creationId xmlns:a16="http://schemas.microsoft.com/office/drawing/2014/main" id="{EF2CD020-6E9D-4CFB-86B7-60DF37A06F9B}"/>
                </a:ext>
              </a:extLst>
            </p:cNvPr>
            <p:cNvSpPr/>
            <p:nvPr/>
          </p:nvSpPr>
          <p:spPr>
            <a:xfrm>
              <a:off x="2466375" y="32844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12" y="1"/>
                  </a:moveTo>
                  <a:lnTo>
                    <a:pt x="0" y="37"/>
                  </a:lnTo>
                  <a:cubicBezTo>
                    <a:pt x="24" y="37"/>
                    <a:pt x="12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8517;p43">
              <a:extLst>
                <a:ext uri="{FF2B5EF4-FFF2-40B4-BE49-F238E27FC236}">
                  <a16:creationId xmlns:a16="http://schemas.microsoft.com/office/drawing/2014/main" id="{38967295-BC1A-443E-AF76-BBAAAFB6CD78}"/>
                </a:ext>
              </a:extLst>
            </p:cNvPr>
            <p:cNvSpPr/>
            <p:nvPr/>
          </p:nvSpPr>
          <p:spPr>
            <a:xfrm>
              <a:off x="2547025" y="3278200"/>
              <a:ext cx="925" cy="875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1" y="1"/>
                  </a:moveTo>
                  <a:cubicBezTo>
                    <a:pt x="18" y="18"/>
                    <a:pt x="23" y="35"/>
                    <a:pt x="28" y="35"/>
                  </a:cubicBezTo>
                  <a:cubicBezTo>
                    <a:pt x="31" y="35"/>
                    <a:pt x="33" y="32"/>
                    <a:pt x="37" y="25"/>
                  </a:cubicBezTo>
                  <a:cubicBezTo>
                    <a:pt x="25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8518;p43">
              <a:extLst>
                <a:ext uri="{FF2B5EF4-FFF2-40B4-BE49-F238E27FC236}">
                  <a16:creationId xmlns:a16="http://schemas.microsoft.com/office/drawing/2014/main" id="{7C1F7A98-7982-4141-8CDF-F9CADF596073}"/>
                </a:ext>
              </a:extLst>
            </p:cNvPr>
            <p:cNvSpPr/>
            <p:nvPr/>
          </p:nvSpPr>
          <p:spPr>
            <a:xfrm>
              <a:off x="2545850" y="3277625"/>
              <a:ext cx="1325" cy="900"/>
            </a:xfrm>
            <a:custGeom>
              <a:avLst/>
              <a:gdLst/>
              <a:ahLst/>
              <a:cxnLst/>
              <a:rect l="l" t="t" r="r" b="b"/>
              <a:pathLst>
                <a:path w="53" h="36" extrusionOk="0">
                  <a:moveTo>
                    <a:pt x="29" y="0"/>
                  </a:moveTo>
                  <a:cubicBezTo>
                    <a:pt x="22" y="0"/>
                    <a:pt x="13" y="4"/>
                    <a:pt x="0" y="12"/>
                  </a:cubicBezTo>
                  <a:cubicBezTo>
                    <a:pt x="12" y="29"/>
                    <a:pt x="22" y="36"/>
                    <a:pt x="30" y="36"/>
                  </a:cubicBezTo>
                  <a:cubicBezTo>
                    <a:pt x="48" y="36"/>
                    <a:pt x="5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8519;p43">
              <a:extLst>
                <a:ext uri="{FF2B5EF4-FFF2-40B4-BE49-F238E27FC236}">
                  <a16:creationId xmlns:a16="http://schemas.microsoft.com/office/drawing/2014/main" id="{8D02C687-6D8F-4472-8F11-4F2A892D0F14}"/>
                </a:ext>
              </a:extLst>
            </p:cNvPr>
            <p:cNvSpPr/>
            <p:nvPr/>
          </p:nvSpPr>
          <p:spPr>
            <a:xfrm>
              <a:off x="2557750" y="32814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8520;p43">
              <a:extLst>
                <a:ext uri="{FF2B5EF4-FFF2-40B4-BE49-F238E27FC236}">
                  <a16:creationId xmlns:a16="http://schemas.microsoft.com/office/drawing/2014/main" id="{32D80422-045C-4360-82C9-B88724E62169}"/>
                </a:ext>
              </a:extLst>
            </p:cNvPr>
            <p:cNvSpPr/>
            <p:nvPr/>
          </p:nvSpPr>
          <p:spPr>
            <a:xfrm>
              <a:off x="2556250" y="3280900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37" y="24"/>
                  </a:moveTo>
                  <a:cubicBezTo>
                    <a:pt x="37" y="24"/>
                    <a:pt x="1" y="0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8521;p43">
              <a:extLst>
                <a:ext uri="{FF2B5EF4-FFF2-40B4-BE49-F238E27FC236}">
                  <a16:creationId xmlns:a16="http://schemas.microsoft.com/office/drawing/2014/main" id="{7536A791-0B3A-47C8-8DD7-C73766DBA552}"/>
                </a:ext>
              </a:extLst>
            </p:cNvPr>
            <p:cNvSpPr/>
            <p:nvPr/>
          </p:nvSpPr>
          <p:spPr>
            <a:xfrm>
              <a:off x="2444500" y="3287725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6" y="1"/>
                  </a:moveTo>
                  <a:lnTo>
                    <a:pt x="6" y="1"/>
                  </a:lnTo>
                  <a:cubicBezTo>
                    <a:pt x="1" y="11"/>
                    <a:pt x="0" y="15"/>
                    <a:pt x="1" y="15"/>
                  </a:cubicBezTo>
                  <a:cubicBezTo>
                    <a:pt x="2" y="15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8522;p43">
              <a:extLst>
                <a:ext uri="{FF2B5EF4-FFF2-40B4-BE49-F238E27FC236}">
                  <a16:creationId xmlns:a16="http://schemas.microsoft.com/office/drawing/2014/main" id="{E5CA5F66-8D21-4808-BA67-1F3875A7CB41}"/>
                </a:ext>
              </a:extLst>
            </p:cNvPr>
            <p:cNvSpPr/>
            <p:nvPr/>
          </p:nvSpPr>
          <p:spPr>
            <a:xfrm>
              <a:off x="2517575" y="3280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8523;p43">
              <a:extLst>
                <a:ext uri="{FF2B5EF4-FFF2-40B4-BE49-F238E27FC236}">
                  <a16:creationId xmlns:a16="http://schemas.microsoft.com/office/drawing/2014/main" id="{66CA6797-7BED-454E-A521-3D950AE44FCD}"/>
                </a:ext>
              </a:extLst>
            </p:cNvPr>
            <p:cNvSpPr/>
            <p:nvPr/>
          </p:nvSpPr>
          <p:spPr>
            <a:xfrm>
              <a:off x="2516375" y="3278200"/>
              <a:ext cx="1800" cy="2725"/>
            </a:xfrm>
            <a:custGeom>
              <a:avLst/>
              <a:gdLst/>
              <a:ahLst/>
              <a:cxnLst/>
              <a:rect l="l" t="t" r="r" b="b"/>
              <a:pathLst>
                <a:path w="72" h="109" extrusionOk="0">
                  <a:moveTo>
                    <a:pt x="48" y="1"/>
                  </a:moveTo>
                  <a:lnTo>
                    <a:pt x="48" y="1"/>
                  </a:lnTo>
                  <a:cubicBezTo>
                    <a:pt x="24" y="37"/>
                    <a:pt x="12" y="72"/>
                    <a:pt x="0" y="108"/>
                  </a:cubicBezTo>
                  <a:cubicBezTo>
                    <a:pt x="36" y="60"/>
                    <a:pt x="72" y="8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8524;p43">
              <a:extLst>
                <a:ext uri="{FF2B5EF4-FFF2-40B4-BE49-F238E27FC236}">
                  <a16:creationId xmlns:a16="http://schemas.microsoft.com/office/drawing/2014/main" id="{A5265946-E682-46FE-9F6F-1DFE3BF49149}"/>
                </a:ext>
              </a:extLst>
            </p:cNvPr>
            <p:cNvSpPr/>
            <p:nvPr/>
          </p:nvSpPr>
          <p:spPr>
            <a:xfrm>
              <a:off x="2402975" y="3270775"/>
              <a:ext cx="158975" cy="34775"/>
            </a:xfrm>
            <a:custGeom>
              <a:avLst/>
              <a:gdLst/>
              <a:ahLst/>
              <a:cxnLst/>
              <a:rect l="l" t="t" r="r" b="b"/>
              <a:pathLst>
                <a:path w="6359" h="1391" extrusionOk="0">
                  <a:moveTo>
                    <a:pt x="3977" y="269"/>
                  </a:moveTo>
                  <a:cubicBezTo>
                    <a:pt x="3985" y="269"/>
                    <a:pt x="3993" y="274"/>
                    <a:pt x="4001" y="274"/>
                  </a:cubicBezTo>
                  <a:cubicBezTo>
                    <a:pt x="3995" y="280"/>
                    <a:pt x="3989" y="283"/>
                    <a:pt x="3983" y="283"/>
                  </a:cubicBezTo>
                  <a:cubicBezTo>
                    <a:pt x="3977" y="283"/>
                    <a:pt x="3971" y="280"/>
                    <a:pt x="3965" y="274"/>
                  </a:cubicBezTo>
                  <a:cubicBezTo>
                    <a:pt x="3969" y="270"/>
                    <a:pt x="3973" y="269"/>
                    <a:pt x="3977" y="269"/>
                  </a:cubicBezTo>
                  <a:close/>
                  <a:moveTo>
                    <a:pt x="4267" y="338"/>
                  </a:moveTo>
                  <a:cubicBezTo>
                    <a:pt x="4240" y="338"/>
                    <a:pt x="4224" y="340"/>
                    <a:pt x="4227" y="346"/>
                  </a:cubicBezTo>
                  <a:cubicBezTo>
                    <a:pt x="4233" y="348"/>
                    <a:pt x="4239" y="349"/>
                    <a:pt x="4244" y="349"/>
                  </a:cubicBezTo>
                  <a:cubicBezTo>
                    <a:pt x="4255" y="349"/>
                    <a:pt x="4262" y="344"/>
                    <a:pt x="4267" y="338"/>
                  </a:cubicBezTo>
                  <a:close/>
                  <a:moveTo>
                    <a:pt x="3267" y="377"/>
                  </a:moveTo>
                  <a:cubicBezTo>
                    <a:pt x="3273" y="377"/>
                    <a:pt x="3280" y="387"/>
                    <a:pt x="3286" y="393"/>
                  </a:cubicBezTo>
                  <a:cubicBezTo>
                    <a:pt x="3277" y="393"/>
                    <a:pt x="3267" y="408"/>
                    <a:pt x="3258" y="408"/>
                  </a:cubicBezTo>
                  <a:cubicBezTo>
                    <a:pt x="3255" y="408"/>
                    <a:pt x="3253" y="407"/>
                    <a:pt x="3251" y="405"/>
                  </a:cubicBezTo>
                  <a:cubicBezTo>
                    <a:pt x="3256" y="384"/>
                    <a:pt x="3261" y="377"/>
                    <a:pt x="3267" y="377"/>
                  </a:cubicBezTo>
                  <a:close/>
                  <a:moveTo>
                    <a:pt x="1534" y="451"/>
                  </a:moveTo>
                  <a:cubicBezTo>
                    <a:pt x="1534" y="451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2"/>
                    <a:pt x="1534" y="451"/>
                    <a:pt x="1534" y="451"/>
                  </a:cubicBezTo>
                  <a:close/>
                  <a:moveTo>
                    <a:pt x="3320" y="489"/>
                  </a:moveTo>
                  <a:cubicBezTo>
                    <a:pt x="3324" y="493"/>
                    <a:pt x="3329" y="497"/>
                    <a:pt x="3334" y="500"/>
                  </a:cubicBezTo>
                  <a:cubicBezTo>
                    <a:pt x="3329" y="496"/>
                    <a:pt x="3324" y="492"/>
                    <a:pt x="3320" y="489"/>
                  </a:cubicBezTo>
                  <a:close/>
                  <a:moveTo>
                    <a:pt x="1465" y="500"/>
                  </a:moveTo>
                  <a:lnTo>
                    <a:pt x="1477" y="512"/>
                  </a:lnTo>
                  <a:cubicBezTo>
                    <a:pt x="1473" y="516"/>
                    <a:pt x="1471" y="517"/>
                    <a:pt x="1469" y="517"/>
                  </a:cubicBezTo>
                  <a:cubicBezTo>
                    <a:pt x="1465" y="517"/>
                    <a:pt x="1465" y="509"/>
                    <a:pt x="1465" y="500"/>
                  </a:cubicBezTo>
                  <a:close/>
                  <a:moveTo>
                    <a:pt x="5272" y="516"/>
                  </a:moveTo>
                  <a:cubicBezTo>
                    <a:pt x="5273" y="523"/>
                    <a:pt x="5274" y="530"/>
                    <a:pt x="5275" y="536"/>
                  </a:cubicBezTo>
                  <a:cubicBezTo>
                    <a:pt x="5276" y="528"/>
                    <a:pt x="5275" y="521"/>
                    <a:pt x="5272" y="516"/>
                  </a:cubicBezTo>
                  <a:close/>
                  <a:moveTo>
                    <a:pt x="5709" y="532"/>
                  </a:moveTo>
                  <a:cubicBezTo>
                    <a:pt x="5706" y="537"/>
                    <a:pt x="5704" y="543"/>
                    <a:pt x="5703" y="548"/>
                  </a:cubicBezTo>
                  <a:cubicBezTo>
                    <a:pt x="5709" y="542"/>
                    <a:pt x="5715" y="538"/>
                    <a:pt x="5722" y="535"/>
                  </a:cubicBezTo>
                  <a:lnTo>
                    <a:pt x="5722" y="535"/>
                  </a:lnTo>
                  <a:cubicBezTo>
                    <a:pt x="5719" y="534"/>
                    <a:pt x="5714" y="533"/>
                    <a:pt x="5709" y="532"/>
                  </a:cubicBezTo>
                  <a:close/>
                  <a:moveTo>
                    <a:pt x="5739" y="531"/>
                  </a:moveTo>
                  <a:cubicBezTo>
                    <a:pt x="5734" y="531"/>
                    <a:pt x="5728" y="533"/>
                    <a:pt x="5722" y="535"/>
                  </a:cubicBezTo>
                  <a:lnTo>
                    <a:pt x="5722" y="535"/>
                  </a:lnTo>
                  <a:cubicBezTo>
                    <a:pt x="5724" y="536"/>
                    <a:pt x="5726" y="536"/>
                    <a:pt x="5727" y="536"/>
                  </a:cubicBezTo>
                  <a:cubicBezTo>
                    <a:pt x="5715" y="560"/>
                    <a:pt x="5703" y="584"/>
                    <a:pt x="5703" y="596"/>
                  </a:cubicBezTo>
                  <a:cubicBezTo>
                    <a:pt x="5715" y="572"/>
                    <a:pt x="5751" y="560"/>
                    <a:pt x="5775" y="560"/>
                  </a:cubicBezTo>
                  <a:cubicBezTo>
                    <a:pt x="5768" y="540"/>
                    <a:pt x="5754" y="531"/>
                    <a:pt x="5739" y="531"/>
                  </a:cubicBezTo>
                  <a:close/>
                  <a:moveTo>
                    <a:pt x="1688" y="666"/>
                  </a:moveTo>
                  <a:cubicBezTo>
                    <a:pt x="1675" y="673"/>
                    <a:pt x="1674" y="692"/>
                    <a:pt x="1678" y="692"/>
                  </a:cubicBezTo>
                  <a:cubicBezTo>
                    <a:pt x="1680" y="692"/>
                    <a:pt x="1684" y="685"/>
                    <a:pt x="1688" y="666"/>
                  </a:cubicBezTo>
                  <a:close/>
                  <a:moveTo>
                    <a:pt x="1855" y="722"/>
                  </a:moveTo>
                  <a:cubicBezTo>
                    <a:pt x="1863" y="725"/>
                    <a:pt x="1872" y="727"/>
                    <a:pt x="1881" y="727"/>
                  </a:cubicBezTo>
                  <a:cubicBezTo>
                    <a:pt x="1872" y="723"/>
                    <a:pt x="1864" y="722"/>
                    <a:pt x="1855" y="722"/>
                  </a:cubicBezTo>
                  <a:close/>
                  <a:moveTo>
                    <a:pt x="1654" y="747"/>
                  </a:moveTo>
                  <a:cubicBezTo>
                    <a:pt x="1647" y="749"/>
                    <a:pt x="1639" y="754"/>
                    <a:pt x="1631" y="762"/>
                  </a:cubicBezTo>
                  <a:cubicBezTo>
                    <a:pt x="1639" y="757"/>
                    <a:pt x="1647" y="752"/>
                    <a:pt x="1654" y="747"/>
                  </a:cubicBezTo>
                  <a:close/>
                  <a:moveTo>
                    <a:pt x="774" y="1150"/>
                  </a:moveTo>
                  <a:lnTo>
                    <a:pt x="774" y="1150"/>
                  </a:lnTo>
                  <a:cubicBezTo>
                    <a:pt x="762" y="1159"/>
                    <a:pt x="757" y="1166"/>
                    <a:pt x="762" y="1167"/>
                  </a:cubicBezTo>
                  <a:cubicBezTo>
                    <a:pt x="771" y="1163"/>
                    <a:pt x="775" y="1157"/>
                    <a:pt x="774" y="1150"/>
                  </a:cubicBezTo>
                  <a:close/>
                  <a:moveTo>
                    <a:pt x="4024" y="0"/>
                  </a:moveTo>
                  <a:cubicBezTo>
                    <a:pt x="4013" y="0"/>
                    <a:pt x="3905" y="131"/>
                    <a:pt x="3905" y="131"/>
                  </a:cubicBezTo>
                  <a:cubicBezTo>
                    <a:pt x="3894" y="107"/>
                    <a:pt x="3894" y="96"/>
                    <a:pt x="3917" y="84"/>
                  </a:cubicBezTo>
                  <a:cubicBezTo>
                    <a:pt x="3904" y="81"/>
                    <a:pt x="3886" y="80"/>
                    <a:pt x="3865" y="80"/>
                  </a:cubicBezTo>
                  <a:cubicBezTo>
                    <a:pt x="3773" y="80"/>
                    <a:pt x="3623" y="100"/>
                    <a:pt x="3584" y="119"/>
                  </a:cubicBezTo>
                  <a:cubicBezTo>
                    <a:pt x="3575" y="126"/>
                    <a:pt x="3560" y="129"/>
                    <a:pt x="3541" y="129"/>
                  </a:cubicBezTo>
                  <a:cubicBezTo>
                    <a:pt x="3458" y="129"/>
                    <a:pt x="3311" y="73"/>
                    <a:pt x="3370" y="24"/>
                  </a:cubicBezTo>
                  <a:cubicBezTo>
                    <a:pt x="3359" y="18"/>
                    <a:pt x="3352" y="15"/>
                    <a:pt x="3347" y="15"/>
                  </a:cubicBezTo>
                  <a:cubicBezTo>
                    <a:pt x="3324" y="15"/>
                    <a:pt x="3351" y="74"/>
                    <a:pt x="3322" y="84"/>
                  </a:cubicBezTo>
                  <a:cubicBezTo>
                    <a:pt x="3312" y="64"/>
                    <a:pt x="3288" y="56"/>
                    <a:pt x="3258" y="56"/>
                  </a:cubicBezTo>
                  <a:cubicBezTo>
                    <a:pt x="3178" y="56"/>
                    <a:pt x="3052" y="109"/>
                    <a:pt x="3001" y="143"/>
                  </a:cubicBezTo>
                  <a:cubicBezTo>
                    <a:pt x="2981" y="154"/>
                    <a:pt x="2954" y="158"/>
                    <a:pt x="2923" y="158"/>
                  </a:cubicBezTo>
                  <a:cubicBezTo>
                    <a:pt x="2881" y="158"/>
                    <a:pt x="2833" y="151"/>
                    <a:pt x="2788" y="151"/>
                  </a:cubicBezTo>
                  <a:cubicBezTo>
                    <a:pt x="2729" y="151"/>
                    <a:pt x="2676" y="163"/>
                    <a:pt x="2655" y="215"/>
                  </a:cubicBezTo>
                  <a:cubicBezTo>
                    <a:pt x="2631" y="205"/>
                    <a:pt x="2612" y="197"/>
                    <a:pt x="2596" y="197"/>
                  </a:cubicBezTo>
                  <a:cubicBezTo>
                    <a:pt x="2572" y="197"/>
                    <a:pt x="2552" y="213"/>
                    <a:pt x="2524" y="262"/>
                  </a:cubicBezTo>
                  <a:cubicBezTo>
                    <a:pt x="2506" y="253"/>
                    <a:pt x="2480" y="249"/>
                    <a:pt x="2450" y="249"/>
                  </a:cubicBezTo>
                  <a:cubicBezTo>
                    <a:pt x="2286" y="249"/>
                    <a:pt x="2001" y="369"/>
                    <a:pt x="2131" y="429"/>
                  </a:cubicBezTo>
                  <a:cubicBezTo>
                    <a:pt x="2131" y="429"/>
                    <a:pt x="1957" y="413"/>
                    <a:pt x="1805" y="413"/>
                  </a:cubicBezTo>
                  <a:cubicBezTo>
                    <a:pt x="1729" y="413"/>
                    <a:pt x="1659" y="417"/>
                    <a:pt x="1619" y="429"/>
                  </a:cubicBezTo>
                  <a:cubicBezTo>
                    <a:pt x="1631" y="441"/>
                    <a:pt x="1643" y="465"/>
                    <a:pt x="1655" y="477"/>
                  </a:cubicBezTo>
                  <a:cubicBezTo>
                    <a:pt x="1631" y="477"/>
                    <a:pt x="1619" y="488"/>
                    <a:pt x="1608" y="488"/>
                  </a:cubicBezTo>
                  <a:cubicBezTo>
                    <a:pt x="1584" y="477"/>
                    <a:pt x="1584" y="465"/>
                    <a:pt x="1608" y="441"/>
                  </a:cubicBezTo>
                  <a:lnTo>
                    <a:pt x="1608" y="441"/>
                  </a:lnTo>
                  <a:cubicBezTo>
                    <a:pt x="1585" y="452"/>
                    <a:pt x="1573" y="463"/>
                    <a:pt x="1572" y="495"/>
                  </a:cubicBezTo>
                  <a:lnTo>
                    <a:pt x="1572" y="495"/>
                  </a:lnTo>
                  <a:cubicBezTo>
                    <a:pt x="1566" y="484"/>
                    <a:pt x="1542" y="459"/>
                    <a:pt x="1536" y="453"/>
                  </a:cubicBezTo>
                  <a:lnTo>
                    <a:pt x="1536" y="453"/>
                  </a:lnTo>
                  <a:cubicBezTo>
                    <a:pt x="1524" y="453"/>
                    <a:pt x="1464" y="489"/>
                    <a:pt x="1405" y="512"/>
                  </a:cubicBezTo>
                  <a:cubicBezTo>
                    <a:pt x="1416" y="546"/>
                    <a:pt x="1406" y="570"/>
                    <a:pt x="1426" y="593"/>
                  </a:cubicBezTo>
                  <a:lnTo>
                    <a:pt x="1426" y="593"/>
                  </a:lnTo>
                  <a:cubicBezTo>
                    <a:pt x="1405" y="570"/>
                    <a:pt x="1381" y="561"/>
                    <a:pt x="1358" y="561"/>
                  </a:cubicBezTo>
                  <a:cubicBezTo>
                    <a:pt x="1249" y="561"/>
                    <a:pt x="1129" y="750"/>
                    <a:pt x="1119" y="750"/>
                  </a:cubicBezTo>
                  <a:cubicBezTo>
                    <a:pt x="1107" y="703"/>
                    <a:pt x="1080" y="686"/>
                    <a:pt x="1050" y="686"/>
                  </a:cubicBezTo>
                  <a:cubicBezTo>
                    <a:pt x="991" y="686"/>
                    <a:pt x="925" y="754"/>
                    <a:pt x="965" y="786"/>
                  </a:cubicBezTo>
                  <a:cubicBezTo>
                    <a:pt x="951" y="788"/>
                    <a:pt x="938" y="788"/>
                    <a:pt x="924" y="788"/>
                  </a:cubicBezTo>
                  <a:cubicBezTo>
                    <a:pt x="902" y="788"/>
                    <a:pt x="879" y="787"/>
                    <a:pt x="856" y="787"/>
                  </a:cubicBezTo>
                  <a:cubicBezTo>
                    <a:pt x="793" y="787"/>
                    <a:pt x="733" y="798"/>
                    <a:pt x="703" y="881"/>
                  </a:cubicBezTo>
                  <a:cubicBezTo>
                    <a:pt x="691" y="869"/>
                    <a:pt x="667" y="858"/>
                    <a:pt x="643" y="846"/>
                  </a:cubicBezTo>
                  <a:cubicBezTo>
                    <a:pt x="551" y="938"/>
                    <a:pt x="346" y="1132"/>
                    <a:pt x="148" y="1132"/>
                  </a:cubicBezTo>
                  <a:cubicBezTo>
                    <a:pt x="143" y="1132"/>
                    <a:pt x="137" y="1132"/>
                    <a:pt x="131" y="1131"/>
                  </a:cubicBezTo>
                  <a:lnTo>
                    <a:pt x="131" y="1131"/>
                  </a:lnTo>
                  <a:cubicBezTo>
                    <a:pt x="167" y="1143"/>
                    <a:pt x="143" y="1167"/>
                    <a:pt x="167" y="1203"/>
                  </a:cubicBezTo>
                  <a:cubicBezTo>
                    <a:pt x="131" y="1203"/>
                    <a:pt x="0" y="1215"/>
                    <a:pt x="36" y="1298"/>
                  </a:cubicBezTo>
                  <a:cubicBezTo>
                    <a:pt x="92" y="1366"/>
                    <a:pt x="143" y="1391"/>
                    <a:pt x="191" y="1391"/>
                  </a:cubicBezTo>
                  <a:cubicBezTo>
                    <a:pt x="317" y="1391"/>
                    <a:pt x="424" y="1222"/>
                    <a:pt x="550" y="1222"/>
                  </a:cubicBezTo>
                  <a:cubicBezTo>
                    <a:pt x="561" y="1222"/>
                    <a:pt x="572" y="1224"/>
                    <a:pt x="584" y="1227"/>
                  </a:cubicBezTo>
                  <a:cubicBezTo>
                    <a:pt x="580" y="1223"/>
                    <a:pt x="574" y="1219"/>
                    <a:pt x="568" y="1214"/>
                  </a:cubicBezTo>
                  <a:lnTo>
                    <a:pt x="568" y="1214"/>
                  </a:lnTo>
                  <a:cubicBezTo>
                    <a:pt x="575" y="1216"/>
                    <a:pt x="582" y="1217"/>
                    <a:pt x="588" y="1217"/>
                  </a:cubicBezTo>
                  <a:cubicBezTo>
                    <a:pt x="662" y="1217"/>
                    <a:pt x="726" y="1129"/>
                    <a:pt x="726" y="1119"/>
                  </a:cubicBezTo>
                  <a:cubicBezTo>
                    <a:pt x="756" y="1127"/>
                    <a:pt x="772" y="1139"/>
                    <a:pt x="774" y="1150"/>
                  </a:cubicBezTo>
                  <a:lnTo>
                    <a:pt x="774" y="1150"/>
                  </a:lnTo>
                  <a:cubicBezTo>
                    <a:pt x="844" y="1095"/>
                    <a:pt x="1167" y="923"/>
                    <a:pt x="1211" y="923"/>
                  </a:cubicBezTo>
                  <a:cubicBezTo>
                    <a:pt x="1215" y="923"/>
                    <a:pt x="1216" y="925"/>
                    <a:pt x="1215" y="929"/>
                  </a:cubicBezTo>
                  <a:cubicBezTo>
                    <a:pt x="1286" y="858"/>
                    <a:pt x="1238" y="822"/>
                    <a:pt x="1310" y="774"/>
                  </a:cubicBezTo>
                  <a:lnTo>
                    <a:pt x="1310" y="774"/>
                  </a:lnTo>
                  <a:cubicBezTo>
                    <a:pt x="1285" y="819"/>
                    <a:pt x="1306" y="830"/>
                    <a:pt x="1339" y="830"/>
                  </a:cubicBezTo>
                  <a:cubicBezTo>
                    <a:pt x="1375" y="830"/>
                    <a:pt x="1425" y="817"/>
                    <a:pt x="1450" y="817"/>
                  </a:cubicBezTo>
                  <a:cubicBezTo>
                    <a:pt x="1458" y="817"/>
                    <a:pt x="1463" y="819"/>
                    <a:pt x="1465" y="822"/>
                  </a:cubicBezTo>
                  <a:cubicBezTo>
                    <a:pt x="1477" y="750"/>
                    <a:pt x="1369" y="810"/>
                    <a:pt x="1405" y="738"/>
                  </a:cubicBezTo>
                  <a:cubicBezTo>
                    <a:pt x="1413" y="725"/>
                    <a:pt x="1424" y="720"/>
                    <a:pt x="1437" y="720"/>
                  </a:cubicBezTo>
                  <a:cubicBezTo>
                    <a:pt x="1480" y="720"/>
                    <a:pt x="1541" y="775"/>
                    <a:pt x="1557" y="775"/>
                  </a:cubicBezTo>
                  <a:cubicBezTo>
                    <a:pt x="1558" y="775"/>
                    <a:pt x="1559" y="775"/>
                    <a:pt x="1560" y="774"/>
                  </a:cubicBezTo>
                  <a:cubicBezTo>
                    <a:pt x="1565" y="778"/>
                    <a:pt x="1572" y="780"/>
                    <a:pt x="1578" y="780"/>
                  </a:cubicBezTo>
                  <a:cubicBezTo>
                    <a:pt x="1613" y="780"/>
                    <a:pt x="1653" y="731"/>
                    <a:pt x="1643" y="691"/>
                  </a:cubicBezTo>
                  <a:lnTo>
                    <a:pt x="1643" y="691"/>
                  </a:lnTo>
                  <a:cubicBezTo>
                    <a:pt x="1631" y="703"/>
                    <a:pt x="1619" y="715"/>
                    <a:pt x="1596" y="727"/>
                  </a:cubicBezTo>
                  <a:cubicBezTo>
                    <a:pt x="1608" y="679"/>
                    <a:pt x="1643" y="643"/>
                    <a:pt x="1691" y="643"/>
                  </a:cubicBezTo>
                  <a:cubicBezTo>
                    <a:pt x="1690" y="652"/>
                    <a:pt x="1689" y="660"/>
                    <a:pt x="1688" y="666"/>
                  </a:cubicBezTo>
                  <a:lnTo>
                    <a:pt x="1688" y="666"/>
                  </a:lnTo>
                  <a:cubicBezTo>
                    <a:pt x="1691" y="664"/>
                    <a:pt x="1694" y="663"/>
                    <a:pt x="1698" y="663"/>
                  </a:cubicBezTo>
                  <a:cubicBezTo>
                    <a:pt x="1703" y="663"/>
                    <a:pt x="1708" y="665"/>
                    <a:pt x="1715" y="667"/>
                  </a:cubicBezTo>
                  <a:cubicBezTo>
                    <a:pt x="1705" y="704"/>
                    <a:pt x="1681" y="727"/>
                    <a:pt x="1654" y="747"/>
                  </a:cubicBezTo>
                  <a:lnTo>
                    <a:pt x="1654" y="747"/>
                  </a:lnTo>
                  <a:cubicBezTo>
                    <a:pt x="1658" y="745"/>
                    <a:pt x="1662" y="744"/>
                    <a:pt x="1666" y="744"/>
                  </a:cubicBezTo>
                  <a:cubicBezTo>
                    <a:pt x="1676" y="744"/>
                    <a:pt x="1685" y="750"/>
                    <a:pt x="1691" y="762"/>
                  </a:cubicBezTo>
                  <a:cubicBezTo>
                    <a:pt x="1691" y="703"/>
                    <a:pt x="1786" y="691"/>
                    <a:pt x="1798" y="691"/>
                  </a:cubicBezTo>
                  <a:cubicBezTo>
                    <a:pt x="1798" y="703"/>
                    <a:pt x="1786" y="715"/>
                    <a:pt x="1786" y="738"/>
                  </a:cubicBezTo>
                  <a:cubicBezTo>
                    <a:pt x="1811" y="730"/>
                    <a:pt x="1831" y="722"/>
                    <a:pt x="1852" y="722"/>
                  </a:cubicBezTo>
                  <a:cubicBezTo>
                    <a:pt x="1853" y="722"/>
                    <a:pt x="1854" y="722"/>
                    <a:pt x="1855" y="722"/>
                  </a:cubicBezTo>
                  <a:lnTo>
                    <a:pt x="1855" y="722"/>
                  </a:lnTo>
                  <a:cubicBezTo>
                    <a:pt x="1835" y="713"/>
                    <a:pt x="1822" y="693"/>
                    <a:pt x="1822" y="667"/>
                  </a:cubicBezTo>
                  <a:cubicBezTo>
                    <a:pt x="1833" y="656"/>
                    <a:pt x="1843" y="651"/>
                    <a:pt x="1852" y="651"/>
                  </a:cubicBezTo>
                  <a:cubicBezTo>
                    <a:pt x="1886" y="651"/>
                    <a:pt x="1910" y="709"/>
                    <a:pt x="1952" y="709"/>
                  </a:cubicBezTo>
                  <a:cubicBezTo>
                    <a:pt x="1960" y="709"/>
                    <a:pt x="1968" y="707"/>
                    <a:pt x="1977" y="703"/>
                  </a:cubicBezTo>
                  <a:cubicBezTo>
                    <a:pt x="1953" y="703"/>
                    <a:pt x="1941" y="703"/>
                    <a:pt x="1941" y="667"/>
                  </a:cubicBezTo>
                  <a:lnTo>
                    <a:pt x="1941" y="667"/>
                  </a:lnTo>
                  <a:cubicBezTo>
                    <a:pt x="1945" y="668"/>
                    <a:pt x="1949" y="668"/>
                    <a:pt x="1953" y="668"/>
                  </a:cubicBezTo>
                  <a:cubicBezTo>
                    <a:pt x="2032" y="668"/>
                    <a:pt x="2039" y="559"/>
                    <a:pt x="2109" y="559"/>
                  </a:cubicBezTo>
                  <a:cubicBezTo>
                    <a:pt x="2112" y="559"/>
                    <a:pt x="2116" y="559"/>
                    <a:pt x="2119" y="560"/>
                  </a:cubicBezTo>
                  <a:cubicBezTo>
                    <a:pt x="2108" y="572"/>
                    <a:pt x="2108" y="596"/>
                    <a:pt x="2108" y="608"/>
                  </a:cubicBezTo>
                  <a:cubicBezTo>
                    <a:pt x="2108" y="608"/>
                    <a:pt x="2203" y="536"/>
                    <a:pt x="2227" y="524"/>
                  </a:cubicBezTo>
                  <a:cubicBezTo>
                    <a:pt x="2239" y="548"/>
                    <a:pt x="2250" y="548"/>
                    <a:pt x="2262" y="548"/>
                  </a:cubicBezTo>
                  <a:cubicBezTo>
                    <a:pt x="2258" y="570"/>
                    <a:pt x="2252" y="574"/>
                    <a:pt x="2246" y="574"/>
                  </a:cubicBezTo>
                  <a:cubicBezTo>
                    <a:pt x="2243" y="574"/>
                    <a:pt x="2239" y="573"/>
                    <a:pt x="2236" y="573"/>
                  </a:cubicBezTo>
                  <a:cubicBezTo>
                    <a:pt x="2231" y="573"/>
                    <a:pt x="2227" y="578"/>
                    <a:pt x="2227" y="608"/>
                  </a:cubicBezTo>
                  <a:cubicBezTo>
                    <a:pt x="2236" y="614"/>
                    <a:pt x="2244" y="617"/>
                    <a:pt x="2252" y="617"/>
                  </a:cubicBezTo>
                  <a:cubicBezTo>
                    <a:pt x="2287" y="617"/>
                    <a:pt x="2314" y="563"/>
                    <a:pt x="2334" y="524"/>
                  </a:cubicBezTo>
                  <a:cubicBezTo>
                    <a:pt x="2334" y="536"/>
                    <a:pt x="2417" y="548"/>
                    <a:pt x="2346" y="608"/>
                  </a:cubicBezTo>
                  <a:cubicBezTo>
                    <a:pt x="2417" y="581"/>
                    <a:pt x="2535" y="527"/>
                    <a:pt x="2630" y="527"/>
                  </a:cubicBezTo>
                  <a:cubicBezTo>
                    <a:pt x="2662" y="527"/>
                    <a:pt x="2691" y="533"/>
                    <a:pt x="2715" y="548"/>
                  </a:cubicBezTo>
                  <a:cubicBezTo>
                    <a:pt x="2715" y="525"/>
                    <a:pt x="2715" y="491"/>
                    <a:pt x="2725" y="468"/>
                  </a:cubicBezTo>
                  <a:lnTo>
                    <a:pt x="2725" y="468"/>
                  </a:lnTo>
                  <a:cubicBezTo>
                    <a:pt x="2728" y="469"/>
                    <a:pt x="2739" y="470"/>
                    <a:pt x="2753" y="470"/>
                  </a:cubicBezTo>
                  <a:cubicBezTo>
                    <a:pt x="2794" y="470"/>
                    <a:pt x="2863" y="465"/>
                    <a:pt x="2869" y="465"/>
                  </a:cubicBezTo>
                  <a:lnTo>
                    <a:pt x="2869" y="465"/>
                  </a:lnTo>
                  <a:cubicBezTo>
                    <a:pt x="2856" y="466"/>
                    <a:pt x="2810" y="537"/>
                    <a:pt x="2834" y="572"/>
                  </a:cubicBezTo>
                  <a:cubicBezTo>
                    <a:pt x="2834" y="502"/>
                    <a:pt x="2980" y="478"/>
                    <a:pt x="2955" y="466"/>
                  </a:cubicBezTo>
                  <a:lnTo>
                    <a:pt x="2955" y="466"/>
                  </a:lnTo>
                  <a:cubicBezTo>
                    <a:pt x="2956" y="466"/>
                    <a:pt x="2957" y="466"/>
                    <a:pt x="2957" y="466"/>
                  </a:cubicBezTo>
                  <a:cubicBezTo>
                    <a:pt x="2989" y="466"/>
                    <a:pt x="3157" y="391"/>
                    <a:pt x="3179" y="357"/>
                  </a:cubicBezTo>
                  <a:cubicBezTo>
                    <a:pt x="3191" y="357"/>
                    <a:pt x="3191" y="369"/>
                    <a:pt x="3179" y="381"/>
                  </a:cubicBezTo>
                  <a:cubicBezTo>
                    <a:pt x="3191" y="369"/>
                    <a:pt x="3203" y="357"/>
                    <a:pt x="3215" y="346"/>
                  </a:cubicBezTo>
                  <a:lnTo>
                    <a:pt x="3215" y="346"/>
                  </a:lnTo>
                  <a:cubicBezTo>
                    <a:pt x="3215" y="357"/>
                    <a:pt x="3162" y="442"/>
                    <a:pt x="3196" y="442"/>
                  </a:cubicBezTo>
                  <a:cubicBezTo>
                    <a:pt x="3198" y="442"/>
                    <a:pt x="3200" y="442"/>
                    <a:pt x="3203" y="441"/>
                  </a:cubicBezTo>
                  <a:cubicBezTo>
                    <a:pt x="3218" y="418"/>
                    <a:pt x="3233" y="410"/>
                    <a:pt x="3248" y="410"/>
                  </a:cubicBezTo>
                  <a:cubicBezTo>
                    <a:pt x="3257" y="410"/>
                    <a:pt x="3266" y="413"/>
                    <a:pt x="3274" y="417"/>
                  </a:cubicBezTo>
                  <a:cubicBezTo>
                    <a:pt x="3285" y="461"/>
                    <a:pt x="3266" y="444"/>
                    <a:pt x="3320" y="489"/>
                  </a:cubicBezTo>
                  <a:lnTo>
                    <a:pt x="3320" y="489"/>
                  </a:lnTo>
                  <a:cubicBezTo>
                    <a:pt x="3295" y="463"/>
                    <a:pt x="3286" y="424"/>
                    <a:pt x="3286" y="393"/>
                  </a:cubicBezTo>
                  <a:lnTo>
                    <a:pt x="3286" y="393"/>
                  </a:lnTo>
                  <a:cubicBezTo>
                    <a:pt x="3311" y="404"/>
                    <a:pt x="3334" y="406"/>
                    <a:pt x="3355" y="406"/>
                  </a:cubicBezTo>
                  <a:cubicBezTo>
                    <a:pt x="3369" y="406"/>
                    <a:pt x="3382" y="405"/>
                    <a:pt x="3393" y="405"/>
                  </a:cubicBezTo>
                  <a:cubicBezTo>
                    <a:pt x="3423" y="405"/>
                    <a:pt x="3447" y="411"/>
                    <a:pt x="3465" y="453"/>
                  </a:cubicBezTo>
                  <a:cubicBezTo>
                    <a:pt x="3483" y="453"/>
                    <a:pt x="3509" y="367"/>
                    <a:pt x="3553" y="367"/>
                  </a:cubicBezTo>
                  <a:cubicBezTo>
                    <a:pt x="3565" y="367"/>
                    <a:pt x="3580" y="374"/>
                    <a:pt x="3596" y="393"/>
                  </a:cubicBezTo>
                  <a:cubicBezTo>
                    <a:pt x="3611" y="362"/>
                    <a:pt x="3666" y="312"/>
                    <a:pt x="3710" y="312"/>
                  </a:cubicBezTo>
                  <a:cubicBezTo>
                    <a:pt x="3734" y="312"/>
                    <a:pt x="3754" y="327"/>
                    <a:pt x="3763" y="369"/>
                  </a:cubicBezTo>
                  <a:cubicBezTo>
                    <a:pt x="3822" y="334"/>
                    <a:pt x="3858" y="334"/>
                    <a:pt x="3894" y="322"/>
                  </a:cubicBezTo>
                  <a:cubicBezTo>
                    <a:pt x="3834" y="250"/>
                    <a:pt x="3965" y="238"/>
                    <a:pt x="3905" y="167"/>
                  </a:cubicBezTo>
                  <a:cubicBezTo>
                    <a:pt x="3917" y="155"/>
                    <a:pt x="3941" y="155"/>
                    <a:pt x="3953" y="143"/>
                  </a:cubicBezTo>
                  <a:cubicBezTo>
                    <a:pt x="3953" y="143"/>
                    <a:pt x="3953" y="250"/>
                    <a:pt x="3953" y="250"/>
                  </a:cubicBezTo>
                  <a:cubicBezTo>
                    <a:pt x="3944" y="228"/>
                    <a:pt x="3937" y="218"/>
                    <a:pt x="3932" y="218"/>
                  </a:cubicBezTo>
                  <a:cubicBezTo>
                    <a:pt x="3922" y="218"/>
                    <a:pt x="3917" y="250"/>
                    <a:pt x="3917" y="310"/>
                  </a:cubicBezTo>
                  <a:cubicBezTo>
                    <a:pt x="3921" y="297"/>
                    <a:pt x="3923" y="292"/>
                    <a:pt x="3925" y="292"/>
                  </a:cubicBezTo>
                  <a:cubicBezTo>
                    <a:pt x="3931" y="292"/>
                    <a:pt x="3936" y="328"/>
                    <a:pt x="3953" y="346"/>
                  </a:cubicBezTo>
                  <a:cubicBezTo>
                    <a:pt x="3957" y="346"/>
                    <a:pt x="3960" y="347"/>
                    <a:pt x="3964" y="347"/>
                  </a:cubicBezTo>
                  <a:cubicBezTo>
                    <a:pt x="4030" y="347"/>
                    <a:pt x="4078" y="249"/>
                    <a:pt x="4179" y="227"/>
                  </a:cubicBezTo>
                  <a:lnTo>
                    <a:pt x="4179" y="227"/>
                  </a:lnTo>
                  <a:cubicBezTo>
                    <a:pt x="4120" y="334"/>
                    <a:pt x="4144" y="298"/>
                    <a:pt x="4084" y="369"/>
                  </a:cubicBezTo>
                  <a:cubicBezTo>
                    <a:pt x="4191" y="334"/>
                    <a:pt x="4179" y="381"/>
                    <a:pt x="4275" y="310"/>
                  </a:cubicBezTo>
                  <a:lnTo>
                    <a:pt x="4275" y="310"/>
                  </a:lnTo>
                  <a:cubicBezTo>
                    <a:pt x="4275" y="320"/>
                    <a:pt x="4272" y="331"/>
                    <a:pt x="4267" y="338"/>
                  </a:cubicBezTo>
                  <a:lnTo>
                    <a:pt x="4267" y="338"/>
                  </a:lnTo>
                  <a:cubicBezTo>
                    <a:pt x="4269" y="338"/>
                    <a:pt x="4271" y="338"/>
                    <a:pt x="4273" y="338"/>
                  </a:cubicBezTo>
                  <a:cubicBezTo>
                    <a:pt x="4292" y="338"/>
                    <a:pt x="4314" y="338"/>
                    <a:pt x="4339" y="338"/>
                  </a:cubicBezTo>
                  <a:cubicBezTo>
                    <a:pt x="4420" y="338"/>
                    <a:pt x="4518" y="333"/>
                    <a:pt x="4525" y="286"/>
                  </a:cubicBezTo>
                  <a:lnTo>
                    <a:pt x="4525" y="286"/>
                  </a:lnTo>
                  <a:cubicBezTo>
                    <a:pt x="4525" y="322"/>
                    <a:pt x="4513" y="346"/>
                    <a:pt x="4513" y="381"/>
                  </a:cubicBezTo>
                  <a:cubicBezTo>
                    <a:pt x="4548" y="310"/>
                    <a:pt x="4596" y="250"/>
                    <a:pt x="4632" y="179"/>
                  </a:cubicBezTo>
                  <a:lnTo>
                    <a:pt x="4632" y="179"/>
                  </a:lnTo>
                  <a:cubicBezTo>
                    <a:pt x="4621" y="211"/>
                    <a:pt x="4561" y="400"/>
                    <a:pt x="4621" y="400"/>
                  </a:cubicBezTo>
                  <a:cubicBezTo>
                    <a:pt x="4627" y="400"/>
                    <a:pt x="4635" y="398"/>
                    <a:pt x="4644" y="393"/>
                  </a:cubicBezTo>
                  <a:cubicBezTo>
                    <a:pt x="4632" y="369"/>
                    <a:pt x="4632" y="346"/>
                    <a:pt x="4644" y="310"/>
                  </a:cubicBezTo>
                  <a:cubicBezTo>
                    <a:pt x="4656" y="346"/>
                    <a:pt x="4679" y="381"/>
                    <a:pt x="4691" y="405"/>
                  </a:cubicBezTo>
                  <a:cubicBezTo>
                    <a:pt x="4691" y="369"/>
                    <a:pt x="4703" y="334"/>
                    <a:pt x="4727" y="322"/>
                  </a:cubicBezTo>
                  <a:lnTo>
                    <a:pt x="4727" y="322"/>
                  </a:lnTo>
                  <a:cubicBezTo>
                    <a:pt x="4727" y="346"/>
                    <a:pt x="4727" y="381"/>
                    <a:pt x="4715" y="405"/>
                  </a:cubicBezTo>
                  <a:cubicBezTo>
                    <a:pt x="4739" y="381"/>
                    <a:pt x="4751" y="357"/>
                    <a:pt x="4775" y="334"/>
                  </a:cubicBezTo>
                  <a:lnTo>
                    <a:pt x="4775" y="334"/>
                  </a:lnTo>
                  <a:cubicBezTo>
                    <a:pt x="4763" y="369"/>
                    <a:pt x="4763" y="393"/>
                    <a:pt x="4775" y="429"/>
                  </a:cubicBezTo>
                  <a:lnTo>
                    <a:pt x="4834" y="429"/>
                  </a:lnTo>
                  <a:cubicBezTo>
                    <a:pt x="4834" y="429"/>
                    <a:pt x="4834" y="430"/>
                    <a:pt x="4834" y="430"/>
                  </a:cubicBezTo>
                  <a:cubicBezTo>
                    <a:pt x="4838" y="430"/>
                    <a:pt x="4887" y="319"/>
                    <a:pt x="4930" y="319"/>
                  </a:cubicBezTo>
                  <a:cubicBezTo>
                    <a:pt x="4934" y="319"/>
                    <a:pt x="4938" y="320"/>
                    <a:pt x="4941" y="322"/>
                  </a:cubicBezTo>
                  <a:cubicBezTo>
                    <a:pt x="4929" y="357"/>
                    <a:pt x="4929" y="393"/>
                    <a:pt x="4941" y="429"/>
                  </a:cubicBezTo>
                  <a:cubicBezTo>
                    <a:pt x="5001" y="310"/>
                    <a:pt x="5048" y="238"/>
                    <a:pt x="5144" y="227"/>
                  </a:cubicBezTo>
                  <a:lnTo>
                    <a:pt x="5144" y="227"/>
                  </a:lnTo>
                  <a:cubicBezTo>
                    <a:pt x="5108" y="286"/>
                    <a:pt x="4965" y="512"/>
                    <a:pt x="4977" y="512"/>
                  </a:cubicBezTo>
                  <a:cubicBezTo>
                    <a:pt x="4994" y="512"/>
                    <a:pt x="5024" y="523"/>
                    <a:pt x="5052" y="523"/>
                  </a:cubicBezTo>
                  <a:cubicBezTo>
                    <a:pt x="5084" y="523"/>
                    <a:pt x="5114" y="509"/>
                    <a:pt x="5120" y="453"/>
                  </a:cubicBezTo>
                  <a:lnTo>
                    <a:pt x="5120" y="453"/>
                  </a:lnTo>
                  <a:cubicBezTo>
                    <a:pt x="5084" y="465"/>
                    <a:pt x="5060" y="488"/>
                    <a:pt x="5025" y="500"/>
                  </a:cubicBezTo>
                  <a:cubicBezTo>
                    <a:pt x="5037" y="429"/>
                    <a:pt x="5084" y="393"/>
                    <a:pt x="5156" y="381"/>
                  </a:cubicBezTo>
                  <a:lnTo>
                    <a:pt x="5156" y="381"/>
                  </a:lnTo>
                  <a:cubicBezTo>
                    <a:pt x="5144" y="417"/>
                    <a:pt x="5132" y="453"/>
                    <a:pt x="5120" y="488"/>
                  </a:cubicBezTo>
                  <a:cubicBezTo>
                    <a:pt x="5134" y="463"/>
                    <a:pt x="5143" y="454"/>
                    <a:pt x="5149" y="454"/>
                  </a:cubicBezTo>
                  <a:cubicBezTo>
                    <a:pt x="5161" y="454"/>
                    <a:pt x="5156" y="500"/>
                    <a:pt x="5156" y="500"/>
                  </a:cubicBezTo>
                  <a:cubicBezTo>
                    <a:pt x="5156" y="500"/>
                    <a:pt x="5181" y="496"/>
                    <a:pt x="5209" y="496"/>
                  </a:cubicBezTo>
                  <a:cubicBezTo>
                    <a:pt x="5235" y="496"/>
                    <a:pt x="5263" y="500"/>
                    <a:pt x="5272" y="516"/>
                  </a:cubicBezTo>
                  <a:lnTo>
                    <a:pt x="5272" y="516"/>
                  </a:lnTo>
                  <a:cubicBezTo>
                    <a:pt x="5265" y="442"/>
                    <a:pt x="5279" y="328"/>
                    <a:pt x="5322" y="274"/>
                  </a:cubicBezTo>
                  <a:lnTo>
                    <a:pt x="5322" y="274"/>
                  </a:lnTo>
                  <a:cubicBezTo>
                    <a:pt x="5406" y="393"/>
                    <a:pt x="5310" y="405"/>
                    <a:pt x="5334" y="512"/>
                  </a:cubicBezTo>
                  <a:cubicBezTo>
                    <a:pt x="5333" y="516"/>
                    <a:pt x="5334" y="518"/>
                    <a:pt x="5337" y="518"/>
                  </a:cubicBezTo>
                  <a:cubicBezTo>
                    <a:pt x="5363" y="518"/>
                    <a:pt x="5517" y="405"/>
                    <a:pt x="5548" y="405"/>
                  </a:cubicBezTo>
                  <a:lnTo>
                    <a:pt x="5548" y="405"/>
                  </a:lnTo>
                  <a:cubicBezTo>
                    <a:pt x="5518" y="465"/>
                    <a:pt x="5657" y="517"/>
                    <a:pt x="5709" y="532"/>
                  </a:cubicBezTo>
                  <a:lnTo>
                    <a:pt x="5709" y="532"/>
                  </a:lnTo>
                  <a:cubicBezTo>
                    <a:pt x="5737" y="474"/>
                    <a:pt x="5868" y="421"/>
                    <a:pt x="5951" y="421"/>
                  </a:cubicBezTo>
                  <a:cubicBezTo>
                    <a:pt x="5979" y="421"/>
                    <a:pt x="6002" y="427"/>
                    <a:pt x="6013" y="441"/>
                  </a:cubicBezTo>
                  <a:cubicBezTo>
                    <a:pt x="6013" y="488"/>
                    <a:pt x="6013" y="524"/>
                    <a:pt x="5989" y="548"/>
                  </a:cubicBezTo>
                  <a:cubicBezTo>
                    <a:pt x="5965" y="536"/>
                    <a:pt x="5941" y="524"/>
                    <a:pt x="5918" y="500"/>
                  </a:cubicBezTo>
                  <a:lnTo>
                    <a:pt x="5918" y="500"/>
                  </a:lnTo>
                  <a:cubicBezTo>
                    <a:pt x="5940" y="523"/>
                    <a:pt x="5948" y="531"/>
                    <a:pt x="5936" y="531"/>
                  </a:cubicBezTo>
                  <a:cubicBezTo>
                    <a:pt x="5929" y="531"/>
                    <a:pt x="5916" y="529"/>
                    <a:pt x="5894" y="524"/>
                  </a:cubicBezTo>
                  <a:lnTo>
                    <a:pt x="5894" y="524"/>
                  </a:lnTo>
                  <a:cubicBezTo>
                    <a:pt x="5894" y="534"/>
                    <a:pt x="6042" y="632"/>
                    <a:pt x="6093" y="632"/>
                  </a:cubicBezTo>
                  <a:cubicBezTo>
                    <a:pt x="6106" y="632"/>
                    <a:pt x="6113" y="625"/>
                    <a:pt x="6108" y="608"/>
                  </a:cubicBezTo>
                  <a:cubicBezTo>
                    <a:pt x="6108" y="608"/>
                    <a:pt x="6129" y="522"/>
                    <a:pt x="6178" y="522"/>
                  </a:cubicBezTo>
                  <a:cubicBezTo>
                    <a:pt x="6192" y="522"/>
                    <a:pt x="6208" y="529"/>
                    <a:pt x="6227" y="548"/>
                  </a:cubicBezTo>
                  <a:cubicBezTo>
                    <a:pt x="6219" y="564"/>
                    <a:pt x="6219" y="573"/>
                    <a:pt x="6221" y="578"/>
                  </a:cubicBezTo>
                  <a:lnTo>
                    <a:pt x="6221" y="578"/>
                  </a:lnTo>
                  <a:cubicBezTo>
                    <a:pt x="6218" y="576"/>
                    <a:pt x="6212" y="574"/>
                    <a:pt x="6203" y="572"/>
                  </a:cubicBezTo>
                  <a:lnTo>
                    <a:pt x="6203" y="572"/>
                  </a:lnTo>
                  <a:cubicBezTo>
                    <a:pt x="6211" y="595"/>
                    <a:pt x="6224" y="608"/>
                    <a:pt x="6238" y="608"/>
                  </a:cubicBezTo>
                  <a:cubicBezTo>
                    <a:pt x="6246" y="608"/>
                    <a:pt x="6254" y="604"/>
                    <a:pt x="6263" y="596"/>
                  </a:cubicBezTo>
                  <a:cubicBezTo>
                    <a:pt x="6263" y="596"/>
                    <a:pt x="6263" y="596"/>
                    <a:pt x="6263" y="596"/>
                  </a:cubicBezTo>
                  <a:cubicBezTo>
                    <a:pt x="6265" y="596"/>
                    <a:pt x="6280" y="527"/>
                    <a:pt x="6318" y="527"/>
                  </a:cubicBezTo>
                  <a:cubicBezTo>
                    <a:pt x="6329" y="527"/>
                    <a:pt x="6343" y="533"/>
                    <a:pt x="6358" y="548"/>
                  </a:cubicBezTo>
                  <a:cubicBezTo>
                    <a:pt x="6358" y="524"/>
                    <a:pt x="6346" y="512"/>
                    <a:pt x="6346" y="488"/>
                  </a:cubicBezTo>
                  <a:cubicBezTo>
                    <a:pt x="6346" y="508"/>
                    <a:pt x="6340" y="514"/>
                    <a:pt x="6331" y="514"/>
                  </a:cubicBezTo>
                  <a:cubicBezTo>
                    <a:pt x="6316" y="514"/>
                    <a:pt x="6295" y="498"/>
                    <a:pt x="6283" y="498"/>
                  </a:cubicBezTo>
                  <a:cubicBezTo>
                    <a:pt x="6275" y="498"/>
                    <a:pt x="6271" y="504"/>
                    <a:pt x="6275" y="524"/>
                  </a:cubicBezTo>
                  <a:cubicBezTo>
                    <a:pt x="6263" y="488"/>
                    <a:pt x="6239" y="453"/>
                    <a:pt x="6215" y="429"/>
                  </a:cubicBezTo>
                  <a:cubicBezTo>
                    <a:pt x="6204" y="470"/>
                    <a:pt x="6183" y="484"/>
                    <a:pt x="6160" y="484"/>
                  </a:cubicBezTo>
                  <a:cubicBezTo>
                    <a:pt x="6110" y="484"/>
                    <a:pt x="6055" y="413"/>
                    <a:pt x="6096" y="405"/>
                  </a:cubicBezTo>
                  <a:cubicBezTo>
                    <a:pt x="5953" y="334"/>
                    <a:pt x="5799" y="369"/>
                    <a:pt x="5656" y="286"/>
                  </a:cubicBezTo>
                  <a:cubicBezTo>
                    <a:pt x="5537" y="238"/>
                    <a:pt x="5203" y="191"/>
                    <a:pt x="5191" y="179"/>
                  </a:cubicBezTo>
                  <a:cubicBezTo>
                    <a:pt x="5162" y="131"/>
                    <a:pt x="5102" y="125"/>
                    <a:pt x="5045" y="125"/>
                  </a:cubicBezTo>
                  <a:cubicBezTo>
                    <a:pt x="5027" y="125"/>
                    <a:pt x="5008" y="126"/>
                    <a:pt x="4991" y="126"/>
                  </a:cubicBezTo>
                  <a:cubicBezTo>
                    <a:pt x="4957" y="126"/>
                    <a:pt x="4929" y="123"/>
                    <a:pt x="4917" y="107"/>
                  </a:cubicBezTo>
                  <a:cubicBezTo>
                    <a:pt x="4894" y="107"/>
                    <a:pt x="4906" y="143"/>
                    <a:pt x="4882" y="167"/>
                  </a:cubicBezTo>
                  <a:cubicBezTo>
                    <a:pt x="4877" y="135"/>
                    <a:pt x="4855" y="122"/>
                    <a:pt x="4828" y="122"/>
                  </a:cubicBezTo>
                  <a:cubicBezTo>
                    <a:pt x="4786" y="122"/>
                    <a:pt x="4734" y="154"/>
                    <a:pt x="4727" y="191"/>
                  </a:cubicBezTo>
                  <a:cubicBezTo>
                    <a:pt x="4727" y="196"/>
                    <a:pt x="4726" y="198"/>
                    <a:pt x="4724" y="198"/>
                  </a:cubicBezTo>
                  <a:cubicBezTo>
                    <a:pt x="4714" y="198"/>
                    <a:pt x="4679" y="119"/>
                    <a:pt x="4679" y="119"/>
                  </a:cubicBezTo>
                  <a:cubicBezTo>
                    <a:pt x="4667" y="143"/>
                    <a:pt x="4656" y="155"/>
                    <a:pt x="4632" y="179"/>
                  </a:cubicBezTo>
                  <a:cubicBezTo>
                    <a:pt x="4596" y="119"/>
                    <a:pt x="4548" y="131"/>
                    <a:pt x="4417" y="107"/>
                  </a:cubicBezTo>
                  <a:cubicBezTo>
                    <a:pt x="4350" y="98"/>
                    <a:pt x="4153" y="50"/>
                    <a:pt x="4065" y="50"/>
                  </a:cubicBezTo>
                  <a:cubicBezTo>
                    <a:pt x="4044" y="50"/>
                    <a:pt x="4029" y="53"/>
                    <a:pt x="4024" y="60"/>
                  </a:cubicBezTo>
                  <a:cubicBezTo>
                    <a:pt x="4024" y="24"/>
                    <a:pt x="4013" y="12"/>
                    <a:pt x="40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8525;p43">
              <a:extLst>
                <a:ext uri="{FF2B5EF4-FFF2-40B4-BE49-F238E27FC236}">
                  <a16:creationId xmlns:a16="http://schemas.microsoft.com/office/drawing/2014/main" id="{144F1AC3-D021-4E54-831F-6F7910E77F1C}"/>
                </a:ext>
              </a:extLst>
            </p:cNvPr>
            <p:cNvSpPr/>
            <p:nvPr/>
          </p:nvSpPr>
          <p:spPr>
            <a:xfrm>
              <a:off x="2557750" y="32850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8526;p43">
              <a:extLst>
                <a:ext uri="{FF2B5EF4-FFF2-40B4-BE49-F238E27FC236}">
                  <a16:creationId xmlns:a16="http://schemas.microsoft.com/office/drawing/2014/main" id="{80985808-9A0C-411A-9AA4-2C34833BFAEE}"/>
                </a:ext>
              </a:extLst>
            </p:cNvPr>
            <p:cNvSpPr/>
            <p:nvPr/>
          </p:nvSpPr>
          <p:spPr>
            <a:xfrm>
              <a:off x="2466675" y="32844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8527;p43">
              <a:extLst>
                <a:ext uri="{FF2B5EF4-FFF2-40B4-BE49-F238E27FC236}">
                  <a16:creationId xmlns:a16="http://schemas.microsoft.com/office/drawing/2014/main" id="{A496D4DE-E24E-468E-9783-5A8E123DE2C6}"/>
                </a:ext>
              </a:extLst>
            </p:cNvPr>
            <p:cNvSpPr/>
            <p:nvPr/>
          </p:nvSpPr>
          <p:spPr>
            <a:xfrm>
              <a:off x="2536325" y="32835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0"/>
                  </a:moveTo>
                  <a:cubicBezTo>
                    <a:pt x="0" y="0"/>
                    <a:pt x="0" y="12"/>
                    <a:pt x="12" y="24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8528;p43">
              <a:extLst>
                <a:ext uri="{FF2B5EF4-FFF2-40B4-BE49-F238E27FC236}">
                  <a16:creationId xmlns:a16="http://schemas.microsoft.com/office/drawing/2014/main" id="{9D4979DF-7932-4E3B-BEDA-AE0ABAB10356}"/>
                </a:ext>
              </a:extLst>
            </p:cNvPr>
            <p:cNvSpPr/>
            <p:nvPr/>
          </p:nvSpPr>
          <p:spPr>
            <a:xfrm>
              <a:off x="2559850" y="3282125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6" y="0"/>
                  </a:moveTo>
                  <a:cubicBezTo>
                    <a:pt x="2" y="0"/>
                    <a:pt x="1" y="6"/>
                    <a:pt x="12" y="23"/>
                  </a:cubicBezTo>
                  <a:cubicBezTo>
                    <a:pt x="18" y="9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8529;p43">
              <a:extLst>
                <a:ext uri="{FF2B5EF4-FFF2-40B4-BE49-F238E27FC236}">
                  <a16:creationId xmlns:a16="http://schemas.microsoft.com/office/drawing/2014/main" id="{87EA3FC7-8CA0-423D-B989-F1ACC5ED50D4}"/>
                </a:ext>
              </a:extLst>
            </p:cNvPr>
            <p:cNvSpPr/>
            <p:nvPr/>
          </p:nvSpPr>
          <p:spPr>
            <a:xfrm>
              <a:off x="2564150" y="3289475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2" y="5"/>
                  </a:moveTo>
                  <a:cubicBezTo>
                    <a:pt x="0" y="5"/>
                    <a:pt x="0" y="8"/>
                    <a:pt x="6" y="14"/>
                  </a:cubicBezTo>
                  <a:cubicBezTo>
                    <a:pt x="6" y="8"/>
                    <a:pt x="3" y="5"/>
                    <a:pt x="2" y="5"/>
                  </a:cubicBezTo>
                  <a:close/>
                  <a:moveTo>
                    <a:pt x="21" y="1"/>
                  </a:moveTo>
                  <a:cubicBezTo>
                    <a:pt x="18" y="1"/>
                    <a:pt x="6" y="7"/>
                    <a:pt x="6" y="14"/>
                  </a:cubicBezTo>
                  <a:cubicBezTo>
                    <a:pt x="21" y="4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8530;p43">
              <a:extLst>
                <a:ext uri="{FF2B5EF4-FFF2-40B4-BE49-F238E27FC236}">
                  <a16:creationId xmlns:a16="http://schemas.microsoft.com/office/drawing/2014/main" id="{28DDF24F-4A12-4D88-854C-DF9FDA7CB209}"/>
                </a:ext>
              </a:extLst>
            </p:cNvPr>
            <p:cNvSpPr/>
            <p:nvPr/>
          </p:nvSpPr>
          <p:spPr>
            <a:xfrm>
              <a:off x="2560000" y="328525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31" y="1"/>
                  </a:moveTo>
                  <a:cubicBezTo>
                    <a:pt x="26" y="1"/>
                    <a:pt x="21" y="1"/>
                    <a:pt x="14" y="3"/>
                  </a:cubicBezTo>
                  <a:lnTo>
                    <a:pt x="14" y="3"/>
                  </a:lnTo>
                  <a:cubicBezTo>
                    <a:pt x="14" y="2"/>
                    <a:pt x="13" y="2"/>
                    <a:pt x="13" y="2"/>
                  </a:cubicBezTo>
                  <a:cubicBezTo>
                    <a:pt x="11" y="2"/>
                    <a:pt x="9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3" y="10"/>
                    <a:pt x="3" y="12"/>
                    <a:pt x="3" y="13"/>
                  </a:cubicBezTo>
                  <a:lnTo>
                    <a:pt x="3" y="13"/>
                  </a:lnTo>
                  <a:cubicBezTo>
                    <a:pt x="0" y="27"/>
                    <a:pt x="5" y="32"/>
                    <a:pt x="12" y="32"/>
                  </a:cubicBezTo>
                  <a:cubicBezTo>
                    <a:pt x="29" y="3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8531;p43">
              <a:extLst>
                <a:ext uri="{FF2B5EF4-FFF2-40B4-BE49-F238E27FC236}">
                  <a16:creationId xmlns:a16="http://schemas.microsoft.com/office/drawing/2014/main" id="{0D56C90F-6AAF-49B8-A253-9EB8D2DAC220}"/>
                </a:ext>
              </a:extLst>
            </p:cNvPr>
            <p:cNvSpPr/>
            <p:nvPr/>
          </p:nvSpPr>
          <p:spPr>
            <a:xfrm>
              <a:off x="2561025" y="3285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"/>
                  </a:moveTo>
                  <a:cubicBezTo>
                    <a:pt x="12" y="1"/>
                    <a:pt x="12" y="12"/>
                    <a:pt x="24" y="12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8532;p43">
              <a:extLst>
                <a:ext uri="{FF2B5EF4-FFF2-40B4-BE49-F238E27FC236}">
                  <a16:creationId xmlns:a16="http://schemas.microsoft.com/office/drawing/2014/main" id="{A97B9597-4EA6-4CF0-A803-D299AA068476}"/>
                </a:ext>
              </a:extLst>
            </p:cNvPr>
            <p:cNvSpPr/>
            <p:nvPr/>
          </p:nvSpPr>
          <p:spPr>
            <a:xfrm>
              <a:off x="2555100" y="3280850"/>
              <a:ext cx="1650" cy="725"/>
            </a:xfrm>
            <a:custGeom>
              <a:avLst/>
              <a:gdLst/>
              <a:ahLst/>
              <a:cxnLst/>
              <a:rect l="l" t="t" r="r" b="b"/>
              <a:pathLst>
                <a:path w="66" h="29" extrusionOk="0">
                  <a:moveTo>
                    <a:pt x="57" y="1"/>
                  </a:moveTo>
                  <a:cubicBezTo>
                    <a:pt x="41" y="1"/>
                    <a:pt x="0" y="26"/>
                    <a:pt x="35" y="26"/>
                  </a:cubicBezTo>
                  <a:cubicBezTo>
                    <a:pt x="37" y="28"/>
                    <a:pt x="38" y="28"/>
                    <a:pt x="40" y="28"/>
                  </a:cubicBezTo>
                  <a:cubicBezTo>
                    <a:pt x="48" y="28"/>
                    <a:pt x="56" y="12"/>
                    <a:pt x="58" y="12"/>
                  </a:cubicBezTo>
                  <a:cubicBezTo>
                    <a:pt x="59" y="12"/>
                    <a:pt x="59" y="12"/>
                    <a:pt x="59" y="14"/>
                  </a:cubicBezTo>
                  <a:cubicBezTo>
                    <a:pt x="65" y="4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8533;p43">
              <a:extLst>
                <a:ext uri="{FF2B5EF4-FFF2-40B4-BE49-F238E27FC236}">
                  <a16:creationId xmlns:a16="http://schemas.microsoft.com/office/drawing/2014/main" id="{DF0E7D07-E2D3-4AD3-8F6B-B3FBE054CA58}"/>
                </a:ext>
              </a:extLst>
            </p:cNvPr>
            <p:cNvSpPr/>
            <p:nvPr/>
          </p:nvSpPr>
          <p:spPr>
            <a:xfrm>
              <a:off x="2559575" y="3286875"/>
              <a:ext cx="275" cy="875"/>
            </a:xfrm>
            <a:custGeom>
              <a:avLst/>
              <a:gdLst/>
              <a:ahLst/>
              <a:cxnLst/>
              <a:rect l="l" t="t" r="r" b="b"/>
              <a:pathLst>
                <a:path w="11" h="35" extrusionOk="0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" y="27"/>
                    <a:pt x="11" y="35"/>
                  </a:cubicBezTo>
                  <a:cubicBezTo>
                    <a:pt x="6" y="9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8534;p43">
              <a:extLst>
                <a:ext uri="{FF2B5EF4-FFF2-40B4-BE49-F238E27FC236}">
                  <a16:creationId xmlns:a16="http://schemas.microsoft.com/office/drawing/2014/main" id="{B0B3EB46-E311-4065-B4B7-AE08E581A022}"/>
                </a:ext>
              </a:extLst>
            </p:cNvPr>
            <p:cNvSpPr/>
            <p:nvPr/>
          </p:nvSpPr>
          <p:spPr>
            <a:xfrm>
              <a:off x="2556475" y="3285525"/>
              <a:ext cx="600" cy="750"/>
            </a:xfrm>
            <a:custGeom>
              <a:avLst/>
              <a:gdLst/>
              <a:ahLst/>
              <a:cxnLst/>
              <a:rect l="l" t="t" r="r" b="b"/>
              <a:pathLst>
                <a:path w="24" h="30" extrusionOk="0">
                  <a:moveTo>
                    <a:pt x="3" y="0"/>
                  </a:moveTo>
                  <a:cubicBezTo>
                    <a:pt x="1" y="0"/>
                    <a:pt x="3" y="8"/>
                    <a:pt x="16" y="29"/>
                  </a:cubicBezTo>
                  <a:cubicBezTo>
                    <a:pt x="23" y="22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8535;p43">
              <a:extLst>
                <a:ext uri="{FF2B5EF4-FFF2-40B4-BE49-F238E27FC236}">
                  <a16:creationId xmlns:a16="http://schemas.microsoft.com/office/drawing/2014/main" id="{BCA05616-8444-483A-8762-268BA9B5033B}"/>
                </a:ext>
              </a:extLst>
            </p:cNvPr>
            <p:cNvSpPr/>
            <p:nvPr/>
          </p:nvSpPr>
          <p:spPr>
            <a:xfrm>
              <a:off x="2557450" y="3286550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48" y="48"/>
                  </a:moveTo>
                  <a:cubicBezTo>
                    <a:pt x="36" y="36"/>
                    <a:pt x="1" y="0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8536;p43">
              <a:extLst>
                <a:ext uri="{FF2B5EF4-FFF2-40B4-BE49-F238E27FC236}">
                  <a16:creationId xmlns:a16="http://schemas.microsoft.com/office/drawing/2014/main" id="{D27646FD-0DE9-410A-AC80-9042751AD845}"/>
                </a:ext>
              </a:extLst>
            </p:cNvPr>
            <p:cNvSpPr/>
            <p:nvPr/>
          </p:nvSpPr>
          <p:spPr>
            <a:xfrm>
              <a:off x="2547525" y="3282675"/>
              <a:ext cx="1025" cy="500"/>
            </a:xfrm>
            <a:custGeom>
              <a:avLst/>
              <a:gdLst/>
              <a:ahLst/>
              <a:cxnLst/>
              <a:rect l="l" t="t" r="r" b="b"/>
              <a:pathLst>
                <a:path w="41" h="20" extrusionOk="0">
                  <a:moveTo>
                    <a:pt x="40" y="1"/>
                  </a:moveTo>
                  <a:cubicBezTo>
                    <a:pt x="8" y="15"/>
                    <a:pt x="1" y="19"/>
                    <a:pt x="4" y="19"/>
                  </a:cubicBezTo>
                  <a:cubicBezTo>
                    <a:pt x="10" y="19"/>
                    <a:pt x="40" y="8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8537;p43">
              <a:extLst>
                <a:ext uri="{FF2B5EF4-FFF2-40B4-BE49-F238E27FC236}">
                  <a16:creationId xmlns:a16="http://schemas.microsoft.com/office/drawing/2014/main" id="{B731570B-691A-43C3-96D0-4C04A181E630}"/>
                </a:ext>
              </a:extLst>
            </p:cNvPr>
            <p:cNvSpPr/>
            <p:nvPr/>
          </p:nvSpPr>
          <p:spPr>
            <a:xfrm>
              <a:off x="2549700" y="3285250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23" y="0"/>
                  </a:moveTo>
                  <a:cubicBezTo>
                    <a:pt x="23" y="0"/>
                    <a:pt x="14" y="15"/>
                    <a:pt x="1" y="40"/>
                  </a:cubicBezTo>
                  <a:cubicBezTo>
                    <a:pt x="18" y="12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8538;p43">
              <a:extLst>
                <a:ext uri="{FF2B5EF4-FFF2-40B4-BE49-F238E27FC236}">
                  <a16:creationId xmlns:a16="http://schemas.microsoft.com/office/drawing/2014/main" id="{F2CE4A53-E9C7-41A5-A9E5-142C36A2F708}"/>
                </a:ext>
              </a:extLst>
            </p:cNvPr>
            <p:cNvSpPr/>
            <p:nvPr/>
          </p:nvSpPr>
          <p:spPr>
            <a:xfrm>
              <a:off x="2546425" y="3285350"/>
              <a:ext cx="2125" cy="925"/>
            </a:xfrm>
            <a:custGeom>
              <a:avLst/>
              <a:gdLst/>
              <a:ahLst/>
              <a:cxnLst/>
              <a:rect l="l" t="t" r="r" b="b"/>
              <a:pathLst>
                <a:path w="85" h="37" extrusionOk="0">
                  <a:moveTo>
                    <a:pt x="61" y="1"/>
                  </a:moveTo>
                  <a:cubicBezTo>
                    <a:pt x="49" y="13"/>
                    <a:pt x="1" y="25"/>
                    <a:pt x="49" y="36"/>
                  </a:cubicBezTo>
                  <a:cubicBezTo>
                    <a:pt x="49" y="25"/>
                    <a:pt x="84" y="25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8539;p43">
              <a:extLst>
                <a:ext uri="{FF2B5EF4-FFF2-40B4-BE49-F238E27FC236}">
                  <a16:creationId xmlns:a16="http://schemas.microsoft.com/office/drawing/2014/main" id="{E1C8227A-D502-4C1F-8229-1B581F4CC7A7}"/>
                </a:ext>
              </a:extLst>
            </p:cNvPr>
            <p:cNvSpPr/>
            <p:nvPr/>
          </p:nvSpPr>
          <p:spPr>
            <a:xfrm>
              <a:off x="2536325" y="3279225"/>
              <a:ext cx="250" cy="1400"/>
            </a:xfrm>
            <a:custGeom>
              <a:avLst/>
              <a:gdLst/>
              <a:ahLst/>
              <a:cxnLst/>
              <a:rect l="l" t="t" r="r" b="b"/>
              <a:pathLst>
                <a:path w="10" h="56" extrusionOk="0">
                  <a:moveTo>
                    <a:pt x="9" y="0"/>
                  </a:moveTo>
                  <a:cubicBezTo>
                    <a:pt x="8" y="0"/>
                    <a:pt x="5" y="15"/>
                    <a:pt x="0" y="55"/>
                  </a:cubicBezTo>
                  <a:cubicBezTo>
                    <a:pt x="7" y="28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8540;p43">
              <a:extLst>
                <a:ext uri="{FF2B5EF4-FFF2-40B4-BE49-F238E27FC236}">
                  <a16:creationId xmlns:a16="http://schemas.microsoft.com/office/drawing/2014/main" id="{C57E0768-907E-46F9-B620-35889F81E6FF}"/>
                </a:ext>
              </a:extLst>
            </p:cNvPr>
            <p:cNvSpPr/>
            <p:nvPr/>
          </p:nvSpPr>
          <p:spPr>
            <a:xfrm>
              <a:off x="2524650" y="3281550"/>
              <a:ext cx="1300" cy="1725"/>
            </a:xfrm>
            <a:custGeom>
              <a:avLst/>
              <a:gdLst/>
              <a:ahLst/>
              <a:cxnLst/>
              <a:rect l="l" t="t" r="r" b="b"/>
              <a:pathLst>
                <a:path w="52" h="69" extrusionOk="0">
                  <a:moveTo>
                    <a:pt x="11" y="0"/>
                  </a:moveTo>
                  <a:cubicBezTo>
                    <a:pt x="5" y="0"/>
                    <a:pt x="1" y="11"/>
                    <a:pt x="2" y="41"/>
                  </a:cubicBezTo>
                  <a:lnTo>
                    <a:pt x="2" y="41"/>
                  </a:lnTo>
                  <a:cubicBezTo>
                    <a:pt x="0" y="43"/>
                    <a:pt x="0" y="47"/>
                    <a:pt x="3" y="57"/>
                  </a:cubicBezTo>
                  <a:cubicBezTo>
                    <a:pt x="13" y="65"/>
                    <a:pt x="21" y="68"/>
                    <a:pt x="27" y="68"/>
                  </a:cubicBezTo>
                  <a:cubicBezTo>
                    <a:pt x="52" y="68"/>
                    <a:pt x="2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8541;p43">
              <a:extLst>
                <a:ext uri="{FF2B5EF4-FFF2-40B4-BE49-F238E27FC236}">
                  <a16:creationId xmlns:a16="http://schemas.microsoft.com/office/drawing/2014/main" id="{9F558FA0-358D-4AF1-8127-B6B18A0B3A9B}"/>
                </a:ext>
              </a:extLst>
            </p:cNvPr>
            <p:cNvSpPr/>
            <p:nvPr/>
          </p:nvSpPr>
          <p:spPr>
            <a:xfrm>
              <a:off x="2402625" y="3300825"/>
              <a:ext cx="950" cy="300"/>
            </a:xfrm>
            <a:custGeom>
              <a:avLst/>
              <a:gdLst/>
              <a:ahLst/>
              <a:cxnLst/>
              <a:rect l="l" t="t" r="r" b="b"/>
              <a:pathLst>
                <a:path w="38" h="12" extrusionOk="0">
                  <a:moveTo>
                    <a:pt x="38" y="1"/>
                  </a:moveTo>
                  <a:cubicBezTo>
                    <a:pt x="30" y="1"/>
                    <a:pt x="1" y="11"/>
                    <a:pt x="4" y="11"/>
                  </a:cubicBezTo>
                  <a:cubicBezTo>
                    <a:pt x="5" y="11"/>
                    <a:pt x="14" y="9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8542;p43">
              <a:extLst>
                <a:ext uri="{FF2B5EF4-FFF2-40B4-BE49-F238E27FC236}">
                  <a16:creationId xmlns:a16="http://schemas.microsoft.com/office/drawing/2014/main" id="{FC79AAB4-E00A-44C5-888C-62737FAEEED8}"/>
                </a:ext>
              </a:extLst>
            </p:cNvPr>
            <p:cNvSpPr/>
            <p:nvPr/>
          </p:nvSpPr>
          <p:spPr>
            <a:xfrm>
              <a:off x="2402675" y="3302050"/>
              <a:ext cx="200" cy="900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3" y="1"/>
                  </a:moveTo>
                  <a:cubicBezTo>
                    <a:pt x="2" y="1"/>
                    <a:pt x="0" y="9"/>
                    <a:pt x="0" y="35"/>
                  </a:cubicBezTo>
                  <a:cubicBezTo>
                    <a:pt x="8" y="28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8543;p43">
              <a:extLst>
                <a:ext uri="{FF2B5EF4-FFF2-40B4-BE49-F238E27FC236}">
                  <a16:creationId xmlns:a16="http://schemas.microsoft.com/office/drawing/2014/main" id="{E5200B64-7798-4FB7-B9EB-C4310FD594E8}"/>
                </a:ext>
              </a:extLst>
            </p:cNvPr>
            <p:cNvSpPr/>
            <p:nvPr/>
          </p:nvSpPr>
          <p:spPr>
            <a:xfrm>
              <a:off x="2486600" y="3282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cubicBezTo>
                    <a:pt x="60" y="60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8544;p43">
              <a:extLst>
                <a:ext uri="{FF2B5EF4-FFF2-40B4-BE49-F238E27FC236}">
                  <a16:creationId xmlns:a16="http://schemas.microsoft.com/office/drawing/2014/main" id="{13521D36-9706-4483-83A4-C140EDD04E63}"/>
                </a:ext>
              </a:extLst>
            </p:cNvPr>
            <p:cNvSpPr/>
            <p:nvPr/>
          </p:nvSpPr>
          <p:spPr>
            <a:xfrm>
              <a:off x="2478425" y="3282025"/>
              <a:ext cx="175" cy="975"/>
            </a:xfrm>
            <a:custGeom>
              <a:avLst/>
              <a:gdLst/>
              <a:ahLst/>
              <a:cxnLst/>
              <a:rect l="l" t="t" r="r" b="b"/>
              <a:pathLst>
                <a:path w="7" h="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10"/>
                    <a:pt x="6" y="38"/>
                  </a:cubicBezTo>
                  <a:cubicBezTo>
                    <a:pt x="6" y="2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8545;p43">
              <a:extLst>
                <a:ext uri="{FF2B5EF4-FFF2-40B4-BE49-F238E27FC236}">
                  <a16:creationId xmlns:a16="http://schemas.microsoft.com/office/drawing/2014/main" id="{8582EF96-5F43-47F2-914A-E2E923C4F277}"/>
                </a:ext>
              </a:extLst>
            </p:cNvPr>
            <p:cNvSpPr/>
            <p:nvPr/>
          </p:nvSpPr>
          <p:spPr>
            <a:xfrm>
              <a:off x="2471925" y="3284525"/>
              <a:ext cx="1025" cy="550"/>
            </a:xfrm>
            <a:custGeom>
              <a:avLst/>
              <a:gdLst/>
              <a:ahLst/>
              <a:cxnLst/>
              <a:rect l="l" t="t" r="r" b="b"/>
              <a:pathLst>
                <a:path w="41" h="22" extrusionOk="0">
                  <a:moveTo>
                    <a:pt x="3" y="0"/>
                  </a:moveTo>
                  <a:cubicBezTo>
                    <a:pt x="0" y="0"/>
                    <a:pt x="0" y="5"/>
                    <a:pt x="4" y="22"/>
                  </a:cubicBezTo>
                  <a:cubicBezTo>
                    <a:pt x="13" y="22"/>
                    <a:pt x="22" y="15"/>
                    <a:pt x="31" y="12"/>
                  </a:cubicBezTo>
                  <a:lnTo>
                    <a:pt x="31" y="12"/>
                  </a:lnTo>
                  <a:cubicBezTo>
                    <a:pt x="31" y="12"/>
                    <a:pt x="31" y="12"/>
                    <a:pt x="32" y="12"/>
                  </a:cubicBezTo>
                  <a:cubicBezTo>
                    <a:pt x="35" y="12"/>
                    <a:pt x="37" y="11"/>
                    <a:pt x="40" y="10"/>
                  </a:cubicBezTo>
                  <a:cubicBezTo>
                    <a:pt x="37" y="10"/>
                    <a:pt x="34" y="11"/>
                    <a:pt x="31" y="12"/>
                  </a:cubicBezTo>
                  <a:lnTo>
                    <a:pt x="31" y="12"/>
                  </a:lnTo>
                  <a:cubicBezTo>
                    <a:pt x="19" y="1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8546;p43">
              <a:extLst>
                <a:ext uri="{FF2B5EF4-FFF2-40B4-BE49-F238E27FC236}">
                  <a16:creationId xmlns:a16="http://schemas.microsoft.com/office/drawing/2014/main" id="{6F6D9386-89FC-4245-8B16-84B1AEFF2C45}"/>
                </a:ext>
              </a:extLst>
            </p:cNvPr>
            <p:cNvSpPr/>
            <p:nvPr/>
          </p:nvSpPr>
          <p:spPr>
            <a:xfrm>
              <a:off x="2561650" y="3047475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cubicBezTo>
                    <a:pt x="8" y="0"/>
                    <a:pt x="1" y="26"/>
                    <a:pt x="11" y="26"/>
                  </a:cubicBezTo>
                  <a:cubicBezTo>
                    <a:pt x="13" y="28"/>
                    <a:pt x="14" y="29"/>
                    <a:pt x="16" y="29"/>
                  </a:cubicBezTo>
                  <a:cubicBezTo>
                    <a:pt x="26" y="29"/>
                    <a:pt x="35" y="3"/>
                    <a:pt x="35" y="3"/>
                  </a:cubicBezTo>
                  <a:cubicBezTo>
                    <a:pt x="32" y="1"/>
                    <a:pt x="2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8547;p43">
              <a:extLst>
                <a:ext uri="{FF2B5EF4-FFF2-40B4-BE49-F238E27FC236}">
                  <a16:creationId xmlns:a16="http://schemas.microsoft.com/office/drawing/2014/main" id="{0126C3BA-DADD-40B6-A070-3B8B33061D97}"/>
                </a:ext>
              </a:extLst>
            </p:cNvPr>
            <p:cNvSpPr/>
            <p:nvPr/>
          </p:nvSpPr>
          <p:spPr>
            <a:xfrm>
              <a:off x="2553875" y="3045450"/>
              <a:ext cx="1525" cy="325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60" y="0"/>
                  </a:moveTo>
                  <a:cubicBezTo>
                    <a:pt x="1" y="12"/>
                    <a:pt x="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8548;p43">
              <a:extLst>
                <a:ext uri="{FF2B5EF4-FFF2-40B4-BE49-F238E27FC236}">
                  <a16:creationId xmlns:a16="http://schemas.microsoft.com/office/drawing/2014/main" id="{A1B61594-1634-4BF4-A42A-2AAAB23C4A1C}"/>
                </a:ext>
              </a:extLst>
            </p:cNvPr>
            <p:cNvSpPr/>
            <p:nvPr/>
          </p:nvSpPr>
          <p:spPr>
            <a:xfrm>
              <a:off x="2549425" y="3042175"/>
              <a:ext cx="3125" cy="2500"/>
            </a:xfrm>
            <a:custGeom>
              <a:avLst/>
              <a:gdLst/>
              <a:ahLst/>
              <a:cxnLst/>
              <a:rect l="l" t="t" r="r" b="b"/>
              <a:pathLst>
                <a:path w="125" h="100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29" y="36"/>
                    <a:pt x="45" y="48"/>
                  </a:cubicBezTo>
                  <a:lnTo>
                    <a:pt x="45" y="48"/>
                  </a:lnTo>
                  <a:cubicBezTo>
                    <a:pt x="29" y="33"/>
                    <a:pt x="13" y="16"/>
                    <a:pt x="0" y="0"/>
                  </a:cubicBezTo>
                  <a:close/>
                  <a:moveTo>
                    <a:pt x="45" y="48"/>
                  </a:moveTo>
                  <a:cubicBezTo>
                    <a:pt x="76" y="76"/>
                    <a:pt x="108" y="99"/>
                    <a:pt x="119" y="99"/>
                  </a:cubicBezTo>
                  <a:cubicBezTo>
                    <a:pt x="124" y="99"/>
                    <a:pt x="125" y="95"/>
                    <a:pt x="119" y="84"/>
                  </a:cubicBezTo>
                  <a:cubicBezTo>
                    <a:pt x="91" y="77"/>
                    <a:pt x="67" y="66"/>
                    <a:pt x="4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8549;p43">
              <a:extLst>
                <a:ext uri="{FF2B5EF4-FFF2-40B4-BE49-F238E27FC236}">
                  <a16:creationId xmlns:a16="http://schemas.microsoft.com/office/drawing/2014/main" id="{8C328538-5A16-4AF0-BB4B-80D168954150}"/>
                </a:ext>
              </a:extLst>
            </p:cNvPr>
            <p:cNvSpPr/>
            <p:nvPr/>
          </p:nvSpPr>
          <p:spPr>
            <a:xfrm>
              <a:off x="2547350" y="30383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7" y="1"/>
                  </a:moveTo>
                  <a:cubicBezTo>
                    <a:pt x="1" y="1"/>
                    <a:pt x="26" y="18"/>
                    <a:pt x="34" y="18"/>
                  </a:cubicBezTo>
                  <a:cubicBezTo>
                    <a:pt x="37" y="18"/>
                    <a:pt x="38" y="17"/>
                    <a:pt x="35" y="12"/>
                  </a:cubicBezTo>
                  <a:cubicBezTo>
                    <a:pt x="18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8550;p43">
              <a:extLst>
                <a:ext uri="{FF2B5EF4-FFF2-40B4-BE49-F238E27FC236}">
                  <a16:creationId xmlns:a16="http://schemas.microsoft.com/office/drawing/2014/main" id="{1375E91D-E0E0-457E-96F4-1D68BC3706E0}"/>
                </a:ext>
              </a:extLst>
            </p:cNvPr>
            <p:cNvSpPr/>
            <p:nvPr/>
          </p:nvSpPr>
          <p:spPr>
            <a:xfrm>
              <a:off x="2548225" y="3038250"/>
              <a:ext cx="400" cy="425"/>
            </a:xfrm>
            <a:custGeom>
              <a:avLst/>
              <a:gdLst/>
              <a:ahLst/>
              <a:cxnLst/>
              <a:rect l="l" t="t" r="r" b="b"/>
              <a:pathLst>
                <a:path w="16" h="17" extrusionOk="0">
                  <a:moveTo>
                    <a:pt x="5" y="1"/>
                  </a:moveTo>
                  <a:cubicBezTo>
                    <a:pt x="2" y="1"/>
                    <a:pt x="0" y="4"/>
                    <a:pt x="0" y="14"/>
                  </a:cubicBezTo>
                  <a:cubicBezTo>
                    <a:pt x="3" y="16"/>
                    <a:pt x="5" y="16"/>
                    <a:pt x="7" y="16"/>
                  </a:cubicBezTo>
                  <a:cubicBezTo>
                    <a:pt x="15" y="16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8551;p43">
              <a:extLst>
                <a:ext uri="{FF2B5EF4-FFF2-40B4-BE49-F238E27FC236}">
                  <a16:creationId xmlns:a16="http://schemas.microsoft.com/office/drawing/2014/main" id="{66E01F32-0DD4-47BD-9EB0-48617F8DBE0E}"/>
                </a:ext>
              </a:extLst>
            </p:cNvPr>
            <p:cNvSpPr/>
            <p:nvPr/>
          </p:nvSpPr>
          <p:spPr>
            <a:xfrm>
              <a:off x="2545475" y="3036325"/>
              <a:ext cx="975" cy="800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6" y="0"/>
                  </a:moveTo>
                  <a:cubicBezTo>
                    <a:pt x="1" y="0"/>
                    <a:pt x="6" y="10"/>
                    <a:pt x="39" y="32"/>
                  </a:cubicBezTo>
                  <a:cubicBezTo>
                    <a:pt x="33" y="13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8552;p43">
              <a:extLst>
                <a:ext uri="{FF2B5EF4-FFF2-40B4-BE49-F238E27FC236}">
                  <a16:creationId xmlns:a16="http://schemas.microsoft.com/office/drawing/2014/main" id="{65B61598-104B-47BF-949F-63C9B4E2CE20}"/>
                </a:ext>
              </a:extLst>
            </p:cNvPr>
            <p:cNvSpPr/>
            <p:nvPr/>
          </p:nvSpPr>
          <p:spPr>
            <a:xfrm>
              <a:off x="2544350" y="30374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8553;p43">
              <a:extLst>
                <a:ext uri="{FF2B5EF4-FFF2-40B4-BE49-F238E27FC236}">
                  <a16:creationId xmlns:a16="http://schemas.microsoft.com/office/drawing/2014/main" id="{55299048-685C-40BD-AFEC-ADE5820DE712}"/>
                </a:ext>
              </a:extLst>
            </p:cNvPr>
            <p:cNvSpPr/>
            <p:nvPr/>
          </p:nvSpPr>
          <p:spPr>
            <a:xfrm>
              <a:off x="2544825" y="3037350"/>
              <a:ext cx="700" cy="725"/>
            </a:xfrm>
            <a:custGeom>
              <a:avLst/>
              <a:gdLst/>
              <a:ahLst/>
              <a:cxnLst/>
              <a:rect l="l" t="t" r="r" b="b"/>
              <a:pathLst>
                <a:path w="28" h="29" extrusionOk="0">
                  <a:moveTo>
                    <a:pt x="26" y="1"/>
                  </a:moveTo>
                  <a:cubicBezTo>
                    <a:pt x="24" y="1"/>
                    <a:pt x="0" y="28"/>
                    <a:pt x="2" y="28"/>
                  </a:cubicBezTo>
                  <a:cubicBezTo>
                    <a:pt x="3" y="28"/>
                    <a:pt x="7" y="25"/>
                    <a:pt x="17" y="15"/>
                  </a:cubicBezTo>
                  <a:cubicBezTo>
                    <a:pt x="25" y="5"/>
                    <a:pt x="2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8554;p43">
              <a:extLst>
                <a:ext uri="{FF2B5EF4-FFF2-40B4-BE49-F238E27FC236}">
                  <a16:creationId xmlns:a16="http://schemas.microsoft.com/office/drawing/2014/main" id="{584023D4-3DE6-445B-9E0F-FE8FDCA38E6E}"/>
                </a:ext>
              </a:extLst>
            </p:cNvPr>
            <p:cNvSpPr/>
            <p:nvPr/>
          </p:nvSpPr>
          <p:spPr>
            <a:xfrm>
              <a:off x="2546150" y="3038300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2"/>
                    <a:pt x="36" y="36"/>
                    <a:pt x="0" y="36"/>
                  </a:cubicBezTo>
                  <a:cubicBezTo>
                    <a:pt x="14" y="42"/>
                    <a:pt x="25" y="44"/>
                    <a:pt x="33" y="44"/>
                  </a:cubicBezTo>
                  <a:cubicBezTo>
                    <a:pt x="61" y="44"/>
                    <a:pt x="55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8555;p43">
              <a:extLst>
                <a:ext uri="{FF2B5EF4-FFF2-40B4-BE49-F238E27FC236}">
                  <a16:creationId xmlns:a16="http://schemas.microsoft.com/office/drawing/2014/main" id="{109B01A6-6A38-4039-9FD9-A3AD3DF0A9C2}"/>
                </a:ext>
              </a:extLst>
            </p:cNvPr>
            <p:cNvSpPr/>
            <p:nvPr/>
          </p:nvSpPr>
          <p:spPr>
            <a:xfrm>
              <a:off x="2549125" y="3042775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0" y="48"/>
                  </a:moveTo>
                  <a:cubicBezTo>
                    <a:pt x="0" y="48"/>
                    <a:pt x="12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8556;p43">
              <a:extLst>
                <a:ext uri="{FF2B5EF4-FFF2-40B4-BE49-F238E27FC236}">
                  <a16:creationId xmlns:a16="http://schemas.microsoft.com/office/drawing/2014/main" id="{23CAC10C-422F-494F-B902-8C35A44F67AD}"/>
                </a:ext>
              </a:extLst>
            </p:cNvPr>
            <p:cNvSpPr/>
            <p:nvPr/>
          </p:nvSpPr>
          <p:spPr>
            <a:xfrm>
              <a:off x="2539900" y="3033825"/>
              <a:ext cx="900" cy="2725"/>
            </a:xfrm>
            <a:custGeom>
              <a:avLst/>
              <a:gdLst/>
              <a:ahLst/>
              <a:cxnLst/>
              <a:rect l="l" t="t" r="r" b="b"/>
              <a:pathLst>
                <a:path w="36" h="109" extrusionOk="0">
                  <a:moveTo>
                    <a:pt x="36" y="1"/>
                  </a:moveTo>
                  <a:cubicBezTo>
                    <a:pt x="36" y="1"/>
                    <a:pt x="0" y="108"/>
                    <a:pt x="36" y="1"/>
                  </a:cubicBezTo>
                  <a:cubicBezTo>
                    <a:pt x="24" y="13"/>
                    <a:pt x="24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8557;p43">
              <a:extLst>
                <a:ext uri="{FF2B5EF4-FFF2-40B4-BE49-F238E27FC236}">
                  <a16:creationId xmlns:a16="http://schemas.microsoft.com/office/drawing/2014/main" id="{EAD97611-149A-4EF0-A27E-31E6E88FADFB}"/>
                </a:ext>
              </a:extLst>
            </p:cNvPr>
            <p:cNvSpPr/>
            <p:nvPr/>
          </p:nvSpPr>
          <p:spPr>
            <a:xfrm>
              <a:off x="2539600" y="3035025"/>
              <a:ext cx="900" cy="250"/>
            </a:xfrm>
            <a:custGeom>
              <a:avLst/>
              <a:gdLst/>
              <a:ahLst/>
              <a:cxnLst/>
              <a:rect l="l" t="t" r="r" b="b"/>
              <a:pathLst>
                <a:path w="36" h="10" extrusionOk="0">
                  <a:moveTo>
                    <a:pt x="0" y="1"/>
                  </a:moveTo>
                  <a:cubicBezTo>
                    <a:pt x="12" y="7"/>
                    <a:pt x="21" y="9"/>
                    <a:pt x="27" y="9"/>
                  </a:cubicBezTo>
                  <a:cubicBezTo>
                    <a:pt x="33" y="9"/>
                    <a:pt x="36" y="7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8558;p43">
              <a:extLst>
                <a:ext uri="{FF2B5EF4-FFF2-40B4-BE49-F238E27FC236}">
                  <a16:creationId xmlns:a16="http://schemas.microsoft.com/office/drawing/2014/main" id="{BA002B88-C93A-4EDD-84D9-7AE00D436E1B}"/>
                </a:ext>
              </a:extLst>
            </p:cNvPr>
            <p:cNvSpPr/>
            <p:nvPr/>
          </p:nvSpPr>
          <p:spPr>
            <a:xfrm>
              <a:off x="2543175" y="3038600"/>
              <a:ext cx="2100" cy="250"/>
            </a:xfrm>
            <a:custGeom>
              <a:avLst/>
              <a:gdLst/>
              <a:ahLst/>
              <a:cxnLst/>
              <a:rect l="l" t="t" r="r" b="b"/>
              <a:pathLst>
                <a:path w="84" h="10" extrusionOk="0">
                  <a:moveTo>
                    <a:pt x="0" y="0"/>
                  </a:moveTo>
                  <a:cubicBezTo>
                    <a:pt x="12" y="6"/>
                    <a:pt x="27" y="9"/>
                    <a:pt x="42" y="9"/>
                  </a:cubicBezTo>
                  <a:cubicBezTo>
                    <a:pt x="57" y="9"/>
                    <a:pt x="71" y="6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8559;p43">
              <a:extLst>
                <a:ext uri="{FF2B5EF4-FFF2-40B4-BE49-F238E27FC236}">
                  <a16:creationId xmlns:a16="http://schemas.microsoft.com/office/drawing/2014/main" id="{88818F75-3689-48A6-B3BA-460DAA69E11C}"/>
                </a:ext>
              </a:extLst>
            </p:cNvPr>
            <p:cNvSpPr/>
            <p:nvPr/>
          </p:nvSpPr>
          <p:spPr>
            <a:xfrm>
              <a:off x="2536625" y="3031750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1"/>
                  </a:moveTo>
                  <a:cubicBezTo>
                    <a:pt x="0" y="24"/>
                    <a:pt x="0" y="2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8560;p43">
              <a:extLst>
                <a:ext uri="{FF2B5EF4-FFF2-40B4-BE49-F238E27FC236}">
                  <a16:creationId xmlns:a16="http://schemas.microsoft.com/office/drawing/2014/main" id="{16683C73-7941-4493-A51E-522FE912DE45}"/>
                </a:ext>
              </a:extLst>
            </p:cNvPr>
            <p:cNvSpPr/>
            <p:nvPr/>
          </p:nvSpPr>
          <p:spPr>
            <a:xfrm>
              <a:off x="2533350" y="3029825"/>
              <a:ext cx="2750" cy="400"/>
            </a:xfrm>
            <a:custGeom>
              <a:avLst/>
              <a:gdLst/>
              <a:ahLst/>
              <a:cxnLst/>
              <a:rect l="l" t="t" r="r" b="b"/>
              <a:pathLst>
                <a:path w="110" h="16" extrusionOk="0">
                  <a:moveTo>
                    <a:pt x="62" y="1"/>
                  </a:moveTo>
                  <a:cubicBezTo>
                    <a:pt x="57" y="1"/>
                    <a:pt x="68" y="6"/>
                    <a:pt x="83" y="6"/>
                  </a:cubicBezTo>
                  <a:cubicBezTo>
                    <a:pt x="72" y="2"/>
                    <a:pt x="65" y="1"/>
                    <a:pt x="62" y="1"/>
                  </a:cubicBezTo>
                  <a:close/>
                  <a:moveTo>
                    <a:pt x="0" y="6"/>
                  </a:moveTo>
                  <a:cubicBezTo>
                    <a:pt x="26" y="8"/>
                    <a:pt x="45" y="9"/>
                    <a:pt x="60" y="10"/>
                  </a:cubicBezTo>
                  <a:lnTo>
                    <a:pt x="60" y="10"/>
                  </a:lnTo>
                  <a:cubicBezTo>
                    <a:pt x="64" y="9"/>
                    <a:pt x="71" y="8"/>
                    <a:pt x="83" y="6"/>
                  </a:cubicBezTo>
                  <a:close/>
                  <a:moveTo>
                    <a:pt x="60" y="10"/>
                  </a:moveTo>
                  <a:lnTo>
                    <a:pt x="60" y="10"/>
                  </a:lnTo>
                  <a:cubicBezTo>
                    <a:pt x="45" y="13"/>
                    <a:pt x="70" y="15"/>
                    <a:pt x="86" y="15"/>
                  </a:cubicBezTo>
                  <a:cubicBezTo>
                    <a:pt x="103" y="15"/>
                    <a:pt x="110" y="13"/>
                    <a:pt x="6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8561;p43">
              <a:extLst>
                <a:ext uri="{FF2B5EF4-FFF2-40B4-BE49-F238E27FC236}">
                  <a16:creationId xmlns:a16="http://schemas.microsoft.com/office/drawing/2014/main" id="{7EA6AB78-FEEC-4D9A-AD6C-57B3EF1D2B0F}"/>
                </a:ext>
              </a:extLst>
            </p:cNvPr>
            <p:cNvSpPr/>
            <p:nvPr/>
          </p:nvSpPr>
          <p:spPr>
            <a:xfrm>
              <a:off x="2537800" y="3032950"/>
              <a:ext cx="275" cy="1100"/>
            </a:xfrm>
            <a:custGeom>
              <a:avLst/>
              <a:gdLst/>
              <a:ahLst/>
              <a:cxnLst/>
              <a:rect l="l" t="t" r="r" b="b"/>
              <a:pathLst>
                <a:path w="11" h="44" extrusionOk="0">
                  <a:moveTo>
                    <a:pt x="1" y="0"/>
                  </a:moveTo>
                  <a:cubicBezTo>
                    <a:pt x="5" y="32"/>
                    <a:pt x="8" y="43"/>
                    <a:pt x="9" y="43"/>
                  </a:cubicBezTo>
                  <a:cubicBezTo>
                    <a:pt x="11" y="43"/>
                    <a:pt x="8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8562;p43">
              <a:extLst>
                <a:ext uri="{FF2B5EF4-FFF2-40B4-BE49-F238E27FC236}">
                  <a16:creationId xmlns:a16="http://schemas.microsoft.com/office/drawing/2014/main" id="{5C16F043-B3FE-43CE-B00D-45C3DBBBCB81}"/>
                </a:ext>
              </a:extLst>
            </p:cNvPr>
            <p:cNvSpPr/>
            <p:nvPr/>
          </p:nvSpPr>
          <p:spPr>
            <a:xfrm>
              <a:off x="2536975" y="303337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9" y="12"/>
                    <a:pt x="34" y="19"/>
                  </a:cubicBezTo>
                  <a:cubicBezTo>
                    <a:pt x="10" y="5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8563;p43">
              <a:extLst>
                <a:ext uri="{FF2B5EF4-FFF2-40B4-BE49-F238E27FC236}">
                  <a16:creationId xmlns:a16="http://schemas.microsoft.com/office/drawing/2014/main" id="{30C4DD0E-C4C5-47BC-BF1C-B92454694B5B}"/>
                </a:ext>
              </a:extLst>
            </p:cNvPr>
            <p:cNvSpPr/>
            <p:nvPr/>
          </p:nvSpPr>
          <p:spPr>
            <a:xfrm>
              <a:off x="2539650" y="3036825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70" y="0"/>
                  </a:moveTo>
                  <a:cubicBezTo>
                    <a:pt x="67" y="1"/>
                    <a:pt x="65" y="2"/>
                    <a:pt x="63" y="3"/>
                  </a:cubicBezTo>
                  <a:lnTo>
                    <a:pt x="63" y="3"/>
                  </a:lnTo>
                  <a:cubicBezTo>
                    <a:pt x="65" y="2"/>
                    <a:pt x="67" y="1"/>
                    <a:pt x="70" y="0"/>
                  </a:cubicBezTo>
                  <a:close/>
                  <a:moveTo>
                    <a:pt x="63" y="3"/>
                  </a:moveTo>
                  <a:cubicBezTo>
                    <a:pt x="38" y="10"/>
                    <a:pt x="0" y="4"/>
                    <a:pt x="22" y="48"/>
                  </a:cubicBezTo>
                  <a:cubicBezTo>
                    <a:pt x="44" y="37"/>
                    <a:pt x="35" y="15"/>
                    <a:pt x="6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8564;p43">
              <a:extLst>
                <a:ext uri="{FF2B5EF4-FFF2-40B4-BE49-F238E27FC236}">
                  <a16:creationId xmlns:a16="http://schemas.microsoft.com/office/drawing/2014/main" id="{D5DEA7C5-7264-4289-AC6A-BCDCD086AE28}"/>
                </a:ext>
              </a:extLst>
            </p:cNvPr>
            <p:cNvSpPr/>
            <p:nvPr/>
          </p:nvSpPr>
          <p:spPr>
            <a:xfrm>
              <a:off x="2538375" y="3035325"/>
              <a:ext cx="950" cy="150"/>
            </a:xfrm>
            <a:custGeom>
              <a:avLst/>
              <a:gdLst/>
              <a:ahLst/>
              <a:cxnLst/>
              <a:rect l="l" t="t" r="r" b="b"/>
              <a:pathLst>
                <a:path w="38" h="6" extrusionOk="0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8565;p43">
              <a:extLst>
                <a:ext uri="{FF2B5EF4-FFF2-40B4-BE49-F238E27FC236}">
                  <a16:creationId xmlns:a16="http://schemas.microsoft.com/office/drawing/2014/main" id="{59532C0E-4D05-4C60-ABCD-1F053FB70050}"/>
                </a:ext>
              </a:extLst>
            </p:cNvPr>
            <p:cNvSpPr/>
            <p:nvPr/>
          </p:nvSpPr>
          <p:spPr>
            <a:xfrm>
              <a:off x="2537800" y="30350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cubicBezTo>
                    <a:pt x="1" y="1"/>
                    <a:pt x="13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8566;p43">
              <a:extLst>
                <a:ext uri="{FF2B5EF4-FFF2-40B4-BE49-F238E27FC236}">
                  <a16:creationId xmlns:a16="http://schemas.microsoft.com/office/drawing/2014/main" id="{D9F1C310-7035-42C0-AC55-907ABEE8FDF2}"/>
                </a:ext>
              </a:extLst>
            </p:cNvPr>
            <p:cNvSpPr/>
            <p:nvPr/>
          </p:nvSpPr>
          <p:spPr>
            <a:xfrm>
              <a:off x="2531950" y="3031750"/>
              <a:ext cx="2400" cy="375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68" y="1"/>
                  </a:moveTo>
                  <a:lnTo>
                    <a:pt x="68" y="1"/>
                  </a:lnTo>
                  <a:cubicBezTo>
                    <a:pt x="3" y="11"/>
                    <a:pt x="1" y="14"/>
                    <a:pt x="17" y="14"/>
                  </a:cubicBezTo>
                  <a:cubicBezTo>
                    <a:pt x="40" y="14"/>
                    <a:pt x="96" y="7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8567;p43">
              <a:extLst>
                <a:ext uri="{FF2B5EF4-FFF2-40B4-BE49-F238E27FC236}">
                  <a16:creationId xmlns:a16="http://schemas.microsoft.com/office/drawing/2014/main" id="{17A59580-1922-4EA9-A43C-A29E8BAD33BE}"/>
                </a:ext>
              </a:extLst>
            </p:cNvPr>
            <p:cNvSpPr/>
            <p:nvPr/>
          </p:nvSpPr>
          <p:spPr>
            <a:xfrm>
              <a:off x="2527100" y="30290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8568;p43">
              <a:extLst>
                <a:ext uri="{FF2B5EF4-FFF2-40B4-BE49-F238E27FC236}">
                  <a16:creationId xmlns:a16="http://schemas.microsoft.com/office/drawing/2014/main" id="{FC41A016-E7E6-46B3-8EC6-41CD081BDDB8}"/>
                </a:ext>
              </a:extLst>
            </p:cNvPr>
            <p:cNvSpPr/>
            <p:nvPr/>
          </p:nvSpPr>
          <p:spPr>
            <a:xfrm>
              <a:off x="2531850" y="3032050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120" y="24"/>
                  </a:moveTo>
                  <a:cubicBezTo>
                    <a:pt x="1" y="1"/>
                    <a:pt x="120" y="24"/>
                    <a:pt x="120" y="24"/>
                  </a:cubicBezTo>
                  <a:cubicBezTo>
                    <a:pt x="96" y="24"/>
                    <a:pt x="96" y="24"/>
                    <a:pt x="12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8569;p43">
              <a:extLst>
                <a:ext uri="{FF2B5EF4-FFF2-40B4-BE49-F238E27FC236}">
                  <a16:creationId xmlns:a16="http://schemas.microsoft.com/office/drawing/2014/main" id="{96D8667B-95D8-4574-A607-8D3EF23187F4}"/>
                </a:ext>
              </a:extLst>
            </p:cNvPr>
            <p:cNvSpPr/>
            <p:nvPr/>
          </p:nvSpPr>
          <p:spPr>
            <a:xfrm>
              <a:off x="2530650" y="3029875"/>
              <a:ext cx="625" cy="700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8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3" y="4"/>
                    <a:pt x="13" y="16"/>
                    <a:pt x="25" y="28"/>
                  </a:cubicBezTo>
                  <a:cubicBezTo>
                    <a:pt x="25" y="18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8570;p43">
              <a:extLst>
                <a:ext uri="{FF2B5EF4-FFF2-40B4-BE49-F238E27FC236}">
                  <a16:creationId xmlns:a16="http://schemas.microsoft.com/office/drawing/2014/main" id="{1010F028-29A5-4C12-859C-46134CBAEF5A}"/>
                </a:ext>
              </a:extLst>
            </p:cNvPr>
            <p:cNvSpPr/>
            <p:nvPr/>
          </p:nvSpPr>
          <p:spPr>
            <a:xfrm>
              <a:off x="2535425" y="30323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8571;p43">
              <a:extLst>
                <a:ext uri="{FF2B5EF4-FFF2-40B4-BE49-F238E27FC236}">
                  <a16:creationId xmlns:a16="http://schemas.microsoft.com/office/drawing/2014/main" id="{9CACCCA1-21DB-4738-904F-EC1A29FA76A2}"/>
                </a:ext>
              </a:extLst>
            </p:cNvPr>
            <p:cNvSpPr/>
            <p:nvPr/>
          </p:nvSpPr>
          <p:spPr>
            <a:xfrm>
              <a:off x="2534225" y="3032650"/>
              <a:ext cx="1225" cy="275"/>
            </a:xfrm>
            <a:custGeom>
              <a:avLst/>
              <a:gdLst/>
              <a:ahLst/>
              <a:cxnLst/>
              <a:rect l="l" t="t" r="r" b="b"/>
              <a:pathLst>
                <a:path w="49" h="11" extrusionOk="0">
                  <a:moveTo>
                    <a:pt x="48" y="0"/>
                  </a:moveTo>
                  <a:cubicBezTo>
                    <a:pt x="1" y="0"/>
                    <a:pt x="17" y="11"/>
                    <a:pt x="33" y="11"/>
                  </a:cubicBezTo>
                  <a:cubicBezTo>
                    <a:pt x="41" y="11"/>
                    <a:pt x="48" y="8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8572;p43">
              <a:extLst>
                <a:ext uri="{FF2B5EF4-FFF2-40B4-BE49-F238E27FC236}">
                  <a16:creationId xmlns:a16="http://schemas.microsoft.com/office/drawing/2014/main" id="{498412B2-F01F-40CC-9071-521FC8C21FE3}"/>
                </a:ext>
              </a:extLst>
            </p:cNvPr>
            <p:cNvSpPr/>
            <p:nvPr/>
          </p:nvSpPr>
          <p:spPr>
            <a:xfrm>
              <a:off x="2527100" y="3028575"/>
              <a:ext cx="2275" cy="1550"/>
            </a:xfrm>
            <a:custGeom>
              <a:avLst/>
              <a:gdLst/>
              <a:ahLst/>
              <a:cxnLst/>
              <a:rect l="l" t="t" r="r" b="b"/>
              <a:pathLst>
                <a:path w="91" h="62" extrusionOk="0">
                  <a:moveTo>
                    <a:pt x="30" y="0"/>
                  </a:moveTo>
                  <a:cubicBezTo>
                    <a:pt x="20" y="0"/>
                    <a:pt x="10" y="6"/>
                    <a:pt x="0" y="20"/>
                  </a:cubicBezTo>
                  <a:cubicBezTo>
                    <a:pt x="11" y="20"/>
                    <a:pt x="68" y="58"/>
                    <a:pt x="73" y="58"/>
                  </a:cubicBezTo>
                  <a:cubicBezTo>
                    <a:pt x="73" y="58"/>
                    <a:pt x="73" y="57"/>
                    <a:pt x="72" y="56"/>
                  </a:cubicBezTo>
                  <a:lnTo>
                    <a:pt x="72" y="56"/>
                  </a:lnTo>
                  <a:cubicBezTo>
                    <a:pt x="76" y="60"/>
                    <a:pt x="78" y="62"/>
                    <a:pt x="80" y="62"/>
                  </a:cubicBezTo>
                  <a:cubicBezTo>
                    <a:pt x="91" y="62"/>
                    <a:pt x="6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8573;p43">
              <a:extLst>
                <a:ext uri="{FF2B5EF4-FFF2-40B4-BE49-F238E27FC236}">
                  <a16:creationId xmlns:a16="http://schemas.microsoft.com/office/drawing/2014/main" id="{F2F6A4BA-73A2-4A3C-B5F2-FEC460DF6AD9}"/>
                </a:ext>
              </a:extLst>
            </p:cNvPr>
            <p:cNvSpPr/>
            <p:nvPr/>
          </p:nvSpPr>
          <p:spPr>
            <a:xfrm>
              <a:off x="2529175" y="3030275"/>
              <a:ext cx="2550" cy="2425"/>
            </a:xfrm>
            <a:custGeom>
              <a:avLst/>
              <a:gdLst/>
              <a:ahLst/>
              <a:cxnLst/>
              <a:rect l="l" t="t" r="r" b="b"/>
              <a:pathLst>
                <a:path w="102" h="97" extrusionOk="0">
                  <a:moveTo>
                    <a:pt x="0" y="0"/>
                  </a:moveTo>
                  <a:cubicBezTo>
                    <a:pt x="59" y="43"/>
                    <a:pt x="78" y="54"/>
                    <a:pt x="78" y="54"/>
                  </a:cubicBezTo>
                  <a:cubicBezTo>
                    <a:pt x="77" y="54"/>
                    <a:pt x="56" y="42"/>
                    <a:pt x="37" y="42"/>
                  </a:cubicBezTo>
                  <a:cubicBezTo>
                    <a:pt x="20" y="42"/>
                    <a:pt x="5" y="53"/>
                    <a:pt x="12" y="95"/>
                  </a:cubicBezTo>
                  <a:cubicBezTo>
                    <a:pt x="17" y="96"/>
                    <a:pt x="20" y="97"/>
                    <a:pt x="23" y="97"/>
                  </a:cubicBezTo>
                  <a:cubicBezTo>
                    <a:pt x="27" y="97"/>
                    <a:pt x="29" y="96"/>
                    <a:pt x="31" y="95"/>
                  </a:cubicBezTo>
                  <a:lnTo>
                    <a:pt x="31" y="95"/>
                  </a:lnTo>
                  <a:cubicBezTo>
                    <a:pt x="57" y="95"/>
                    <a:pt x="76" y="93"/>
                    <a:pt x="96" y="83"/>
                  </a:cubicBezTo>
                  <a:cubicBezTo>
                    <a:pt x="58" y="65"/>
                    <a:pt x="102" y="9"/>
                    <a:pt x="93" y="9"/>
                  </a:cubicBezTo>
                  <a:cubicBezTo>
                    <a:pt x="91" y="9"/>
                    <a:pt x="85" y="14"/>
                    <a:pt x="72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0" y="26"/>
                    <a:pt x="6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8574;p43">
              <a:extLst>
                <a:ext uri="{FF2B5EF4-FFF2-40B4-BE49-F238E27FC236}">
                  <a16:creationId xmlns:a16="http://schemas.microsoft.com/office/drawing/2014/main" id="{9EE6F032-FC16-4CAB-B85A-3F27CC374689}"/>
                </a:ext>
              </a:extLst>
            </p:cNvPr>
            <p:cNvSpPr/>
            <p:nvPr/>
          </p:nvSpPr>
          <p:spPr>
            <a:xfrm>
              <a:off x="2533350" y="3034500"/>
              <a:ext cx="500" cy="850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19" y="1"/>
                  </a:moveTo>
                  <a:lnTo>
                    <a:pt x="19" y="1"/>
                  </a:lnTo>
                  <a:cubicBezTo>
                    <a:pt x="18" y="1"/>
                    <a:pt x="7" y="19"/>
                    <a:pt x="0" y="33"/>
                  </a:cubicBezTo>
                  <a:cubicBezTo>
                    <a:pt x="15" y="9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8575;p43">
              <a:extLst>
                <a:ext uri="{FF2B5EF4-FFF2-40B4-BE49-F238E27FC236}">
                  <a16:creationId xmlns:a16="http://schemas.microsoft.com/office/drawing/2014/main" id="{F77AAE61-E617-44D1-AA9F-355002077263}"/>
                </a:ext>
              </a:extLst>
            </p:cNvPr>
            <p:cNvSpPr/>
            <p:nvPr/>
          </p:nvSpPr>
          <p:spPr>
            <a:xfrm>
              <a:off x="2526350" y="3027875"/>
              <a:ext cx="1050" cy="700"/>
            </a:xfrm>
            <a:custGeom>
              <a:avLst/>
              <a:gdLst/>
              <a:ahLst/>
              <a:cxnLst/>
              <a:rect l="l" t="t" r="r" b="b"/>
              <a:pathLst>
                <a:path w="42" h="28" extrusionOk="0">
                  <a:moveTo>
                    <a:pt x="42" y="1"/>
                  </a:moveTo>
                  <a:cubicBezTo>
                    <a:pt x="12" y="19"/>
                    <a:pt x="0" y="28"/>
                    <a:pt x="2" y="28"/>
                  </a:cubicBezTo>
                  <a:cubicBezTo>
                    <a:pt x="3" y="28"/>
                    <a:pt x="18" y="19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8576;p43">
              <a:extLst>
                <a:ext uri="{FF2B5EF4-FFF2-40B4-BE49-F238E27FC236}">
                  <a16:creationId xmlns:a16="http://schemas.microsoft.com/office/drawing/2014/main" id="{B6D414BA-CD56-41B2-993E-12395F929FCC}"/>
                </a:ext>
              </a:extLst>
            </p:cNvPr>
            <p:cNvSpPr/>
            <p:nvPr/>
          </p:nvSpPr>
          <p:spPr>
            <a:xfrm>
              <a:off x="2524700" y="3027000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7" y="12"/>
                    <a:pt x="1" y="18"/>
                    <a:pt x="2" y="18"/>
                  </a:cubicBezTo>
                  <a:cubicBezTo>
                    <a:pt x="4" y="18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8577;p43">
              <a:extLst>
                <a:ext uri="{FF2B5EF4-FFF2-40B4-BE49-F238E27FC236}">
                  <a16:creationId xmlns:a16="http://schemas.microsoft.com/office/drawing/2014/main" id="{845E688F-DD9D-48FA-BC52-FB065327F024}"/>
                </a:ext>
              </a:extLst>
            </p:cNvPr>
            <p:cNvSpPr/>
            <p:nvPr/>
          </p:nvSpPr>
          <p:spPr>
            <a:xfrm>
              <a:off x="2471425" y="3012100"/>
              <a:ext cx="1525" cy="1300"/>
            </a:xfrm>
            <a:custGeom>
              <a:avLst/>
              <a:gdLst/>
              <a:ahLst/>
              <a:cxnLst/>
              <a:rect l="l" t="t" r="r" b="b"/>
              <a:pathLst>
                <a:path w="61" h="52" extrusionOk="0">
                  <a:moveTo>
                    <a:pt x="1" y="1"/>
                  </a:moveTo>
                  <a:cubicBezTo>
                    <a:pt x="1" y="30"/>
                    <a:pt x="17" y="52"/>
                    <a:pt x="42" y="52"/>
                  </a:cubicBezTo>
                  <a:cubicBezTo>
                    <a:pt x="48" y="52"/>
                    <a:pt x="54" y="51"/>
                    <a:pt x="60" y="48"/>
                  </a:cubicBezTo>
                  <a:cubicBezTo>
                    <a:pt x="48" y="13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8578;p43">
              <a:extLst>
                <a:ext uri="{FF2B5EF4-FFF2-40B4-BE49-F238E27FC236}">
                  <a16:creationId xmlns:a16="http://schemas.microsoft.com/office/drawing/2014/main" id="{E5E0B7D6-FFE8-44F3-A617-F1E49D129BF4}"/>
                </a:ext>
              </a:extLst>
            </p:cNvPr>
            <p:cNvSpPr/>
            <p:nvPr/>
          </p:nvSpPr>
          <p:spPr>
            <a:xfrm>
              <a:off x="2436275" y="3015375"/>
              <a:ext cx="650" cy="825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1"/>
                  </a:moveTo>
                  <a:cubicBezTo>
                    <a:pt x="6" y="20"/>
                    <a:pt x="1" y="32"/>
                    <a:pt x="4" y="32"/>
                  </a:cubicBezTo>
                  <a:cubicBezTo>
                    <a:pt x="6" y="32"/>
                    <a:pt x="14" y="2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8579;p43">
              <a:extLst>
                <a:ext uri="{FF2B5EF4-FFF2-40B4-BE49-F238E27FC236}">
                  <a16:creationId xmlns:a16="http://schemas.microsoft.com/office/drawing/2014/main" id="{16DEEC0E-14FA-45D0-9029-1F4C8DEDD60C}"/>
                </a:ext>
              </a:extLst>
            </p:cNvPr>
            <p:cNvSpPr/>
            <p:nvPr/>
          </p:nvSpPr>
          <p:spPr>
            <a:xfrm>
              <a:off x="2385700" y="302787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4" y="1"/>
                  </a:moveTo>
                  <a:lnTo>
                    <a:pt x="1" y="37"/>
                  </a:lnTo>
                  <a:cubicBezTo>
                    <a:pt x="36" y="25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8580;p43">
              <a:extLst>
                <a:ext uri="{FF2B5EF4-FFF2-40B4-BE49-F238E27FC236}">
                  <a16:creationId xmlns:a16="http://schemas.microsoft.com/office/drawing/2014/main" id="{73056252-FF85-4D14-8A59-442F320B24AF}"/>
                </a:ext>
              </a:extLst>
            </p:cNvPr>
            <p:cNvSpPr/>
            <p:nvPr/>
          </p:nvSpPr>
          <p:spPr>
            <a:xfrm>
              <a:off x="2502075" y="3019250"/>
              <a:ext cx="1525" cy="140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28"/>
                    <a:pt x="38" y="56"/>
                    <a:pt x="51" y="56"/>
                  </a:cubicBezTo>
                  <a:cubicBezTo>
                    <a:pt x="55" y="56"/>
                    <a:pt x="58" y="54"/>
                    <a:pt x="60" y="48"/>
                  </a:cubicBezTo>
                  <a:cubicBezTo>
                    <a:pt x="37" y="24"/>
                    <a:pt x="25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8581;p43">
              <a:extLst>
                <a:ext uri="{FF2B5EF4-FFF2-40B4-BE49-F238E27FC236}">
                  <a16:creationId xmlns:a16="http://schemas.microsoft.com/office/drawing/2014/main" id="{449B9DB9-F453-4985-B5B6-1342C48CF1DC}"/>
                </a:ext>
              </a:extLst>
            </p:cNvPr>
            <p:cNvSpPr/>
            <p:nvPr/>
          </p:nvSpPr>
          <p:spPr>
            <a:xfrm>
              <a:off x="2404450" y="301450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" y="24"/>
                    <a:pt x="1" y="24"/>
                  </a:cubicBez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8582;p43">
              <a:extLst>
                <a:ext uri="{FF2B5EF4-FFF2-40B4-BE49-F238E27FC236}">
                  <a16:creationId xmlns:a16="http://schemas.microsoft.com/office/drawing/2014/main" id="{791473E6-C426-40EA-82F1-09CE41BF96AF}"/>
                </a:ext>
              </a:extLst>
            </p:cNvPr>
            <p:cNvSpPr/>
            <p:nvPr/>
          </p:nvSpPr>
          <p:spPr>
            <a:xfrm>
              <a:off x="2500600" y="3018950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0" y="1"/>
                  </a:moveTo>
                  <a:cubicBezTo>
                    <a:pt x="12" y="13"/>
                    <a:pt x="36" y="24"/>
                    <a:pt x="60" y="24"/>
                  </a:cubicBezTo>
                  <a:cubicBezTo>
                    <a:pt x="36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8583;p43">
              <a:extLst>
                <a:ext uri="{FF2B5EF4-FFF2-40B4-BE49-F238E27FC236}">
                  <a16:creationId xmlns:a16="http://schemas.microsoft.com/office/drawing/2014/main" id="{C653095E-49C2-41EB-B1B1-C329E372F6FF}"/>
                </a:ext>
              </a:extLst>
            </p:cNvPr>
            <p:cNvSpPr/>
            <p:nvPr/>
          </p:nvSpPr>
          <p:spPr>
            <a:xfrm>
              <a:off x="2494950" y="30225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8584;p43">
              <a:extLst>
                <a:ext uri="{FF2B5EF4-FFF2-40B4-BE49-F238E27FC236}">
                  <a16:creationId xmlns:a16="http://schemas.microsoft.com/office/drawing/2014/main" id="{F7B01EDB-A4E6-48FC-8CD7-A05CBDF12CFB}"/>
                </a:ext>
              </a:extLst>
            </p:cNvPr>
            <p:cNvSpPr/>
            <p:nvPr/>
          </p:nvSpPr>
          <p:spPr>
            <a:xfrm>
              <a:off x="2517275" y="3024300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24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8585;p43">
              <a:extLst>
                <a:ext uri="{FF2B5EF4-FFF2-40B4-BE49-F238E27FC236}">
                  <a16:creationId xmlns:a16="http://schemas.microsoft.com/office/drawing/2014/main" id="{67F3270A-E79B-4FF0-B174-76EF24ADC54E}"/>
                </a:ext>
              </a:extLst>
            </p:cNvPr>
            <p:cNvSpPr/>
            <p:nvPr/>
          </p:nvSpPr>
          <p:spPr>
            <a:xfrm>
              <a:off x="2515950" y="3023975"/>
              <a:ext cx="750" cy="350"/>
            </a:xfrm>
            <a:custGeom>
              <a:avLst/>
              <a:gdLst/>
              <a:ahLst/>
              <a:cxnLst/>
              <a:rect l="l" t="t" r="r" b="b"/>
              <a:pathLst>
                <a:path w="30" h="14" extrusionOk="0">
                  <a:moveTo>
                    <a:pt x="4" y="0"/>
                  </a:moveTo>
                  <a:cubicBezTo>
                    <a:pt x="0" y="0"/>
                    <a:pt x="4" y="4"/>
                    <a:pt x="29" y="14"/>
                  </a:cubicBezTo>
                  <a:cubicBezTo>
                    <a:pt x="29" y="7"/>
                    <a:pt x="10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8586;p43">
              <a:extLst>
                <a:ext uri="{FF2B5EF4-FFF2-40B4-BE49-F238E27FC236}">
                  <a16:creationId xmlns:a16="http://schemas.microsoft.com/office/drawing/2014/main" id="{D0A0FD06-4D74-4DF9-BB79-58A4C4304C41}"/>
                </a:ext>
              </a:extLst>
            </p:cNvPr>
            <p:cNvSpPr/>
            <p:nvPr/>
          </p:nvSpPr>
          <p:spPr>
            <a:xfrm>
              <a:off x="2354375" y="3034425"/>
              <a:ext cx="400" cy="475"/>
            </a:xfrm>
            <a:custGeom>
              <a:avLst/>
              <a:gdLst/>
              <a:ahLst/>
              <a:cxnLst/>
              <a:rect l="l" t="t" r="r" b="b"/>
              <a:pathLst>
                <a:path w="16" h="19" extrusionOk="0">
                  <a:moveTo>
                    <a:pt x="15" y="1"/>
                  </a:moveTo>
                  <a:lnTo>
                    <a:pt x="15" y="1"/>
                  </a:lnTo>
                  <a:cubicBezTo>
                    <a:pt x="3" y="13"/>
                    <a:pt x="0" y="19"/>
                    <a:pt x="2" y="19"/>
                  </a:cubicBezTo>
                  <a:cubicBezTo>
                    <a:pt x="3" y="19"/>
                    <a:pt x="9" y="13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8587;p43">
              <a:extLst>
                <a:ext uri="{FF2B5EF4-FFF2-40B4-BE49-F238E27FC236}">
                  <a16:creationId xmlns:a16="http://schemas.microsoft.com/office/drawing/2014/main" id="{80DB7E3A-E5AE-4D33-9303-4AECC28FDF7F}"/>
                </a:ext>
              </a:extLst>
            </p:cNvPr>
            <p:cNvSpPr/>
            <p:nvPr/>
          </p:nvSpPr>
          <p:spPr>
            <a:xfrm>
              <a:off x="2460125" y="302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8588;p43">
              <a:extLst>
                <a:ext uri="{FF2B5EF4-FFF2-40B4-BE49-F238E27FC236}">
                  <a16:creationId xmlns:a16="http://schemas.microsoft.com/office/drawing/2014/main" id="{3F1CCFB9-2422-4689-86EF-DBB8B5222D0E}"/>
                </a:ext>
              </a:extLst>
            </p:cNvPr>
            <p:cNvSpPr/>
            <p:nvPr/>
          </p:nvSpPr>
          <p:spPr>
            <a:xfrm>
              <a:off x="2296825" y="3010325"/>
              <a:ext cx="227025" cy="49925"/>
            </a:xfrm>
            <a:custGeom>
              <a:avLst/>
              <a:gdLst/>
              <a:ahLst/>
              <a:cxnLst/>
              <a:rect l="l" t="t" r="r" b="b"/>
              <a:pathLst>
                <a:path w="9081" h="1997" extrusionOk="0">
                  <a:moveTo>
                    <a:pt x="5711" y="0"/>
                  </a:moveTo>
                  <a:cubicBezTo>
                    <a:pt x="5701" y="10"/>
                    <a:pt x="5697" y="17"/>
                    <a:pt x="5697" y="25"/>
                  </a:cubicBezTo>
                  <a:lnTo>
                    <a:pt x="5697" y="25"/>
                  </a:lnTo>
                  <a:cubicBezTo>
                    <a:pt x="5702" y="18"/>
                    <a:pt x="5706" y="9"/>
                    <a:pt x="5711" y="0"/>
                  </a:cubicBezTo>
                  <a:close/>
                  <a:moveTo>
                    <a:pt x="5639" y="84"/>
                  </a:moveTo>
                  <a:cubicBezTo>
                    <a:pt x="5639" y="84"/>
                    <a:pt x="5627" y="96"/>
                    <a:pt x="5627" y="96"/>
                  </a:cubicBezTo>
                  <a:cubicBezTo>
                    <a:pt x="5592" y="96"/>
                    <a:pt x="5615" y="84"/>
                    <a:pt x="5639" y="84"/>
                  </a:cubicBezTo>
                  <a:close/>
                  <a:moveTo>
                    <a:pt x="5579" y="95"/>
                  </a:moveTo>
                  <a:cubicBezTo>
                    <a:pt x="5590" y="95"/>
                    <a:pt x="5602" y="98"/>
                    <a:pt x="5615" y="108"/>
                  </a:cubicBezTo>
                  <a:cubicBezTo>
                    <a:pt x="5640" y="108"/>
                    <a:pt x="5596" y="154"/>
                    <a:pt x="5563" y="154"/>
                  </a:cubicBezTo>
                  <a:cubicBezTo>
                    <a:pt x="5548" y="154"/>
                    <a:pt x="5536" y="145"/>
                    <a:pt x="5532" y="119"/>
                  </a:cubicBezTo>
                  <a:cubicBezTo>
                    <a:pt x="5547" y="105"/>
                    <a:pt x="5561" y="95"/>
                    <a:pt x="5579" y="95"/>
                  </a:cubicBezTo>
                  <a:close/>
                  <a:moveTo>
                    <a:pt x="5615" y="167"/>
                  </a:moveTo>
                  <a:cubicBezTo>
                    <a:pt x="5615" y="167"/>
                    <a:pt x="5615" y="241"/>
                    <a:pt x="5615" y="250"/>
                  </a:cubicBezTo>
                  <a:cubicBezTo>
                    <a:pt x="5603" y="246"/>
                    <a:pt x="5597" y="245"/>
                    <a:pt x="5592" y="245"/>
                  </a:cubicBezTo>
                  <a:cubicBezTo>
                    <a:pt x="5581" y="245"/>
                    <a:pt x="5576" y="250"/>
                    <a:pt x="5544" y="250"/>
                  </a:cubicBezTo>
                  <a:cubicBezTo>
                    <a:pt x="5547" y="250"/>
                    <a:pt x="5550" y="249"/>
                    <a:pt x="5551" y="248"/>
                  </a:cubicBezTo>
                  <a:lnTo>
                    <a:pt x="5551" y="248"/>
                  </a:lnTo>
                  <a:cubicBezTo>
                    <a:pt x="5549" y="249"/>
                    <a:pt x="5546" y="250"/>
                    <a:pt x="5544" y="250"/>
                  </a:cubicBezTo>
                  <a:cubicBezTo>
                    <a:pt x="5548" y="246"/>
                    <a:pt x="5551" y="245"/>
                    <a:pt x="5552" y="245"/>
                  </a:cubicBezTo>
                  <a:cubicBezTo>
                    <a:pt x="5553" y="245"/>
                    <a:pt x="5553" y="247"/>
                    <a:pt x="5551" y="248"/>
                  </a:cubicBezTo>
                  <a:lnTo>
                    <a:pt x="5551" y="248"/>
                  </a:lnTo>
                  <a:cubicBezTo>
                    <a:pt x="5591" y="236"/>
                    <a:pt x="5589" y="213"/>
                    <a:pt x="5544" y="191"/>
                  </a:cubicBezTo>
                  <a:cubicBezTo>
                    <a:pt x="5568" y="179"/>
                    <a:pt x="5592" y="167"/>
                    <a:pt x="5615" y="167"/>
                  </a:cubicBezTo>
                  <a:close/>
                  <a:moveTo>
                    <a:pt x="7244" y="228"/>
                  </a:moveTo>
                  <a:cubicBezTo>
                    <a:pt x="7256" y="228"/>
                    <a:pt x="7265" y="240"/>
                    <a:pt x="7270" y="262"/>
                  </a:cubicBezTo>
                  <a:cubicBezTo>
                    <a:pt x="7270" y="255"/>
                    <a:pt x="7272" y="252"/>
                    <a:pt x="7274" y="252"/>
                  </a:cubicBezTo>
                  <a:cubicBezTo>
                    <a:pt x="7281" y="252"/>
                    <a:pt x="7288" y="279"/>
                    <a:pt x="7234" y="279"/>
                  </a:cubicBezTo>
                  <a:cubicBezTo>
                    <a:pt x="7222" y="279"/>
                    <a:pt x="7206" y="278"/>
                    <a:pt x="7187" y="274"/>
                  </a:cubicBezTo>
                  <a:cubicBezTo>
                    <a:pt x="7212" y="243"/>
                    <a:pt x="7231" y="228"/>
                    <a:pt x="7244" y="228"/>
                  </a:cubicBezTo>
                  <a:close/>
                  <a:moveTo>
                    <a:pt x="5675" y="286"/>
                  </a:moveTo>
                  <a:cubicBezTo>
                    <a:pt x="5669" y="292"/>
                    <a:pt x="5663" y="295"/>
                    <a:pt x="5657" y="295"/>
                  </a:cubicBezTo>
                  <a:cubicBezTo>
                    <a:pt x="5651" y="295"/>
                    <a:pt x="5645" y="292"/>
                    <a:pt x="5639" y="286"/>
                  </a:cubicBezTo>
                  <a:close/>
                  <a:moveTo>
                    <a:pt x="6139" y="310"/>
                  </a:moveTo>
                  <a:cubicBezTo>
                    <a:pt x="6139" y="310"/>
                    <a:pt x="6139" y="310"/>
                    <a:pt x="6139" y="310"/>
                  </a:cubicBezTo>
                  <a:cubicBezTo>
                    <a:pt x="6139" y="310"/>
                    <a:pt x="6139" y="310"/>
                    <a:pt x="6139" y="310"/>
                  </a:cubicBezTo>
                  <a:close/>
                  <a:moveTo>
                    <a:pt x="6741" y="321"/>
                  </a:moveTo>
                  <a:cubicBezTo>
                    <a:pt x="6741" y="321"/>
                    <a:pt x="6741" y="321"/>
                    <a:pt x="6740" y="321"/>
                  </a:cubicBezTo>
                  <a:lnTo>
                    <a:pt x="6740" y="321"/>
                  </a:lnTo>
                  <a:cubicBezTo>
                    <a:pt x="6742" y="321"/>
                    <a:pt x="6744" y="322"/>
                    <a:pt x="6746" y="322"/>
                  </a:cubicBezTo>
                  <a:cubicBezTo>
                    <a:pt x="6745" y="321"/>
                    <a:pt x="6743" y="321"/>
                    <a:pt x="6741" y="321"/>
                  </a:cubicBezTo>
                  <a:close/>
                  <a:moveTo>
                    <a:pt x="7056" y="322"/>
                  </a:moveTo>
                  <a:cubicBezTo>
                    <a:pt x="7056" y="322"/>
                    <a:pt x="7056" y="322"/>
                    <a:pt x="7056" y="322"/>
                  </a:cubicBezTo>
                  <a:lnTo>
                    <a:pt x="7056" y="322"/>
                  </a:lnTo>
                  <a:cubicBezTo>
                    <a:pt x="7053" y="324"/>
                    <a:pt x="7049" y="325"/>
                    <a:pt x="7046" y="327"/>
                  </a:cubicBezTo>
                  <a:lnTo>
                    <a:pt x="7046" y="327"/>
                  </a:lnTo>
                  <a:cubicBezTo>
                    <a:pt x="7049" y="326"/>
                    <a:pt x="7053" y="325"/>
                    <a:pt x="7056" y="322"/>
                  </a:cubicBezTo>
                  <a:lnTo>
                    <a:pt x="7056" y="322"/>
                  </a:lnTo>
                  <a:cubicBezTo>
                    <a:pt x="7049" y="350"/>
                    <a:pt x="7038" y="361"/>
                    <a:pt x="7023" y="361"/>
                  </a:cubicBezTo>
                  <a:cubicBezTo>
                    <a:pt x="7012" y="361"/>
                    <a:pt x="6999" y="355"/>
                    <a:pt x="6985" y="346"/>
                  </a:cubicBezTo>
                  <a:cubicBezTo>
                    <a:pt x="7005" y="346"/>
                    <a:pt x="7025" y="337"/>
                    <a:pt x="7046" y="327"/>
                  </a:cubicBezTo>
                  <a:lnTo>
                    <a:pt x="7046" y="327"/>
                  </a:lnTo>
                  <a:cubicBezTo>
                    <a:pt x="7045" y="327"/>
                    <a:pt x="7044" y="327"/>
                    <a:pt x="7043" y="327"/>
                  </a:cubicBezTo>
                  <a:cubicBezTo>
                    <a:pt x="7035" y="327"/>
                    <a:pt x="7032" y="322"/>
                    <a:pt x="7056" y="322"/>
                  </a:cubicBezTo>
                  <a:close/>
                  <a:moveTo>
                    <a:pt x="6716" y="356"/>
                  </a:moveTo>
                  <a:cubicBezTo>
                    <a:pt x="6715" y="356"/>
                    <a:pt x="6715" y="356"/>
                    <a:pt x="6715" y="356"/>
                  </a:cubicBezTo>
                  <a:lnTo>
                    <a:pt x="6715" y="356"/>
                  </a:lnTo>
                  <a:cubicBezTo>
                    <a:pt x="6715" y="359"/>
                    <a:pt x="6716" y="362"/>
                    <a:pt x="6718" y="362"/>
                  </a:cubicBezTo>
                  <a:cubicBezTo>
                    <a:pt x="6720" y="362"/>
                    <a:pt x="6722" y="360"/>
                    <a:pt x="6725" y="357"/>
                  </a:cubicBezTo>
                  <a:lnTo>
                    <a:pt x="6725" y="357"/>
                  </a:lnTo>
                  <a:cubicBezTo>
                    <a:pt x="6722" y="356"/>
                    <a:pt x="6719" y="356"/>
                    <a:pt x="6716" y="356"/>
                  </a:cubicBezTo>
                  <a:close/>
                  <a:moveTo>
                    <a:pt x="6616" y="310"/>
                  </a:moveTo>
                  <a:lnTo>
                    <a:pt x="6616" y="310"/>
                  </a:lnTo>
                  <a:cubicBezTo>
                    <a:pt x="6616" y="310"/>
                    <a:pt x="6616" y="310"/>
                    <a:pt x="6616" y="310"/>
                  </a:cubicBezTo>
                  <a:lnTo>
                    <a:pt x="6616" y="310"/>
                  </a:lnTo>
                  <a:cubicBezTo>
                    <a:pt x="6608" y="317"/>
                    <a:pt x="6614" y="329"/>
                    <a:pt x="6617" y="329"/>
                  </a:cubicBezTo>
                  <a:cubicBezTo>
                    <a:pt x="6619" y="329"/>
                    <a:pt x="6620" y="324"/>
                    <a:pt x="6616" y="310"/>
                  </a:cubicBezTo>
                  <a:lnTo>
                    <a:pt x="6616" y="310"/>
                  </a:lnTo>
                  <a:cubicBezTo>
                    <a:pt x="6645" y="352"/>
                    <a:pt x="6649" y="366"/>
                    <a:pt x="6644" y="366"/>
                  </a:cubicBezTo>
                  <a:cubicBezTo>
                    <a:pt x="6634" y="366"/>
                    <a:pt x="6592" y="318"/>
                    <a:pt x="6616" y="310"/>
                  </a:cubicBezTo>
                  <a:close/>
                  <a:moveTo>
                    <a:pt x="7139" y="367"/>
                  </a:moveTo>
                  <a:lnTo>
                    <a:pt x="7139" y="367"/>
                  </a:lnTo>
                  <a:cubicBezTo>
                    <a:pt x="7146" y="368"/>
                    <a:pt x="7154" y="369"/>
                    <a:pt x="7163" y="369"/>
                  </a:cubicBezTo>
                  <a:cubicBezTo>
                    <a:pt x="7155" y="368"/>
                    <a:pt x="7147" y="367"/>
                    <a:pt x="7139" y="367"/>
                  </a:cubicBezTo>
                  <a:close/>
                  <a:moveTo>
                    <a:pt x="7163" y="369"/>
                  </a:moveTo>
                  <a:lnTo>
                    <a:pt x="7163" y="369"/>
                  </a:lnTo>
                  <a:cubicBezTo>
                    <a:pt x="7167" y="370"/>
                    <a:pt x="7171" y="371"/>
                    <a:pt x="7175" y="372"/>
                  </a:cubicBezTo>
                  <a:lnTo>
                    <a:pt x="7175" y="372"/>
                  </a:lnTo>
                  <a:cubicBezTo>
                    <a:pt x="7171" y="371"/>
                    <a:pt x="7167" y="370"/>
                    <a:pt x="7163" y="369"/>
                  </a:cubicBezTo>
                  <a:close/>
                  <a:moveTo>
                    <a:pt x="6692" y="399"/>
                  </a:moveTo>
                  <a:lnTo>
                    <a:pt x="6692" y="399"/>
                  </a:lnTo>
                  <a:cubicBezTo>
                    <a:pt x="6694" y="401"/>
                    <a:pt x="6696" y="403"/>
                    <a:pt x="6699" y="405"/>
                  </a:cubicBezTo>
                  <a:cubicBezTo>
                    <a:pt x="6697" y="403"/>
                    <a:pt x="6695" y="401"/>
                    <a:pt x="6692" y="399"/>
                  </a:cubicBezTo>
                  <a:close/>
                  <a:moveTo>
                    <a:pt x="6753" y="379"/>
                  </a:moveTo>
                  <a:cubicBezTo>
                    <a:pt x="6742" y="388"/>
                    <a:pt x="6731" y="396"/>
                    <a:pt x="6723" y="405"/>
                  </a:cubicBezTo>
                  <a:cubicBezTo>
                    <a:pt x="6741" y="395"/>
                    <a:pt x="6750" y="386"/>
                    <a:pt x="6753" y="379"/>
                  </a:cubicBezTo>
                  <a:close/>
                  <a:moveTo>
                    <a:pt x="7580" y="298"/>
                  </a:moveTo>
                  <a:lnTo>
                    <a:pt x="7580" y="298"/>
                  </a:lnTo>
                  <a:cubicBezTo>
                    <a:pt x="7713" y="407"/>
                    <a:pt x="7668" y="463"/>
                    <a:pt x="7613" y="463"/>
                  </a:cubicBezTo>
                  <a:cubicBezTo>
                    <a:pt x="7560" y="463"/>
                    <a:pt x="7498" y="410"/>
                    <a:pt x="7580" y="298"/>
                  </a:cubicBezTo>
                  <a:lnTo>
                    <a:pt x="7580" y="298"/>
                  </a:lnTo>
                  <a:cubicBezTo>
                    <a:pt x="7575" y="308"/>
                    <a:pt x="7574" y="312"/>
                    <a:pt x="7575" y="312"/>
                  </a:cubicBezTo>
                  <a:cubicBezTo>
                    <a:pt x="7576" y="312"/>
                    <a:pt x="7580" y="305"/>
                    <a:pt x="7580" y="298"/>
                  </a:cubicBezTo>
                  <a:lnTo>
                    <a:pt x="7580" y="298"/>
                  </a:lnTo>
                  <a:cubicBezTo>
                    <a:pt x="7580" y="298"/>
                    <a:pt x="7580" y="298"/>
                    <a:pt x="7580" y="298"/>
                  </a:cubicBezTo>
                  <a:close/>
                  <a:moveTo>
                    <a:pt x="4623" y="441"/>
                  </a:moveTo>
                  <a:cubicBezTo>
                    <a:pt x="4630" y="441"/>
                    <a:pt x="4639" y="447"/>
                    <a:pt x="4651" y="453"/>
                  </a:cubicBezTo>
                  <a:cubicBezTo>
                    <a:pt x="4643" y="461"/>
                    <a:pt x="4629" y="475"/>
                    <a:pt x="4617" y="475"/>
                  </a:cubicBezTo>
                  <a:cubicBezTo>
                    <a:pt x="4612" y="475"/>
                    <a:pt x="4607" y="472"/>
                    <a:pt x="4603" y="465"/>
                  </a:cubicBezTo>
                  <a:cubicBezTo>
                    <a:pt x="4609" y="447"/>
                    <a:pt x="4615" y="441"/>
                    <a:pt x="4623" y="441"/>
                  </a:cubicBezTo>
                  <a:close/>
                  <a:moveTo>
                    <a:pt x="7329" y="403"/>
                  </a:moveTo>
                  <a:cubicBezTo>
                    <a:pt x="7338" y="403"/>
                    <a:pt x="7346" y="404"/>
                    <a:pt x="7354" y="405"/>
                  </a:cubicBezTo>
                  <a:cubicBezTo>
                    <a:pt x="7382" y="462"/>
                    <a:pt x="7350" y="476"/>
                    <a:pt x="7311" y="476"/>
                  </a:cubicBezTo>
                  <a:cubicBezTo>
                    <a:pt x="7276" y="476"/>
                    <a:pt x="7237" y="465"/>
                    <a:pt x="7228" y="465"/>
                  </a:cubicBezTo>
                  <a:cubicBezTo>
                    <a:pt x="7222" y="465"/>
                    <a:pt x="7232" y="471"/>
                    <a:pt x="7270" y="489"/>
                  </a:cubicBezTo>
                  <a:cubicBezTo>
                    <a:pt x="7235" y="500"/>
                    <a:pt x="7211" y="500"/>
                    <a:pt x="7175" y="512"/>
                  </a:cubicBezTo>
                  <a:cubicBezTo>
                    <a:pt x="7186" y="439"/>
                    <a:pt x="7269" y="403"/>
                    <a:pt x="7329" y="403"/>
                  </a:cubicBezTo>
                  <a:close/>
                  <a:moveTo>
                    <a:pt x="7294" y="500"/>
                  </a:moveTo>
                  <a:cubicBezTo>
                    <a:pt x="7294" y="512"/>
                    <a:pt x="7294" y="512"/>
                    <a:pt x="7270" y="512"/>
                  </a:cubicBezTo>
                  <a:cubicBezTo>
                    <a:pt x="7282" y="512"/>
                    <a:pt x="7282" y="500"/>
                    <a:pt x="7294" y="500"/>
                  </a:cubicBezTo>
                  <a:close/>
                  <a:moveTo>
                    <a:pt x="7455" y="507"/>
                  </a:moveTo>
                  <a:cubicBezTo>
                    <a:pt x="7468" y="507"/>
                    <a:pt x="7476" y="516"/>
                    <a:pt x="7485" y="524"/>
                  </a:cubicBezTo>
                  <a:cubicBezTo>
                    <a:pt x="7473" y="524"/>
                    <a:pt x="7461" y="512"/>
                    <a:pt x="7437" y="512"/>
                  </a:cubicBezTo>
                  <a:cubicBezTo>
                    <a:pt x="7444" y="509"/>
                    <a:pt x="7450" y="507"/>
                    <a:pt x="7455" y="507"/>
                  </a:cubicBezTo>
                  <a:close/>
                  <a:moveTo>
                    <a:pt x="7579" y="561"/>
                  </a:moveTo>
                  <a:cubicBezTo>
                    <a:pt x="7585" y="564"/>
                    <a:pt x="7591" y="566"/>
                    <a:pt x="7597" y="566"/>
                  </a:cubicBezTo>
                  <a:cubicBezTo>
                    <a:pt x="7601" y="566"/>
                    <a:pt x="7605" y="565"/>
                    <a:pt x="7609" y="563"/>
                  </a:cubicBezTo>
                  <a:lnTo>
                    <a:pt x="7609" y="563"/>
                  </a:lnTo>
                  <a:cubicBezTo>
                    <a:pt x="7599" y="562"/>
                    <a:pt x="7589" y="562"/>
                    <a:pt x="7579" y="561"/>
                  </a:cubicBezTo>
                  <a:close/>
                  <a:moveTo>
                    <a:pt x="7628" y="536"/>
                  </a:moveTo>
                  <a:cubicBezTo>
                    <a:pt x="7625" y="550"/>
                    <a:pt x="7618" y="559"/>
                    <a:pt x="7609" y="563"/>
                  </a:cubicBezTo>
                  <a:lnTo>
                    <a:pt x="7609" y="563"/>
                  </a:lnTo>
                  <a:cubicBezTo>
                    <a:pt x="7625" y="564"/>
                    <a:pt x="7640" y="566"/>
                    <a:pt x="7655" y="567"/>
                  </a:cubicBezTo>
                  <a:lnTo>
                    <a:pt x="7655" y="567"/>
                  </a:lnTo>
                  <a:cubicBezTo>
                    <a:pt x="7646" y="560"/>
                    <a:pt x="7637" y="550"/>
                    <a:pt x="7628" y="536"/>
                  </a:cubicBezTo>
                  <a:close/>
                  <a:moveTo>
                    <a:pt x="7655" y="567"/>
                  </a:moveTo>
                  <a:lnTo>
                    <a:pt x="7655" y="567"/>
                  </a:lnTo>
                  <a:cubicBezTo>
                    <a:pt x="7664" y="573"/>
                    <a:pt x="7673" y="576"/>
                    <a:pt x="7681" y="576"/>
                  </a:cubicBezTo>
                  <a:cubicBezTo>
                    <a:pt x="7687" y="576"/>
                    <a:pt x="7693" y="575"/>
                    <a:pt x="7699" y="572"/>
                  </a:cubicBezTo>
                  <a:cubicBezTo>
                    <a:pt x="7684" y="570"/>
                    <a:pt x="7670" y="568"/>
                    <a:pt x="7655" y="567"/>
                  </a:cubicBezTo>
                  <a:close/>
                  <a:moveTo>
                    <a:pt x="8818" y="583"/>
                  </a:moveTo>
                  <a:cubicBezTo>
                    <a:pt x="8818" y="583"/>
                    <a:pt x="8818" y="583"/>
                    <a:pt x="8818" y="584"/>
                  </a:cubicBezTo>
                  <a:cubicBezTo>
                    <a:pt x="8818" y="584"/>
                    <a:pt x="8818" y="584"/>
                    <a:pt x="8819" y="584"/>
                  </a:cubicBezTo>
                  <a:lnTo>
                    <a:pt x="8819" y="584"/>
                  </a:lnTo>
                  <a:cubicBezTo>
                    <a:pt x="8819" y="583"/>
                    <a:pt x="8818" y="583"/>
                    <a:pt x="8818" y="583"/>
                  </a:cubicBezTo>
                  <a:close/>
                  <a:moveTo>
                    <a:pt x="8454" y="594"/>
                  </a:moveTo>
                  <a:cubicBezTo>
                    <a:pt x="8452" y="594"/>
                    <a:pt x="8450" y="594"/>
                    <a:pt x="8449" y="596"/>
                  </a:cubicBezTo>
                  <a:cubicBezTo>
                    <a:pt x="8459" y="605"/>
                    <a:pt x="8468" y="613"/>
                    <a:pt x="8478" y="620"/>
                  </a:cubicBezTo>
                  <a:lnTo>
                    <a:pt x="8478" y="620"/>
                  </a:lnTo>
                  <a:cubicBezTo>
                    <a:pt x="8471" y="605"/>
                    <a:pt x="8461" y="594"/>
                    <a:pt x="8454" y="594"/>
                  </a:cubicBezTo>
                  <a:close/>
                  <a:moveTo>
                    <a:pt x="8136" y="618"/>
                  </a:moveTo>
                  <a:cubicBezTo>
                    <a:pt x="8142" y="618"/>
                    <a:pt x="8201" y="633"/>
                    <a:pt x="8190" y="633"/>
                  </a:cubicBezTo>
                  <a:cubicBezTo>
                    <a:pt x="8188" y="633"/>
                    <a:pt x="8184" y="633"/>
                    <a:pt x="8175" y="631"/>
                  </a:cubicBezTo>
                  <a:lnTo>
                    <a:pt x="8175" y="631"/>
                  </a:lnTo>
                  <a:cubicBezTo>
                    <a:pt x="8175" y="631"/>
                    <a:pt x="8175" y="631"/>
                    <a:pt x="8175" y="631"/>
                  </a:cubicBezTo>
                  <a:cubicBezTo>
                    <a:pt x="8142" y="621"/>
                    <a:pt x="8133" y="618"/>
                    <a:pt x="8136" y="618"/>
                  </a:cubicBezTo>
                  <a:close/>
                  <a:moveTo>
                    <a:pt x="8128" y="628"/>
                  </a:moveTo>
                  <a:cubicBezTo>
                    <a:pt x="8134" y="628"/>
                    <a:pt x="8141" y="630"/>
                    <a:pt x="8151" y="636"/>
                  </a:cubicBezTo>
                  <a:lnTo>
                    <a:pt x="8151" y="636"/>
                  </a:lnTo>
                  <a:cubicBezTo>
                    <a:pt x="8144" y="633"/>
                    <a:pt x="8136" y="630"/>
                    <a:pt x="8128" y="628"/>
                  </a:cubicBezTo>
                  <a:close/>
                  <a:moveTo>
                    <a:pt x="8413" y="619"/>
                  </a:moveTo>
                  <a:cubicBezTo>
                    <a:pt x="8416" y="626"/>
                    <a:pt x="8423" y="633"/>
                    <a:pt x="8433" y="640"/>
                  </a:cubicBezTo>
                  <a:lnTo>
                    <a:pt x="8433" y="640"/>
                  </a:lnTo>
                  <a:cubicBezTo>
                    <a:pt x="8427" y="634"/>
                    <a:pt x="8421" y="627"/>
                    <a:pt x="8413" y="619"/>
                  </a:cubicBezTo>
                  <a:close/>
                  <a:moveTo>
                    <a:pt x="8187" y="643"/>
                  </a:moveTo>
                  <a:cubicBezTo>
                    <a:pt x="8193" y="649"/>
                    <a:pt x="8196" y="652"/>
                    <a:pt x="8195" y="652"/>
                  </a:cubicBezTo>
                  <a:cubicBezTo>
                    <a:pt x="8193" y="652"/>
                    <a:pt x="8187" y="649"/>
                    <a:pt x="8175" y="643"/>
                  </a:cubicBezTo>
                  <a:close/>
                  <a:moveTo>
                    <a:pt x="8376" y="717"/>
                  </a:moveTo>
                  <a:cubicBezTo>
                    <a:pt x="8372" y="717"/>
                    <a:pt x="8379" y="719"/>
                    <a:pt x="8388" y="719"/>
                  </a:cubicBezTo>
                  <a:cubicBezTo>
                    <a:pt x="8389" y="719"/>
                    <a:pt x="8390" y="719"/>
                    <a:pt x="8391" y="719"/>
                  </a:cubicBezTo>
                  <a:lnTo>
                    <a:pt x="8391" y="719"/>
                  </a:lnTo>
                  <a:cubicBezTo>
                    <a:pt x="8401" y="722"/>
                    <a:pt x="8418" y="726"/>
                    <a:pt x="8442" y="735"/>
                  </a:cubicBezTo>
                  <a:lnTo>
                    <a:pt x="8442" y="735"/>
                  </a:lnTo>
                  <a:cubicBezTo>
                    <a:pt x="8428" y="729"/>
                    <a:pt x="8413" y="724"/>
                    <a:pt x="8398" y="718"/>
                  </a:cubicBezTo>
                  <a:lnTo>
                    <a:pt x="8398" y="718"/>
                  </a:lnTo>
                  <a:cubicBezTo>
                    <a:pt x="8395" y="719"/>
                    <a:pt x="8393" y="719"/>
                    <a:pt x="8391" y="719"/>
                  </a:cubicBezTo>
                  <a:lnTo>
                    <a:pt x="8391" y="719"/>
                  </a:lnTo>
                  <a:cubicBezTo>
                    <a:pt x="8383" y="717"/>
                    <a:pt x="8378" y="717"/>
                    <a:pt x="8376" y="717"/>
                  </a:cubicBezTo>
                  <a:close/>
                  <a:moveTo>
                    <a:pt x="2255" y="738"/>
                  </a:moveTo>
                  <a:cubicBezTo>
                    <a:pt x="2253" y="738"/>
                    <a:pt x="2249" y="740"/>
                    <a:pt x="2244" y="743"/>
                  </a:cubicBezTo>
                  <a:lnTo>
                    <a:pt x="2244" y="743"/>
                  </a:lnTo>
                  <a:cubicBezTo>
                    <a:pt x="2248" y="741"/>
                    <a:pt x="2253" y="740"/>
                    <a:pt x="2258" y="739"/>
                  </a:cubicBezTo>
                  <a:cubicBezTo>
                    <a:pt x="2257" y="738"/>
                    <a:pt x="2256" y="738"/>
                    <a:pt x="2255" y="738"/>
                  </a:cubicBezTo>
                  <a:close/>
                  <a:moveTo>
                    <a:pt x="2244" y="743"/>
                  </a:moveTo>
                  <a:lnTo>
                    <a:pt x="2244" y="743"/>
                  </a:lnTo>
                  <a:cubicBezTo>
                    <a:pt x="2230" y="748"/>
                    <a:pt x="2226" y="752"/>
                    <a:pt x="2230" y="755"/>
                  </a:cubicBezTo>
                  <a:lnTo>
                    <a:pt x="2230" y="755"/>
                  </a:lnTo>
                  <a:cubicBezTo>
                    <a:pt x="2235" y="750"/>
                    <a:pt x="2240" y="746"/>
                    <a:pt x="2244" y="743"/>
                  </a:cubicBezTo>
                  <a:close/>
                  <a:moveTo>
                    <a:pt x="8442" y="735"/>
                  </a:moveTo>
                  <a:cubicBezTo>
                    <a:pt x="8502" y="757"/>
                    <a:pt x="8555" y="777"/>
                    <a:pt x="8580" y="786"/>
                  </a:cubicBezTo>
                  <a:cubicBezTo>
                    <a:pt x="8518" y="761"/>
                    <a:pt x="8474" y="745"/>
                    <a:pt x="8442" y="735"/>
                  </a:cubicBezTo>
                  <a:close/>
                  <a:moveTo>
                    <a:pt x="2067" y="822"/>
                  </a:moveTo>
                  <a:cubicBezTo>
                    <a:pt x="2062" y="832"/>
                    <a:pt x="2059" y="836"/>
                    <a:pt x="2058" y="836"/>
                  </a:cubicBezTo>
                  <a:cubicBezTo>
                    <a:pt x="2055" y="836"/>
                    <a:pt x="2055" y="829"/>
                    <a:pt x="2055" y="822"/>
                  </a:cubicBezTo>
                  <a:close/>
                  <a:moveTo>
                    <a:pt x="2335" y="957"/>
                  </a:moveTo>
                  <a:cubicBezTo>
                    <a:pt x="2328" y="965"/>
                    <a:pt x="2327" y="974"/>
                    <a:pt x="2328" y="974"/>
                  </a:cubicBezTo>
                  <a:cubicBezTo>
                    <a:pt x="2330" y="974"/>
                    <a:pt x="2332" y="970"/>
                    <a:pt x="2335" y="957"/>
                  </a:cubicBezTo>
                  <a:close/>
                  <a:moveTo>
                    <a:pt x="662" y="1727"/>
                  </a:moveTo>
                  <a:lnTo>
                    <a:pt x="662" y="1727"/>
                  </a:lnTo>
                  <a:cubicBezTo>
                    <a:pt x="677" y="1736"/>
                    <a:pt x="693" y="1740"/>
                    <a:pt x="710" y="1741"/>
                  </a:cubicBezTo>
                  <a:lnTo>
                    <a:pt x="710" y="1741"/>
                  </a:lnTo>
                  <a:cubicBezTo>
                    <a:pt x="699" y="1745"/>
                    <a:pt x="688" y="1749"/>
                    <a:pt x="679" y="1749"/>
                  </a:cubicBezTo>
                  <a:cubicBezTo>
                    <a:pt x="669" y="1749"/>
                    <a:pt x="662" y="1744"/>
                    <a:pt x="662" y="1727"/>
                  </a:cubicBezTo>
                  <a:close/>
                  <a:moveTo>
                    <a:pt x="5697" y="25"/>
                  </a:moveTo>
                  <a:cubicBezTo>
                    <a:pt x="5677" y="56"/>
                    <a:pt x="5656" y="72"/>
                    <a:pt x="5627" y="72"/>
                  </a:cubicBezTo>
                  <a:cubicBezTo>
                    <a:pt x="5601" y="66"/>
                    <a:pt x="5570" y="63"/>
                    <a:pt x="5536" y="63"/>
                  </a:cubicBezTo>
                  <a:cubicBezTo>
                    <a:pt x="5314" y="63"/>
                    <a:pt x="4970" y="182"/>
                    <a:pt x="4877" y="203"/>
                  </a:cubicBezTo>
                  <a:cubicBezTo>
                    <a:pt x="4889" y="191"/>
                    <a:pt x="4675" y="131"/>
                    <a:pt x="4770" y="84"/>
                  </a:cubicBezTo>
                  <a:cubicBezTo>
                    <a:pt x="4753" y="77"/>
                    <a:pt x="4742" y="75"/>
                    <a:pt x="4735" y="75"/>
                  </a:cubicBezTo>
                  <a:cubicBezTo>
                    <a:pt x="4699" y="75"/>
                    <a:pt x="4748" y="133"/>
                    <a:pt x="4699" y="143"/>
                  </a:cubicBezTo>
                  <a:cubicBezTo>
                    <a:pt x="4691" y="134"/>
                    <a:pt x="4669" y="130"/>
                    <a:pt x="4638" y="130"/>
                  </a:cubicBezTo>
                  <a:cubicBezTo>
                    <a:pt x="4470" y="130"/>
                    <a:pt x="4021" y="244"/>
                    <a:pt x="3901" y="274"/>
                  </a:cubicBezTo>
                  <a:cubicBezTo>
                    <a:pt x="3782" y="310"/>
                    <a:pt x="3627" y="358"/>
                    <a:pt x="3532" y="369"/>
                  </a:cubicBezTo>
                  <a:cubicBezTo>
                    <a:pt x="3437" y="512"/>
                    <a:pt x="3091" y="358"/>
                    <a:pt x="2948" y="572"/>
                  </a:cubicBezTo>
                  <a:cubicBezTo>
                    <a:pt x="2964" y="568"/>
                    <a:pt x="2974" y="567"/>
                    <a:pt x="2981" y="567"/>
                  </a:cubicBezTo>
                  <a:cubicBezTo>
                    <a:pt x="3025" y="567"/>
                    <a:pt x="2943" y="621"/>
                    <a:pt x="2984" y="631"/>
                  </a:cubicBezTo>
                  <a:cubicBezTo>
                    <a:pt x="2966" y="642"/>
                    <a:pt x="2954" y="646"/>
                    <a:pt x="2946" y="646"/>
                  </a:cubicBezTo>
                  <a:cubicBezTo>
                    <a:pt x="2918" y="646"/>
                    <a:pt x="2943" y="593"/>
                    <a:pt x="2925" y="584"/>
                  </a:cubicBezTo>
                  <a:cubicBezTo>
                    <a:pt x="2909" y="583"/>
                    <a:pt x="2893" y="582"/>
                    <a:pt x="2877" y="582"/>
                  </a:cubicBezTo>
                  <a:cubicBezTo>
                    <a:pt x="2675" y="582"/>
                    <a:pt x="2457" y="649"/>
                    <a:pt x="2270" y="715"/>
                  </a:cubicBezTo>
                  <a:cubicBezTo>
                    <a:pt x="2282" y="727"/>
                    <a:pt x="2294" y="750"/>
                    <a:pt x="2305" y="762"/>
                  </a:cubicBezTo>
                  <a:cubicBezTo>
                    <a:pt x="2297" y="762"/>
                    <a:pt x="2239" y="762"/>
                    <a:pt x="2230" y="755"/>
                  </a:cubicBezTo>
                  <a:lnTo>
                    <a:pt x="2230" y="755"/>
                  </a:lnTo>
                  <a:cubicBezTo>
                    <a:pt x="2209" y="773"/>
                    <a:pt x="2183" y="798"/>
                    <a:pt x="2170" y="798"/>
                  </a:cubicBezTo>
                  <a:cubicBezTo>
                    <a:pt x="2165" y="798"/>
                    <a:pt x="2163" y="795"/>
                    <a:pt x="2163" y="786"/>
                  </a:cubicBezTo>
                  <a:cubicBezTo>
                    <a:pt x="2174" y="762"/>
                    <a:pt x="2186" y="750"/>
                    <a:pt x="2186" y="739"/>
                  </a:cubicBezTo>
                  <a:lnTo>
                    <a:pt x="2186" y="739"/>
                  </a:lnTo>
                  <a:cubicBezTo>
                    <a:pt x="2115" y="786"/>
                    <a:pt x="2079" y="810"/>
                    <a:pt x="1960" y="834"/>
                  </a:cubicBezTo>
                  <a:cubicBezTo>
                    <a:pt x="2008" y="881"/>
                    <a:pt x="1960" y="893"/>
                    <a:pt x="1984" y="917"/>
                  </a:cubicBezTo>
                  <a:cubicBezTo>
                    <a:pt x="1961" y="901"/>
                    <a:pt x="1937" y="895"/>
                    <a:pt x="1911" y="895"/>
                  </a:cubicBezTo>
                  <a:cubicBezTo>
                    <a:pt x="1763" y="895"/>
                    <a:pt x="1582" y="1123"/>
                    <a:pt x="1532" y="1143"/>
                  </a:cubicBezTo>
                  <a:cubicBezTo>
                    <a:pt x="1525" y="1096"/>
                    <a:pt x="1500" y="1078"/>
                    <a:pt x="1470" y="1078"/>
                  </a:cubicBezTo>
                  <a:cubicBezTo>
                    <a:pt x="1395" y="1078"/>
                    <a:pt x="1283" y="1186"/>
                    <a:pt x="1317" y="1203"/>
                  </a:cubicBezTo>
                  <a:cubicBezTo>
                    <a:pt x="1198" y="1227"/>
                    <a:pt x="1031" y="1227"/>
                    <a:pt x="960" y="1358"/>
                  </a:cubicBezTo>
                  <a:cubicBezTo>
                    <a:pt x="957" y="1357"/>
                    <a:pt x="953" y="1357"/>
                    <a:pt x="949" y="1357"/>
                  </a:cubicBezTo>
                  <a:cubicBezTo>
                    <a:pt x="736" y="1357"/>
                    <a:pt x="455" y="1704"/>
                    <a:pt x="150" y="1739"/>
                  </a:cubicBezTo>
                  <a:cubicBezTo>
                    <a:pt x="186" y="1739"/>
                    <a:pt x="139" y="1762"/>
                    <a:pt x="174" y="1810"/>
                  </a:cubicBezTo>
                  <a:cubicBezTo>
                    <a:pt x="99" y="1821"/>
                    <a:pt x="15" y="1908"/>
                    <a:pt x="7" y="1909"/>
                  </a:cubicBezTo>
                  <a:lnTo>
                    <a:pt x="7" y="1909"/>
                  </a:lnTo>
                  <a:cubicBezTo>
                    <a:pt x="7" y="1908"/>
                    <a:pt x="7" y="1907"/>
                    <a:pt x="8" y="1905"/>
                  </a:cubicBezTo>
                  <a:lnTo>
                    <a:pt x="8" y="1905"/>
                  </a:lnTo>
                  <a:cubicBezTo>
                    <a:pt x="6" y="1908"/>
                    <a:pt x="6" y="1909"/>
                    <a:pt x="7" y="1909"/>
                  </a:cubicBezTo>
                  <a:cubicBezTo>
                    <a:pt x="7" y="1909"/>
                    <a:pt x="7" y="1909"/>
                    <a:pt x="7" y="1909"/>
                  </a:cubicBezTo>
                  <a:lnTo>
                    <a:pt x="7" y="1909"/>
                  </a:lnTo>
                  <a:cubicBezTo>
                    <a:pt x="0" y="1973"/>
                    <a:pt x="40" y="1997"/>
                    <a:pt x="103" y="1997"/>
                  </a:cubicBezTo>
                  <a:cubicBezTo>
                    <a:pt x="306" y="1997"/>
                    <a:pt x="755" y="1751"/>
                    <a:pt x="746" y="1751"/>
                  </a:cubicBezTo>
                  <a:cubicBezTo>
                    <a:pt x="746" y="1745"/>
                    <a:pt x="745" y="1741"/>
                    <a:pt x="743" y="1739"/>
                  </a:cubicBezTo>
                  <a:lnTo>
                    <a:pt x="743" y="1739"/>
                  </a:lnTo>
                  <a:cubicBezTo>
                    <a:pt x="831" y="1723"/>
                    <a:pt x="930" y="1638"/>
                    <a:pt x="948" y="1620"/>
                  </a:cubicBezTo>
                  <a:cubicBezTo>
                    <a:pt x="1020" y="1620"/>
                    <a:pt x="1031" y="1632"/>
                    <a:pt x="984" y="1655"/>
                  </a:cubicBezTo>
                  <a:cubicBezTo>
                    <a:pt x="1031" y="1643"/>
                    <a:pt x="1067" y="1632"/>
                    <a:pt x="1103" y="1596"/>
                  </a:cubicBezTo>
                  <a:lnTo>
                    <a:pt x="1103" y="1596"/>
                  </a:lnTo>
                  <a:cubicBezTo>
                    <a:pt x="1079" y="1608"/>
                    <a:pt x="1067" y="1608"/>
                    <a:pt x="1055" y="1608"/>
                  </a:cubicBezTo>
                  <a:cubicBezTo>
                    <a:pt x="1234" y="1477"/>
                    <a:pt x="1436" y="1334"/>
                    <a:pt x="1615" y="1262"/>
                  </a:cubicBezTo>
                  <a:lnTo>
                    <a:pt x="1615" y="1262"/>
                  </a:lnTo>
                  <a:cubicBezTo>
                    <a:pt x="1610" y="1271"/>
                    <a:pt x="1610" y="1275"/>
                    <a:pt x="1613" y="1275"/>
                  </a:cubicBezTo>
                  <a:cubicBezTo>
                    <a:pt x="1633" y="1275"/>
                    <a:pt x="1785" y="1142"/>
                    <a:pt x="1805" y="1131"/>
                  </a:cubicBezTo>
                  <a:lnTo>
                    <a:pt x="1805" y="1131"/>
                  </a:lnTo>
                  <a:cubicBezTo>
                    <a:pt x="1773" y="1168"/>
                    <a:pt x="1786" y="1180"/>
                    <a:pt x="1818" y="1180"/>
                  </a:cubicBezTo>
                  <a:cubicBezTo>
                    <a:pt x="1874" y="1180"/>
                    <a:pt x="1991" y="1142"/>
                    <a:pt x="2015" y="1142"/>
                  </a:cubicBezTo>
                  <a:cubicBezTo>
                    <a:pt x="2018" y="1142"/>
                    <a:pt x="2019" y="1143"/>
                    <a:pt x="2020" y="1143"/>
                  </a:cubicBezTo>
                  <a:cubicBezTo>
                    <a:pt x="2026" y="1111"/>
                    <a:pt x="2005" y="1100"/>
                    <a:pt x="1982" y="1100"/>
                  </a:cubicBezTo>
                  <a:cubicBezTo>
                    <a:pt x="1963" y="1100"/>
                    <a:pt x="1942" y="1109"/>
                    <a:pt x="1936" y="1120"/>
                  </a:cubicBezTo>
                  <a:cubicBezTo>
                    <a:pt x="1871" y="1091"/>
                    <a:pt x="2003" y="1075"/>
                    <a:pt x="2093" y="1075"/>
                  </a:cubicBezTo>
                  <a:cubicBezTo>
                    <a:pt x="2152" y="1075"/>
                    <a:pt x="2193" y="1082"/>
                    <a:pt x="2151" y="1096"/>
                  </a:cubicBezTo>
                  <a:cubicBezTo>
                    <a:pt x="2186" y="1096"/>
                    <a:pt x="2294" y="1048"/>
                    <a:pt x="2282" y="989"/>
                  </a:cubicBezTo>
                  <a:lnTo>
                    <a:pt x="2282" y="989"/>
                  </a:lnTo>
                  <a:cubicBezTo>
                    <a:pt x="2258" y="1000"/>
                    <a:pt x="2234" y="1012"/>
                    <a:pt x="2210" y="1024"/>
                  </a:cubicBezTo>
                  <a:cubicBezTo>
                    <a:pt x="2234" y="965"/>
                    <a:pt x="2282" y="929"/>
                    <a:pt x="2341" y="917"/>
                  </a:cubicBezTo>
                  <a:lnTo>
                    <a:pt x="2341" y="917"/>
                  </a:lnTo>
                  <a:cubicBezTo>
                    <a:pt x="2339" y="935"/>
                    <a:pt x="2337" y="948"/>
                    <a:pt x="2335" y="957"/>
                  </a:cubicBezTo>
                  <a:lnTo>
                    <a:pt x="2335" y="957"/>
                  </a:lnTo>
                  <a:cubicBezTo>
                    <a:pt x="2340" y="953"/>
                    <a:pt x="2347" y="949"/>
                    <a:pt x="2357" y="949"/>
                  </a:cubicBezTo>
                  <a:cubicBezTo>
                    <a:pt x="2363" y="949"/>
                    <a:pt x="2369" y="950"/>
                    <a:pt x="2377" y="953"/>
                  </a:cubicBezTo>
                  <a:cubicBezTo>
                    <a:pt x="2353" y="1000"/>
                    <a:pt x="2305" y="1036"/>
                    <a:pt x="2258" y="1060"/>
                  </a:cubicBezTo>
                  <a:cubicBezTo>
                    <a:pt x="2262" y="1062"/>
                    <a:pt x="2267" y="1063"/>
                    <a:pt x="2273" y="1063"/>
                  </a:cubicBezTo>
                  <a:cubicBezTo>
                    <a:pt x="2334" y="1063"/>
                    <a:pt x="2474" y="964"/>
                    <a:pt x="2496" y="953"/>
                  </a:cubicBezTo>
                  <a:lnTo>
                    <a:pt x="2496" y="953"/>
                  </a:lnTo>
                  <a:cubicBezTo>
                    <a:pt x="2484" y="977"/>
                    <a:pt x="2484" y="989"/>
                    <a:pt x="2484" y="1012"/>
                  </a:cubicBezTo>
                  <a:cubicBezTo>
                    <a:pt x="2505" y="998"/>
                    <a:pt x="2530" y="989"/>
                    <a:pt x="2557" y="983"/>
                  </a:cubicBezTo>
                  <a:lnTo>
                    <a:pt x="2557" y="983"/>
                  </a:lnTo>
                  <a:cubicBezTo>
                    <a:pt x="2558" y="986"/>
                    <a:pt x="2562" y="988"/>
                    <a:pt x="2568" y="988"/>
                  </a:cubicBezTo>
                  <a:cubicBezTo>
                    <a:pt x="2577" y="988"/>
                    <a:pt x="2591" y="985"/>
                    <a:pt x="2615" y="977"/>
                  </a:cubicBezTo>
                  <a:cubicBezTo>
                    <a:pt x="2595" y="977"/>
                    <a:pt x="2576" y="979"/>
                    <a:pt x="2557" y="983"/>
                  </a:cubicBezTo>
                  <a:lnTo>
                    <a:pt x="2557" y="983"/>
                  </a:lnTo>
                  <a:cubicBezTo>
                    <a:pt x="2551" y="971"/>
                    <a:pt x="2568" y="944"/>
                    <a:pt x="2532" y="929"/>
                  </a:cubicBezTo>
                  <a:cubicBezTo>
                    <a:pt x="2550" y="913"/>
                    <a:pt x="2567" y="907"/>
                    <a:pt x="2582" y="907"/>
                  </a:cubicBezTo>
                  <a:cubicBezTo>
                    <a:pt x="2623" y="907"/>
                    <a:pt x="2656" y="952"/>
                    <a:pt x="2704" y="952"/>
                  </a:cubicBezTo>
                  <a:cubicBezTo>
                    <a:pt x="2717" y="952"/>
                    <a:pt x="2731" y="949"/>
                    <a:pt x="2746" y="941"/>
                  </a:cubicBezTo>
                  <a:lnTo>
                    <a:pt x="2746" y="941"/>
                  </a:lnTo>
                  <a:cubicBezTo>
                    <a:pt x="2736" y="944"/>
                    <a:pt x="2729" y="946"/>
                    <a:pt x="2722" y="946"/>
                  </a:cubicBezTo>
                  <a:cubicBezTo>
                    <a:pt x="2705" y="946"/>
                    <a:pt x="2698" y="935"/>
                    <a:pt x="2698" y="917"/>
                  </a:cubicBezTo>
                  <a:lnTo>
                    <a:pt x="2698" y="917"/>
                  </a:lnTo>
                  <a:cubicBezTo>
                    <a:pt x="2720" y="928"/>
                    <a:pt x="2739" y="934"/>
                    <a:pt x="2755" y="934"/>
                  </a:cubicBezTo>
                  <a:cubicBezTo>
                    <a:pt x="2776" y="934"/>
                    <a:pt x="2792" y="925"/>
                    <a:pt x="2806" y="905"/>
                  </a:cubicBezTo>
                  <a:cubicBezTo>
                    <a:pt x="2794" y="870"/>
                    <a:pt x="2889" y="762"/>
                    <a:pt x="2960" y="762"/>
                  </a:cubicBezTo>
                  <a:cubicBezTo>
                    <a:pt x="2948" y="786"/>
                    <a:pt x="2948" y="810"/>
                    <a:pt x="2936" y="822"/>
                  </a:cubicBezTo>
                  <a:cubicBezTo>
                    <a:pt x="2947" y="824"/>
                    <a:pt x="2956" y="826"/>
                    <a:pt x="2965" y="826"/>
                  </a:cubicBezTo>
                  <a:cubicBezTo>
                    <a:pt x="3033" y="826"/>
                    <a:pt x="3042" y="748"/>
                    <a:pt x="3127" y="727"/>
                  </a:cubicBezTo>
                  <a:cubicBezTo>
                    <a:pt x="3127" y="741"/>
                    <a:pt x="3135" y="746"/>
                    <a:pt x="3147" y="746"/>
                  </a:cubicBezTo>
                  <a:cubicBezTo>
                    <a:pt x="3155" y="746"/>
                    <a:pt x="3165" y="743"/>
                    <a:pt x="3175" y="739"/>
                  </a:cubicBezTo>
                  <a:lnTo>
                    <a:pt x="3175" y="739"/>
                  </a:lnTo>
                  <a:cubicBezTo>
                    <a:pt x="3151" y="798"/>
                    <a:pt x="3115" y="739"/>
                    <a:pt x="3115" y="810"/>
                  </a:cubicBezTo>
                  <a:cubicBezTo>
                    <a:pt x="3151" y="810"/>
                    <a:pt x="3187" y="798"/>
                    <a:pt x="3210" y="786"/>
                  </a:cubicBezTo>
                  <a:cubicBezTo>
                    <a:pt x="3175" y="786"/>
                    <a:pt x="3306" y="715"/>
                    <a:pt x="3317" y="703"/>
                  </a:cubicBezTo>
                  <a:lnTo>
                    <a:pt x="3317" y="703"/>
                  </a:lnTo>
                  <a:cubicBezTo>
                    <a:pt x="3317" y="739"/>
                    <a:pt x="3317" y="762"/>
                    <a:pt x="3294" y="786"/>
                  </a:cubicBezTo>
                  <a:cubicBezTo>
                    <a:pt x="3409" y="748"/>
                    <a:pt x="3579" y="663"/>
                    <a:pt x="3721" y="663"/>
                  </a:cubicBezTo>
                  <a:cubicBezTo>
                    <a:pt x="3755" y="663"/>
                    <a:pt x="3788" y="668"/>
                    <a:pt x="3818" y="679"/>
                  </a:cubicBezTo>
                  <a:cubicBezTo>
                    <a:pt x="3872" y="661"/>
                    <a:pt x="3816" y="615"/>
                    <a:pt x="3844" y="615"/>
                  </a:cubicBezTo>
                  <a:cubicBezTo>
                    <a:pt x="3852" y="615"/>
                    <a:pt x="3869" y="620"/>
                    <a:pt x="3901" y="631"/>
                  </a:cubicBezTo>
                  <a:cubicBezTo>
                    <a:pt x="3921" y="592"/>
                    <a:pt x="3957" y="569"/>
                    <a:pt x="4002" y="569"/>
                  </a:cubicBezTo>
                  <a:cubicBezTo>
                    <a:pt x="4012" y="569"/>
                    <a:pt x="4022" y="570"/>
                    <a:pt x="4032" y="572"/>
                  </a:cubicBezTo>
                  <a:cubicBezTo>
                    <a:pt x="4032" y="572"/>
                    <a:pt x="3949" y="655"/>
                    <a:pt x="3996" y="679"/>
                  </a:cubicBezTo>
                  <a:cubicBezTo>
                    <a:pt x="3984" y="548"/>
                    <a:pt x="4413" y="500"/>
                    <a:pt x="4496" y="417"/>
                  </a:cubicBezTo>
                  <a:cubicBezTo>
                    <a:pt x="4508" y="429"/>
                    <a:pt x="4508" y="441"/>
                    <a:pt x="4496" y="441"/>
                  </a:cubicBezTo>
                  <a:cubicBezTo>
                    <a:pt x="4508" y="441"/>
                    <a:pt x="4532" y="429"/>
                    <a:pt x="4544" y="417"/>
                  </a:cubicBezTo>
                  <a:lnTo>
                    <a:pt x="4544" y="417"/>
                  </a:lnTo>
                  <a:cubicBezTo>
                    <a:pt x="4544" y="453"/>
                    <a:pt x="4532" y="465"/>
                    <a:pt x="4496" y="465"/>
                  </a:cubicBezTo>
                  <a:cubicBezTo>
                    <a:pt x="4512" y="488"/>
                    <a:pt x="4524" y="495"/>
                    <a:pt x="4537" y="495"/>
                  </a:cubicBezTo>
                  <a:cubicBezTo>
                    <a:pt x="4557" y="495"/>
                    <a:pt x="4576" y="479"/>
                    <a:pt x="4603" y="479"/>
                  </a:cubicBezTo>
                  <a:cubicBezTo>
                    <a:pt x="4613" y="479"/>
                    <a:pt x="4625" y="482"/>
                    <a:pt x="4639" y="489"/>
                  </a:cubicBezTo>
                  <a:cubicBezTo>
                    <a:pt x="4627" y="489"/>
                    <a:pt x="4603" y="500"/>
                    <a:pt x="4591" y="500"/>
                  </a:cubicBezTo>
                  <a:cubicBezTo>
                    <a:pt x="4627" y="536"/>
                    <a:pt x="4675" y="560"/>
                    <a:pt x="4722" y="560"/>
                  </a:cubicBezTo>
                  <a:cubicBezTo>
                    <a:pt x="4663" y="536"/>
                    <a:pt x="4651" y="500"/>
                    <a:pt x="4651" y="453"/>
                  </a:cubicBezTo>
                  <a:lnTo>
                    <a:pt x="4651" y="453"/>
                  </a:lnTo>
                  <a:cubicBezTo>
                    <a:pt x="4734" y="489"/>
                    <a:pt x="4722" y="453"/>
                    <a:pt x="4782" y="500"/>
                  </a:cubicBezTo>
                  <a:cubicBezTo>
                    <a:pt x="4820" y="485"/>
                    <a:pt x="4838" y="442"/>
                    <a:pt x="4859" y="442"/>
                  </a:cubicBezTo>
                  <a:cubicBezTo>
                    <a:pt x="4871" y="442"/>
                    <a:pt x="4883" y="457"/>
                    <a:pt x="4901" y="500"/>
                  </a:cubicBezTo>
                  <a:cubicBezTo>
                    <a:pt x="4911" y="500"/>
                    <a:pt x="4981" y="409"/>
                    <a:pt x="5051" y="409"/>
                  </a:cubicBezTo>
                  <a:cubicBezTo>
                    <a:pt x="5069" y="409"/>
                    <a:pt x="5087" y="415"/>
                    <a:pt x="5103" y="429"/>
                  </a:cubicBezTo>
                  <a:cubicBezTo>
                    <a:pt x="5148" y="362"/>
                    <a:pt x="5479" y="273"/>
                    <a:pt x="5556" y="273"/>
                  </a:cubicBezTo>
                  <a:cubicBezTo>
                    <a:pt x="5561" y="273"/>
                    <a:pt x="5565" y="274"/>
                    <a:pt x="5568" y="274"/>
                  </a:cubicBezTo>
                  <a:cubicBezTo>
                    <a:pt x="5543" y="330"/>
                    <a:pt x="5559" y="350"/>
                    <a:pt x="5595" y="350"/>
                  </a:cubicBezTo>
                  <a:cubicBezTo>
                    <a:pt x="5683" y="350"/>
                    <a:pt x="5890" y="235"/>
                    <a:pt x="5949" y="227"/>
                  </a:cubicBezTo>
                  <a:lnTo>
                    <a:pt x="5949" y="227"/>
                  </a:lnTo>
                  <a:cubicBezTo>
                    <a:pt x="5925" y="262"/>
                    <a:pt x="5925" y="298"/>
                    <a:pt x="5937" y="334"/>
                  </a:cubicBezTo>
                  <a:cubicBezTo>
                    <a:pt x="5917" y="324"/>
                    <a:pt x="5897" y="320"/>
                    <a:pt x="5876" y="320"/>
                  </a:cubicBezTo>
                  <a:cubicBezTo>
                    <a:pt x="5849" y="320"/>
                    <a:pt x="5821" y="327"/>
                    <a:pt x="5794" y="334"/>
                  </a:cubicBezTo>
                  <a:cubicBezTo>
                    <a:pt x="5844" y="345"/>
                    <a:pt x="5883" y="353"/>
                    <a:pt x="5923" y="353"/>
                  </a:cubicBezTo>
                  <a:cubicBezTo>
                    <a:pt x="5969" y="353"/>
                    <a:pt x="6016" y="342"/>
                    <a:pt x="6080" y="310"/>
                  </a:cubicBezTo>
                  <a:lnTo>
                    <a:pt x="6080" y="310"/>
                  </a:lnTo>
                  <a:cubicBezTo>
                    <a:pt x="6080" y="337"/>
                    <a:pt x="6066" y="350"/>
                    <a:pt x="6045" y="350"/>
                  </a:cubicBezTo>
                  <a:cubicBezTo>
                    <a:pt x="6037" y="350"/>
                    <a:pt x="6029" y="349"/>
                    <a:pt x="6020" y="346"/>
                  </a:cubicBezTo>
                  <a:lnTo>
                    <a:pt x="6020" y="346"/>
                  </a:lnTo>
                  <a:cubicBezTo>
                    <a:pt x="6029" y="356"/>
                    <a:pt x="6036" y="360"/>
                    <a:pt x="6044" y="360"/>
                  </a:cubicBezTo>
                  <a:cubicBezTo>
                    <a:pt x="6071" y="360"/>
                    <a:pt x="6091" y="300"/>
                    <a:pt x="6120" y="300"/>
                  </a:cubicBezTo>
                  <a:cubicBezTo>
                    <a:pt x="6126" y="300"/>
                    <a:pt x="6132" y="303"/>
                    <a:pt x="6139" y="310"/>
                  </a:cubicBezTo>
                  <a:lnTo>
                    <a:pt x="6139" y="310"/>
                  </a:lnTo>
                  <a:cubicBezTo>
                    <a:pt x="6143" y="309"/>
                    <a:pt x="6206" y="301"/>
                    <a:pt x="6273" y="301"/>
                  </a:cubicBezTo>
                  <a:cubicBezTo>
                    <a:pt x="6363" y="301"/>
                    <a:pt x="6458" y="315"/>
                    <a:pt x="6425" y="381"/>
                  </a:cubicBezTo>
                  <a:cubicBezTo>
                    <a:pt x="6493" y="333"/>
                    <a:pt x="6474" y="292"/>
                    <a:pt x="6530" y="292"/>
                  </a:cubicBezTo>
                  <a:cubicBezTo>
                    <a:pt x="6536" y="292"/>
                    <a:pt x="6544" y="292"/>
                    <a:pt x="6553" y="293"/>
                  </a:cubicBezTo>
                  <a:lnTo>
                    <a:pt x="6553" y="293"/>
                  </a:lnTo>
                  <a:cubicBezTo>
                    <a:pt x="6442" y="272"/>
                    <a:pt x="6558" y="257"/>
                    <a:pt x="6580" y="179"/>
                  </a:cubicBezTo>
                  <a:lnTo>
                    <a:pt x="6580" y="179"/>
                  </a:lnTo>
                  <a:cubicBezTo>
                    <a:pt x="6580" y="218"/>
                    <a:pt x="6580" y="258"/>
                    <a:pt x="6576" y="297"/>
                  </a:cubicBezTo>
                  <a:lnTo>
                    <a:pt x="6576" y="297"/>
                  </a:lnTo>
                  <a:cubicBezTo>
                    <a:pt x="6568" y="296"/>
                    <a:pt x="6560" y="294"/>
                    <a:pt x="6553" y="293"/>
                  </a:cubicBezTo>
                  <a:lnTo>
                    <a:pt x="6553" y="293"/>
                  </a:lnTo>
                  <a:cubicBezTo>
                    <a:pt x="6560" y="295"/>
                    <a:pt x="6568" y="296"/>
                    <a:pt x="6576" y="297"/>
                  </a:cubicBezTo>
                  <a:lnTo>
                    <a:pt x="6576" y="297"/>
                  </a:lnTo>
                  <a:cubicBezTo>
                    <a:pt x="6576" y="297"/>
                    <a:pt x="6576" y="297"/>
                    <a:pt x="6576" y="297"/>
                  </a:cubicBezTo>
                  <a:lnTo>
                    <a:pt x="6576" y="297"/>
                  </a:lnTo>
                  <a:cubicBezTo>
                    <a:pt x="6577" y="298"/>
                    <a:pt x="6579" y="298"/>
                    <a:pt x="6580" y="298"/>
                  </a:cubicBezTo>
                  <a:cubicBezTo>
                    <a:pt x="6579" y="298"/>
                    <a:pt x="6577" y="298"/>
                    <a:pt x="6576" y="297"/>
                  </a:cubicBezTo>
                  <a:lnTo>
                    <a:pt x="6576" y="297"/>
                  </a:lnTo>
                  <a:cubicBezTo>
                    <a:pt x="6575" y="317"/>
                    <a:pt x="6572" y="338"/>
                    <a:pt x="6568" y="358"/>
                  </a:cubicBezTo>
                  <a:cubicBezTo>
                    <a:pt x="6550" y="332"/>
                    <a:pt x="6539" y="323"/>
                    <a:pt x="6533" y="323"/>
                  </a:cubicBezTo>
                  <a:cubicBezTo>
                    <a:pt x="6517" y="323"/>
                    <a:pt x="6521" y="369"/>
                    <a:pt x="6496" y="369"/>
                  </a:cubicBezTo>
                  <a:cubicBezTo>
                    <a:pt x="6502" y="381"/>
                    <a:pt x="6502" y="390"/>
                    <a:pt x="6510" y="390"/>
                  </a:cubicBezTo>
                  <a:cubicBezTo>
                    <a:pt x="6517" y="390"/>
                    <a:pt x="6532" y="381"/>
                    <a:pt x="6568" y="358"/>
                  </a:cubicBezTo>
                  <a:lnTo>
                    <a:pt x="6568" y="358"/>
                  </a:lnTo>
                  <a:cubicBezTo>
                    <a:pt x="6557" y="380"/>
                    <a:pt x="6558" y="386"/>
                    <a:pt x="6568" y="386"/>
                  </a:cubicBezTo>
                  <a:cubicBezTo>
                    <a:pt x="6580" y="386"/>
                    <a:pt x="6603" y="377"/>
                    <a:pt x="6630" y="377"/>
                  </a:cubicBezTo>
                  <a:cubicBezTo>
                    <a:pt x="6650" y="377"/>
                    <a:pt x="6672" y="382"/>
                    <a:pt x="6692" y="399"/>
                  </a:cubicBezTo>
                  <a:lnTo>
                    <a:pt x="6692" y="399"/>
                  </a:lnTo>
                  <a:cubicBezTo>
                    <a:pt x="6663" y="369"/>
                    <a:pt x="6688" y="356"/>
                    <a:pt x="6715" y="356"/>
                  </a:cubicBezTo>
                  <a:lnTo>
                    <a:pt x="6715" y="356"/>
                  </a:lnTo>
                  <a:cubicBezTo>
                    <a:pt x="6715" y="345"/>
                    <a:pt x="6725" y="321"/>
                    <a:pt x="6740" y="321"/>
                  </a:cubicBezTo>
                  <a:lnTo>
                    <a:pt x="6740" y="321"/>
                  </a:lnTo>
                  <a:cubicBezTo>
                    <a:pt x="6735" y="319"/>
                    <a:pt x="6731" y="317"/>
                    <a:pt x="6733" y="317"/>
                  </a:cubicBezTo>
                  <a:cubicBezTo>
                    <a:pt x="6735" y="317"/>
                    <a:pt x="6739" y="318"/>
                    <a:pt x="6746" y="322"/>
                  </a:cubicBezTo>
                  <a:cubicBezTo>
                    <a:pt x="6737" y="340"/>
                    <a:pt x="6730" y="351"/>
                    <a:pt x="6725" y="357"/>
                  </a:cubicBezTo>
                  <a:lnTo>
                    <a:pt x="6725" y="357"/>
                  </a:lnTo>
                  <a:cubicBezTo>
                    <a:pt x="6743" y="359"/>
                    <a:pt x="6757" y="366"/>
                    <a:pt x="6753" y="379"/>
                  </a:cubicBezTo>
                  <a:lnTo>
                    <a:pt x="6753" y="379"/>
                  </a:lnTo>
                  <a:cubicBezTo>
                    <a:pt x="6765" y="369"/>
                    <a:pt x="6778" y="359"/>
                    <a:pt x="6790" y="349"/>
                  </a:cubicBezTo>
                  <a:lnTo>
                    <a:pt x="6790" y="349"/>
                  </a:lnTo>
                  <a:cubicBezTo>
                    <a:pt x="6758" y="393"/>
                    <a:pt x="6858" y="441"/>
                    <a:pt x="6901" y="441"/>
                  </a:cubicBezTo>
                  <a:cubicBezTo>
                    <a:pt x="6919" y="389"/>
                    <a:pt x="6934" y="372"/>
                    <a:pt x="6951" y="372"/>
                  </a:cubicBezTo>
                  <a:cubicBezTo>
                    <a:pt x="6979" y="372"/>
                    <a:pt x="7010" y="426"/>
                    <a:pt x="7056" y="441"/>
                  </a:cubicBezTo>
                  <a:cubicBezTo>
                    <a:pt x="7066" y="391"/>
                    <a:pt x="7092" y="366"/>
                    <a:pt x="7135" y="366"/>
                  </a:cubicBezTo>
                  <a:cubicBezTo>
                    <a:pt x="7137" y="366"/>
                    <a:pt x="7138" y="366"/>
                    <a:pt x="7139" y="367"/>
                  </a:cubicBezTo>
                  <a:lnTo>
                    <a:pt x="7139" y="367"/>
                  </a:lnTo>
                  <a:cubicBezTo>
                    <a:pt x="7045" y="350"/>
                    <a:pt x="7215" y="298"/>
                    <a:pt x="7270" y="298"/>
                  </a:cubicBezTo>
                  <a:cubicBezTo>
                    <a:pt x="7251" y="348"/>
                    <a:pt x="7222" y="372"/>
                    <a:pt x="7186" y="372"/>
                  </a:cubicBezTo>
                  <a:cubicBezTo>
                    <a:pt x="7182" y="372"/>
                    <a:pt x="7179" y="372"/>
                    <a:pt x="7175" y="372"/>
                  </a:cubicBezTo>
                  <a:lnTo>
                    <a:pt x="7175" y="372"/>
                  </a:lnTo>
                  <a:cubicBezTo>
                    <a:pt x="7231" y="384"/>
                    <a:pt x="7204" y="408"/>
                    <a:pt x="7092" y="453"/>
                  </a:cubicBezTo>
                  <a:cubicBezTo>
                    <a:pt x="7127" y="477"/>
                    <a:pt x="7187" y="524"/>
                    <a:pt x="7104" y="524"/>
                  </a:cubicBezTo>
                  <a:cubicBezTo>
                    <a:pt x="7264" y="553"/>
                    <a:pt x="7424" y="551"/>
                    <a:pt x="7579" y="561"/>
                  </a:cubicBezTo>
                  <a:lnTo>
                    <a:pt x="7579" y="561"/>
                  </a:lnTo>
                  <a:cubicBezTo>
                    <a:pt x="7557" y="550"/>
                    <a:pt x="7538" y="519"/>
                    <a:pt x="7544" y="477"/>
                  </a:cubicBezTo>
                  <a:cubicBezTo>
                    <a:pt x="7563" y="477"/>
                    <a:pt x="7689" y="538"/>
                    <a:pt x="7720" y="538"/>
                  </a:cubicBezTo>
                  <a:cubicBezTo>
                    <a:pt x="7728" y="538"/>
                    <a:pt x="7730" y="534"/>
                    <a:pt x="7723" y="524"/>
                  </a:cubicBezTo>
                  <a:cubicBezTo>
                    <a:pt x="7730" y="522"/>
                    <a:pt x="7738" y="521"/>
                    <a:pt x="7747" y="521"/>
                  </a:cubicBezTo>
                  <a:cubicBezTo>
                    <a:pt x="7784" y="521"/>
                    <a:pt x="7837" y="538"/>
                    <a:pt x="7866" y="548"/>
                  </a:cubicBezTo>
                  <a:cubicBezTo>
                    <a:pt x="7759" y="512"/>
                    <a:pt x="7866" y="453"/>
                    <a:pt x="7913" y="453"/>
                  </a:cubicBezTo>
                  <a:cubicBezTo>
                    <a:pt x="7901" y="490"/>
                    <a:pt x="7981" y="524"/>
                    <a:pt x="8022" y="538"/>
                  </a:cubicBezTo>
                  <a:lnTo>
                    <a:pt x="8022" y="538"/>
                  </a:lnTo>
                  <a:cubicBezTo>
                    <a:pt x="8003" y="532"/>
                    <a:pt x="7973" y="524"/>
                    <a:pt x="7925" y="512"/>
                  </a:cubicBezTo>
                  <a:cubicBezTo>
                    <a:pt x="7901" y="512"/>
                    <a:pt x="8104" y="584"/>
                    <a:pt x="8116" y="584"/>
                  </a:cubicBezTo>
                  <a:cubicBezTo>
                    <a:pt x="8104" y="584"/>
                    <a:pt x="8020" y="572"/>
                    <a:pt x="8020" y="572"/>
                  </a:cubicBezTo>
                  <a:lnTo>
                    <a:pt x="8020" y="572"/>
                  </a:lnTo>
                  <a:cubicBezTo>
                    <a:pt x="8056" y="596"/>
                    <a:pt x="8092" y="608"/>
                    <a:pt x="8128" y="619"/>
                  </a:cubicBezTo>
                  <a:cubicBezTo>
                    <a:pt x="8044" y="596"/>
                    <a:pt x="7949" y="572"/>
                    <a:pt x="7866" y="548"/>
                  </a:cubicBezTo>
                  <a:lnTo>
                    <a:pt x="7866" y="548"/>
                  </a:lnTo>
                  <a:cubicBezTo>
                    <a:pt x="7949" y="572"/>
                    <a:pt x="8032" y="608"/>
                    <a:pt x="8104" y="643"/>
                  </a:cubicBezTo>
                  <a:cubicBezTo>
                    <a:pt x="8104" y="631"/>
                    <a:pt x="8104" y="631"/>
                    <a:pt x="8092" y="631"/>
                  </a:cubicBezTo>
                  <a:cubicBezTo>
                    <a:pt x="8092" y="631"/>
                    <a:pt x="8092" y="630"/>
                    <a:pt x="8093" y="630"/>
                  </a:cubicBezTo>
                  <a:lnTo>
                    <a:pt x="8093" y="630"/>
                  </a:lnTo>
                  <a:cubicBezTo>
                    <a:pt x="8093" y="630"/>
                    <a:pt x="8092" y="631"/>
                    <a:pt x="8092" y="631"/>
                  </a:cubicBezTo>
                  <a:cubicBezTo>
                    <a:pt x="8095" y="631"/>
                    <a:pt x="8098" y="631"/>
                    <a:pt x="8101" y="631"/>
                  </a:cubicBezTo>
                  <a:lnTo>
                    <a:pt x="8101" y="631"/>
                  </a:lnTo>
                  <a:cubicBezTo>
                    <a:pt x="8121" y="637"/>
                    <a:pt x="8168" y="660"/>
                    <a:pt x="8157" y="660"/>
                  </a:cubicBezTo>
                  <a:cubicBezTo>
                    <a:pt x="8153" y="660"/>
                    <a:pt x="8137" y="655"/>
                    <a:pt x="8104" y="643"/>
                  </a:cubicBezTo>
                  <a:lnTo>
                    <a:pt x="8104" y="643"/>
                  </a:lnTo>
                  <a:cubicBezTo>
                    <a:pt x="8163" y="667"/>
                    <a:pt x="8223" y="715"/>
                    <a:pt x="8294" y="715"/>
                  </a:cubicBezTo>
                  <a:cubicBezTo>
                    <a:pt x="8207" y="671"/>
                    <a:pt x="8184" y="655"/>
                    <a:pt x="8198" y="655"/>
                  </a:cubicBezTo>
                  <a:cubicBezTo>
                    <a:pt x="8218" y="655"/>
                    <a:pt x="8308" y="686"/>
                    <a:pt x="8398" y="718"/>
                  </a:cubicBezTo>
                  <a:lnTo>
                    <a:pt x="8398" y="718"/>
                  </a:lnTo>
                  <a:cubicBezTo>
                    <a:pt x="8411" y="715"/>
                    <a:pt x="8424" y="703"/>
                    <a:pt x="8413" y="667"/>
                  </a:cubicBezTo>
                  <a:lnTo>
                    <a:pt x="8413" y="667"/>
                  </a:lnTo>
                  <a:cubicBezTo>
                    <a:pt x="8396" y="671"/>
                    <a:pt x="8374" y="674"/>
                    <a:pt x="8348" y="674"/>
                  </a:cubicBezTo>
                  <a:cubicBezTo>
                    <a:pt x="8313" y="674"/>
                    <a:pt x="8271" y="669"/>
                    <a:pt x="8228" y="654"/>
                  </a:cubicBezTo>
                  <a:lnTo>
                    <a:pt x="8228" y="654"/>
                  </a:lnTo>
                  <a:cubicBezTo>
                    <a:pt x="8234" y="656"/>
                    <a:pt x="8238" y="656"/>
                    <a:pt x="8243" y="656"/>
                  </a:cubicBezTo>
                  <a:cubicBezTo>
                    <a:pt x="8260" y="656"/>
                    <a:pt x="8266" y="646"/>
                    <a:pt x="8259" y="631"/>
                  </a:cubicBezTo>
                  <a:lnTo>
                    <a:pt x="8259" y="631"/>
                  </a:lnTo>
                  <a:cubicBezTo>
                    <a:pt x="8279" y="645"/>
                    <a:pt x="8300" y="651"/>
                    <a:pt x="8321" y="651"/>
                  </a:cubicBezTo>
                  <a:cubicBezTo>
                    <a:pt x="8336" y="651"/>
                    <a:pt x="8351" y="648"/>
                    <a:pt x="8366" y="643"/>
                  </a:cubicBezTo>
                  <a:cubicBezTo>
                    <a:pt x="8318" y="596"/>
                    <a:pt x="8259" y="560"/>
                    <a:pt x="8175" y="560"/>
                  </a:cubicBezTo>
                  <a:cubicBezTo>
                    <a:pt x="8222" y="517"/>
                    <a:pt x="8276" y="499"/>
                    <a:pt x="8328" y="499"/>
                  </a:cubicBezTo>
                  <a:cubicBezTo>
                    <a:pt x="8447" y="499"/>
                    <a:pt x="8556" y="589"/>
                    <a:pt x="8556" y="655"/>
                  </a:cubicBezTo>
                  <a:cubicBezTo>
                    <a:pt x="8530" y="646"/>
                    <a:pt x="8504" y="638"/>
                    <a:pt x="8478" y="620"/>
                  </a:cubicBezTo>
                  <a:lnTo>
                    <a:pt x="8478" y="620"/>
                  </a:lnTo>
                  <a:cubicBezTo>
                    <a:pt x="8488" y="640"/>
                    <a:pt x="8495" y="666"/>
                    <a:pt x="8486" y="672"/>
                  </a:cubicBezTo>
                  <a:lnTo>
                    <a:pt x="8486" y="672"/>
                  </a:lnTo>
                  <a:cubicBezTo>
                    <a:pt x="8465" y="661"/>
                    <a:pt x="8446" y="650"/>
                    <a:pt x="8433" y="640"/>
                  </a:cubicBezTo>
                  <a:lnTo>
                    <a:pt x="8433" y="640"/>
                  </a:lnTo>
                  <a:cubicBezTo>
                    <a:pt x="8458" y="664"/>
                    <a:pt x="8473" y="673"/>
                    <a:pt x="8481" y="673"/>
                  </a:cubicBezTo>
                  <a:cubicBezTo>
                    <a:pt x="8483" y="673"/>
                    <a:pt x="8484" y="673"/>
                    <a:pt x="8486" y="672"/>
                  </a:cubicBezTo>
                  <a:lnTo>
                    <a:pt x="8486" y="672"/>
                  </a:lnTo>
                  <a:cubicBezTo>
                    <a:pt x="8563" y="712"/>
                    <a:pt x="8677" y="751"/>
                    <a:pt x="8715" y="751"/>
                  </a:cubicBezTo>
                  <a:cubicBezTo>
                    <a:pt x="8718" y="751"/>
                    <a:pt x="8721" y="751"/>
                    <a:pt x="8723" y="750"/>
                  </a:cubicBezTo>
                  <a:cubicBezTo>
                    <a:pt x="8732" y="750"/>
                    <a:pt x="8741" y="650"/>
                    <a:pt x="8805" y="650"/>
                  </a:cubicBezTo>
                  <a:cubicBezTo>
                    <a:pt x="8826" y="650"/>
                    <a:pt x="8854" y="661"/>
                    <a:pt x="8890" y="691"/>
                  </a:cubicBezTo>
                  <a:cubicBezTo>
                    <a:pt x="8890" y="703"/>
                    <a:pt x="8890" y="727"/>
                    <a:pt x="8890" y="739"/>
                  </a:cubicBezTo>
                  <a:cubicBezTo>
                    <a:pt x="8878" y="715"/>
                    <a:pt x="8866" y="703"/>
                    <a:pt x="8842" y="703"/>
                  </a:cubicBezTo>
                  <a:cubicBezTo>
                    <a:pt x="8866" y="739"/>
                    <a:pt x="8902" y="750"/>
                    <a:pt x="8949" y="750"/>
                  </a:cubicBezTo>
                  <a:cubicBezTo>
                    <a:pt x="8937" y="739"/>
                    <a:pt x="8925" y="715"/>
                    <a:pt x="8925" y="703"/>
                  </a:cubicBezTo>
                  <a:cubicBezTo>
                    <a:pt x="8949" y="697"/>
                    <a:pt x="8973" y="694"/>
                    <a:pt x="8998" y="694"/>
                  </a:cubicBezTo>
                  <a:cubicBezTo>
                    <a:pt x="9024" y="694"/>
                    <a:pt x="9050" y="697"/>
                    <a:pt x="9080" y="703"/>
                  </a:cubicBezTo>
                  <a:cubicBezTo>
                    <a:pt x="9068" y="679"/>
                    <a:pt x="9056" y="667"/>
                    <a:pt x="9044" y="643"/>
                  </a:cubicBezTo>
                  <a:lnTo>
                    <a:pt x="9044" y="643"/>
                  </a:lnTo>
                  <a:cubicBezTo>
                    <a:pt x="9047" y="655"/>
                    <a:pt x="9039" y="660"/>
                    <a:pt x="9025" y="660"/>
                  </a:cubicBezTo>
                  <a:cubicBezTo>
                    <a:pt x="8972" y="660"/>
                    <a:pt x="8829" y="589"/>
                    <a:pt x="8819" y="584"/>
                  </a:cubicBezTo>
                  <a:lnTo>
                    <a:pt x="8819" y="584"/>
                  </a:lnTo>
                  <a:cubicBezTo>
                    <a:pt x="8820" y="587"/>
                    <a:pt x="8822" y="600"/>
                    <a:pt x="8825" y="612"/>
                  </a:cubicBezTo>
                  <a:lnTo>
                    <a:pt x="8825" y="612"/>
                  </a:lnTo>
                  <a:cubicBezTo>
                    <a:pt x="8804" y="629"/>
                    <a:pt x="8786" y="636"/>
                    <a:pt x="8769" y="636"/>
                  </a:cubicBezTo>
                  <a:cubicBezTo>
                    <a:pt x="8702" y="636"/>
                    <a:pt x="8668" y="524"/>
                    <a:pt x="8687" y="524"/>
                  </a:cubicBezTo>
                  <a:cubicBezTo>
                    <a:pt x="8259" y="274"/>
                    <a:pt x="7759" y="250"/>
                    <a:pt x="7354" y="191"/>
                  </a:cubicBezTo>
                  <a:cubicBezTo>
                    <a:pt x="7378" y="143"/>
                    <a:pt x="7127" y="191"/>
                    <a:pt x="7044" y="119"/>
                  </a:cubicBezTo>
                  <a:lnTo>
                    <a:pt x="7044" y="119"/>
                  </a:lnTo>
                  <a:cubicBezTo>
                    <a:pt x="7055" y="133"/>
                    <a:pt x="7046" y="137"/>
                    <a:pt x="7026" y="137"/>
                  </a:cubicBezTo>
                  <a:cubicBezTo>
                    <a:pt x="6989" y="137"/>
                    <a:pt x="6916" y="123"/>
                    <a:pt x="6850" y="123"/>
                  </a:cubicBezTo>
                  <a:cubicBezTo>
                    <a:pt x="6790" y="123"/>
                    <a:pt x="6736" y="135"/>
                    <a:pt x="6723" y="179"/>
                  </a:cubicBezTo>
                  <a:cubicBezTo>
                    <a:pt x="6723" y="188"/>
                    <a:pt x="6720" y="192"/>
                    <a:pt x="6717" y="192"/>
                  </a:cubicBezTo>
                  <a:cubicBezTo>
                    <a:pt x="6701" y="192"/>
                    <a:pt x="6661" y="129"/>
                    <a:pt x="6651" y="119"/>
                  </a:cubicBezTo>
                  <a:cubicBezTo>
                    <a:pt x="6627" y="143"/>
                    <a:pt x="6616" y="155"/>
                    <a:pt x="6592" y="179"/>
                  </a:cubicBezTo>
                  <a:cubicBezTo>
                    <a:pt x="6556" y="155"/>
                    <a:pt x="6556" y="131"/>
                    <a:pt x="6580" y="96"/>
                  </a:cubicBezTo>
                  <a:lnTo>
                    <a:pt x="6580" y="96"/>
                  </a:lnTo>
                  <a:cubicBezTo>
                    <a:pt x="6541" y="117"/>
                    <a:pt x="6492" y="125"/>
                    <a:pt x="6437" y="125"/>
                  </a:cubicBezTo>
                  <a:cubicBezTo>
                    <a:pt x="6250" y="125"/>
                    <a:pt x="5993" y="31"/>
                    <a:pt x="5833" y="31"/>
                  </a:cubicBezTo>
                  <a:cubicBezTo>
                    <a:pt x="5779" y="31"/>
                    <a:pt x="5736" y="42"/>
                    <a:pt x="5711" y="72"/>
                  </a:cubicBezTo>
                  <a:cubicBezTo>
                    <a:pt x="5703" y="50"/>
                    <a:pt x="5696" y="37"/>
                    <a:pt x="569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8589;p43">
              <a:extLst>
                <a:ext uri="{FF2B5EF4-FFF2-40B4-BE49-F238E27FC236}">
                  <a16:creationId xmlns:a16="http://schemas.microsoft.com/office/drawing/2014/main" id="{070B47AA-3394-48FC-8983-A04D4ACAD1AD}"/>
                </a:ext>
              </a:extLst>
            </p:cNvPr>
            <p:cNvSpPr/>
            <p:nvPr/>
          </p:nvSpPr>
          <p:spPr>
            <a:xfrm>
              <a:off x="2435700" y="30183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5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8590;p43">
              <a:extLst>
                <a:ext uri="{FF2B5EF4-FFF2-40B4-BE49-F238E27FC236}">
                  <a16:creationId xmlns:a16="http://schemas.microsoft.com/office/drawing/2014/main" id="{DC794309-504C-4CCF-8888-A79B27C09912}"/>
                </a:ext>
              </a:extLst>
            </p:cNvPr>
            <p:cNvSpPr/>
            <p:nvPr/>
          </p:nvSpPr>
          <p:spPr>
            <a:xfrm>
              <a:off x="2386000" y="30275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12" y="1"/>
                    <a:pt x="1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8591;p43">
              <a:extLst>
                <a:ext uri="{FF2B5EF4-FFF2-40B4-BE49-F238E27FC236}">
                  <a16:creationId xmlns:a16="http://schemas.microsoft.com/office/drawing/2014/main" id="{7FDA0EDD-F345-49C6-8334-6F4B21CE8723}"/>
                </a:ext>
              </a:extLst>
            </p:cNvPr>
            <p:cNvSpPr/>
            <p:nvPr/>
          </p:nvSpPr>
          <p:spPr>
            <a:xfrm>
              <a:off x="2520575" y="3025275"/>
              <a:ext cx="575" cy="85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" y="1"/>
                  </a:moveTo>
                  <a:cubicBezTo>
                    <a:pt x="0" y="1"/>
                    <a:pt x="3" y="8"/>
                    <a:pt x="18" y="27"/>
                  </a:cubicBezTo>
                  <a:lnTo>
                    <a:pt x="18" y="27"/>
                  </a:lnTo>
                  <a:cubicBezTo>
                    <a:pt x="19" y="29"/>
                    <a:pt x="20" y="31"/>
                    <a:pt x="23" y="33"/>
                  </a:cubicBezTo>
                  <a:cubicBezTo>
                    <a:pt x="23" y="19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8592;p43">
              <a:extLst>
                <a:ext uri="{FF2B5EF4-FFF2-40B4-BE49-F238E27FC236}">
                  <a16:creationId xmlns:a16="http://schemas.microsoft.com/office/drawing/2014/main" id="{85987B7D-C33D-4DD7-8277-20C5A1BA4D8A}"/>
                </a:ext>
              </a:extLst>
            </p:cNvPr>
            <p:cNvSpPr/>
            <p:nvPr/>
          </p:nvSpPr>
          <p:spPr>
            <a:xfrm>
              <a:off x="2521300" y="3028725"/>
              <a:ext cx="2000" cy="800"/>
            </a:xfrm>
            <a:custGeom>
              <a:avLst/>
              <a:gdLst/>
              <a:ahLst/>
              <a:cxnLst/>
              <a:rect l="l" t="t" r="r" b="b"/>
              <a:pathLst>
                <a:path w="80" h="32" extrusionOk="0">
                  <a:moveTo>
                    <a:pt x="13" y="0"/>
                  </a:moveTo>
                  <a:cubicBezTo>
                    <a:pt x="12" y="0"/>
                    <a:pt x="9" y="1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lnTo>
                    <a:pt x="6" y="3"/>
                  </a:lnTo>
                  <a:cubicBezTo>
                    <a:pt x="3" y="8"/>
                    <a:pt x="3" y="10"/>
                    <a:pt x="4" y="11"/>
                  </a:cubicBezTo>
                  <a:lnTo>
                    <a:pt x="4" y="11"/>
                  </a:lnTo>
                  <a:cubicBezTo>
                    <a:pt x="1" y="26"/>
                    <a:pt x="9" y="32"/>
                    <a:pt x="19" y="32"/>
                  </a:cubicBezTo>
                  <a:cubicBezTo>
                    <a:pt x="42" y="32"/>
                    <a:pt x="80" y="1"/>
                    <a:pt x="27" y="1"/>
                  </a:cubicBezTo>
                  <a:cubicBezTo>
                    <a:pt x="23" y="1"/>
                    <a:pt x="19" y="2"/>
                    <a:pt x="14" y="2"/>
                  </a:cubicBezTo>
                  <a:lnTo>
                    <a:pt x="14" y="2"/>
                  </a:lnTo>
                  <a:cubicBezTo>
                    <a:pt x="14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8593;p43">
              <a:extLst>
                <a:ext uri="{FF2B5EF4-FFF2-40B4-BE49-F238E27FC236}">
                  <a16:creationId xmlns:a16="http://schemas.microsoft.com/office/drawing/2014/main" id="{019C6961-43F8-4176-BECD-09B77262D619}"/>
                </a:ext>
              </a:extLst>
            </p:cNvPr>
            <p:cNvSpPr/>
            <p:nvPr/>
          </p:nvSpPr>
          <p:spPr>
            <a:xfrm>
              <a:off x="2522625" y="3029525"/>
              <a:ext cx="725" cy="17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26" y="1"/>
                  </a:moveTo>
                  <a:cubicBezTo>
                    <a:pt x="22" y="1"/>
                    <a:pt x="8" y="6"/>
                    <a:pt x="0" y="6"/>
                  </a:cubicBezTo>
                  <a:lnTo>
                    <a:pt x="24" y="6"/>
                  </a:lnTo>
                  <a:cubicBezTo>
                    <a:pt x="28" y="2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8594;p43">
              <a:extLst>
                <a:ext uri="{FF2B5EF4-FFF2-40B4-BE49-F238E27FC236}">
                  <a16:creationId xmlns:a16="http://schemas.microsoft.com/office/drawing/2014/main" id="{6B31CD24-E92E-4C63-BAD4-9CF9B3573166}"/>
                </a:ext>
              </a:extLst>
            </p:cNvPr>
            <p:cNvSpPr/>
            <p:nvPr/>
          </p:nvSpPr>
          <p:spPr>
            <a:xfrm>
              <a:off x="2513650" y="3023400"/>
              <a:ext cx="2300" cy="975"/>
            </a:xfrm>
            <a:custGeom>
              <a:avLst/>
              <a:gdLst/>
              <a:ahLst/>
              <a:cxnLst/>
              <a:rect l="l" t="t" r="r" b="b"/>
              <a:pathLst>
                <a:path w="92" h="39" extrusionOk="0">
                  <a:moveTo>
                    <a:pt x="79" y="0"/>
                  </a:moveTo>
                  <a:cubicBezTo>
                    <a:pt x="55" y="0"/>
                    <a:pt x="0" y="28"/>
                    <a:pt x="62" y="37"/>
                  </a:cubicBezTo>
                  <a:cubicBezTo>
                    <a:pt x="63" y="38"/>
                    <a:pt x="64" y="39"/>
                    <a:pt x="65" y="39"/>
                  </a:cubicBezTo>
                  <a:cubicBezTo>
                    <a:pt x="73" y="39"/>
                    <a:pt x="75" y="11"/>
                    <a:pt x="82" y="11"/>
                  </a:cubicBezTo>
                  <a:cubicBezTo>
                    <a:pt x="83" y="11"/>
                    <a:pt x="84" y="12"/>
                    <a:pt x="86" y="13"/>
                  </a:cubicBezTo>
                  <a:cubicBezTo>
                    <a:pt x="92" y="4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8595;p43">
              <a:extLst>
                <a:ext uri="{FF2B5EF4-FFF2-40B4-BE49-F238E27FC236}">
                  <a16:creationId xmlns:a16="http://schemas.microsoft.com/office/drawing/2014/main" id="{B33FABFF-BD14-43CA-A429-875D338A3C02}"/>
                </a:ext>
              </a:extLst>
            </p:cNvPr>
            <p:cNvSpPr/>
            <p:nvPr/>
          </p:nvSpPr>
          <p:spPr>
            <a:xfrm>
              <a:off x="2516275" y="3028475"/>
              <a:ext cx="725" cy="625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" y="0"/>
                  </a:moveTo>
                  <a:cubicBezTo>
                    <a:pt x="0" y="0"/>
                    <a:pt x="6" y="6"/>
                    <a:pt x="28" y="24"/>
                  </a:cubicBezTo>
                  <a:cubicBezTo>
                    <a:pt x="28" y="17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8596;p43">
              <a:extLst>
                <a:ext uri="{FF2B5EF4-FFF2-40B4-BE49-F238E27FC236}">
                  <a16:creationId xmlns:a16="http://schemas.microsoft.com/office/drawing/2014/main" id="{ABA649CE-10F3-41F4-A595-AF42320472FE}"/>
                </a:ext>
              </a:extLst>
            </p:cNvPr>
            <p:cNvSpPr/>
            <p:nvPr/>
          </p:nvSpPr>
          <p:spPr>
            <a:xfrm>
              <a:off x="2517275" y="3029075"/>
              <a:ext cx="900" cy="150"/>
            </a:xfrm>
            <a:custGeom>
              <a:avLst/>
              <a:gdLst/>
              <a:ahLst/>
              <a:cxnLst/>
              <a:rect l="l" t="t" r="r" b="b"/>
              <a:pathLst>
                <a:path w="36" h="6" extrusionOk="0">
                  <a:moveTo>
                    <a:pt x="0" y="0"/>
                  </a:moveTo>
                  <a:cubicBezTo>
                    <a:pt x="16" y="0"/>
                    <a:pt x="27" y="6"/>
                    <a:pt x="32" y="6"/>
                  </a:cubicBezTo>
                  <a:cubicBezTo>
                    <a:pt x="35" y="6"/>
                    <a:pt x="36" y="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8597;p43">
              <a:extLst>
                <a:ext uri="{FF2B5EF4-FFF2-40B4-BE49-F238E27FC236}">
                  <a16:creationId xmlns:a16="http://schemas.microsoft.com/office/drawing/2014/main" id="{00AB341A-3EAA-458A-B7C2-04F7D7A2862C}"/>
                </a:ext>
              </a:extLst>
            </p:cNvPr>
            <p:cNvSpPr/>
            <p:nvPr/>
          </p:nvSpPr>
          <p:spPr>
            <a:xfrm>
              <a:off x="2518650" y="3030300"/>
              <a:ext cx="725" cy="575"/>
            </a:xfrm>
            <a:custGeom>
              <a:avLst/>
              <a:gdLst/>
              <a:ahLst/>
              <a:cxnLst/>
              <a:rect l="l" t="t" r="r" b="b"/>
              <a:pathLst>
                <a:path w="29" h="23" extrusionOk="0">
                  <a:moveTo>
                    <a:pt x="2" y="0"/>
                  </a:moveTo>
                  <a:cubicBezTo>
                    <a:pt x="0" y="0"/>
                    <a:pt x="9" y="10"/>
                    <a:pt x="29" y="23"/>
                  </a:cubicBezTo>
                  <a:cubicBezTo>
                    <a:pt x="12" y="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8598;p43">
              <a:extLst>
                <a:ext uri="{FF2B5EF4-FFF2-40B4-BE49-F238E27FC236}">
                  <a16:creationId xmlns:a16="http://schemas.microsoft.com/office/drawing/2014/main" id="{18F98816-7C01-48C0-AE5F-60869DF1DD65}"/>
                </a:ext>
              </a:extLst>
            </p:cNvPr>
            <p:cNvSpPr/>
            <p:nvPr/>
          </p:nvSpPr>
          <p:spPr>
            <a:xfrm>
              <a:off x="2502575" y="3024375"/>
              <a:ext cx="2550" cy="550"/>
            </a:xfrm>
            <a:custGeom>
              <a:avLst/>
              <a:gdLst/>
              <a:ahLst/>
              <a:cxnLst/>
              <a:rect l="l" t="t" r="r" b="b"/>
              <a:pathLst>
                <a:path w="102" h="22" extrusionOk="0">
                  <a:moveTo>
                    <a:pt x="91" y="1"/>
                  </a:moveTo>
                  <a:cubicBezTo>
                    <a:pt x="70" y="1"/>
                    <a:pt x="1" y="22"/>
                    <a:pt x="64" y="22"/>
                  </a:cubicBezTo>
                  <a:cubicBezTo>
                    <a:pt x="100" y="6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8599;p43">
              <a:extLst>
                <a:ext uri="{FF2B5EF4-FFF2-40B4-BE49-F238E27FC236}">
                  <a16:creationId xmlns:a16="http://schemas.microsoft.com/office/drawing/2014/main" id="{EC7FCAE2-9501-4F19-BC10-94BF00069179}"/>
                </a:ext>
              </a:extLst>
            </p:cNvPr>
            <p:cNvSpPr/>
            <p:nvPr/>
          </p:nvSpPr>
          <p:spPr>
            <a:xfrm>
              <a:off x="2486900" y="30192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25" y="1"/>
                  </a:moveTo>
                  <a:cubicBezTo>
                    <a:pt x="25" y="24"/>
                    <a:pt x="13" y="48"/>
                    <a:pt x="1" y="72"/>
                  </a:cubicBezTo>
                  <a:cubicBezTo>
                    <a:pt x="25" y="60"/>
                    <a:pt x="25" y="24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8600;p43">
              <a:extLst>
                <a:ext uri="{FF2B5EF4-FFF2-40B4-BE49-F238E27FC236}">
                  <a16:creationId xmlns:a16="http://schemas.microsoft.com/office/drawing/2014/main" id="{DBA50A54-1768-4783-AED9-9E076066996A}"/>
                </a:ext>
              </a:extLst>
            </p:cNvPr>
            <p:cNvSpPr/>
            <p:nvPr/>
          </p:nvSpPr>
          <p:spPr>
            <a:xfrm>
              <a:off x="2470425" y="3021450"/>
              <a:ext cx="2475" cy="1325"/>
            </a:xfrm>
            <a:custGeom>
              <a:avLst/>
              <a:gdLst/>
              <a:ahLst/>
              <a:cxnLst/>
              <a:rect l="l" t="t" r="r" b="b"/>
              <a:pathLst>
                <a:path w="99" h="53" extrusionOk="0">
                  <a:moveTo>
                    <a:pt x="24" y="0"/>
                  </a:moveTo>
                  <a:cubicBezTo>
                    <a:pt x="11" y="0"/>
                    <a:pt x="1" y="10"/>
                    <a:pt x="4" y="35"/>
                  </a:cubicBezTo>
                  <a:lnTo>
                    <a:pt x="4" y="35"/>
                  </a:lnTo>
                  <a:cubicBezTo>
                    <a:pt x="4" y="37"/>
                    <a:pt x="4" y="40"/>
                    <a:pt x="5" y="44"/>
                  </a:cubicBezTo>
                  <a:cubicBezTo>
                    <a:pt x="16" y="50"/>
                    <a:pt x="23" y="53"/>
                    <a:pt x="26" y="53"/>
                  </a:cubicBezTo>
                  <a:cubicBezTo>
                    <a:pt x="30" y="53"/>
                    <a:pt x="29" y="48"/>
                    <a:pt x="26" y="43"/>
                  </a:cubicBezTo>
                  <a:lnTo>
                    <a:pt x="26" y="43"/>
                  </a:lnTo>
                  <a:cubicBezTo>
                    <a:pt x="54" y="41"/>
                    <a:pt x="98" y="37"/>
                    <a:pt x="64" y="20"/>
                  </a:cubicBezTo>
                  <a:cubicBezTo>
                    <a:pt x="53" y="9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8601;p43">
              <a:extLst>
                <a:ext uri="{FF2B5EF4-FFF2-40B4-BE49-F238E27FC236}">
                  <a16:creationId xmlns:a16="http://schemas.microsoft.com/office/drawing/2014/main" id="{47C9E9C2-C642-4CE3-90C5-48D7B7D108B5}"/>
                </a:ext>
              </a:extLst>
            </p:cNvPr>
            <p:cNvSpPr/>
            <p:nvPr/>
          </p:nvSpPr>
          <p:spPr>
            <a:xfrm>
              <a:off x="2295600" y="3056150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33" y="1"/>
                  </a:moveTo>
                  <a:cubicBezTo>
                    <a:pt x="17" y="1"/>
                    <a:pt x="1" y="6"/>
                    <a:pt x="6" y="6"/>
                  </a:cubicBezTo>
                  <a:cubicBezTo>
                    <a:pt x="9" y="6"/>
                    <a:pt x="17" y="5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8602;p43">
              <a:extLst>
                <a:ext uri="{FF2B5EF4-FFF2-40B4-BE49-F238E27FC236}">
                  <a16:creationId xmlns:a16="http://schemas.microsoft.com/office/drawing/2014/main" id="{5818C767-93D5-463C-BFCB-60262E490B7F}"/>
                </a:ext>
              </a:extLst>
            </p:cNvPr>
            <p:cNvSpPr/>
            <p:nvPr/>
          </p:nvSpPr>
          <p:spPr>
            <a:xfrm>
              <a:off x="2294825" y="3057900"/>
              <a:ext cx="1000" cy="375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2" y="1"/>
                  </a:moveTo>
                  <a:cubicBezTo>
                    <a:pt x="1" y="1"/>
                    <a:pt x="10" y="4"/>
                    <a:pt x="40" y="14"/>
                  </a:cubicBezTo>
                  <a:cubicBezTo>
                    <a:pt x="26" y="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8603;p43">
              <a:extLst>
                <a:ext uri="{FF2B5EF4-FFF2-40B4-BE49-F238E27FC236}">
                  <a16:creationId xmlns:a16="http://schemas.microsoft.com/office/drawing/2014/main" id="{98BB2D3E-C2BF-4F9E-BADB-D9A500D9A507}"/>
                </a:ext>
              </a:extLst>
            </p:cNvPr>
            <p:cNvSpPr/>
            <p:nvPr/>
          </p:nvSpPr>
          <p:spPr>
            <a:xfrm>
              <a:off x="2415375" y="3022950"/>
              <a:ext cx="425" cy="500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4" y="0"/>
                  </a:moveTo>
                  <a:cubicBezTo>
                    <a:pt x="0" y="0"/>
                    <a:pt x="2" y="12"/>
                    <a:pt x="16" y="19"/>
                  </a:cubicBez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8604;p43">
              <a:extLst>
                <a:ext uri="{FF2B5EF4-FFF2-40B4-BE49-F238E27FC236}">
                  <a16:creationId xmlns:a16="http://schemas.microsoft.com/office/drawing/2014/main" id="{BACA8C0C-87DD-4719-99B9-0C65FB755BFC}"/>
                </a:ext>
              </a:extLst>
            </p:cNvPr>
            <p:cNvSpPr/>
            <p:nvPr/>
          </p:nvSpPr>
          <p:spPr>
            <a:xfrm>
              <a:off x="2403275" y="3023425"/>
              <a:ext cx="600" cy="1500"/>
            </a:xfrm>
            <a:custGeom>
              <a:avLst/>
              <a:gdLst/>
              <a:ahLst/>
              <a:cxnLst/>
              <a:rect l="l" t="t" r="r" b="b"/>
              <a:pathLst>
                <a:path w="24" h="60" extrusionOk="0">
                  <a:moveTo>
                    <a:pt x="0" y="0"/>
                  </a:moveTo>
                  <a:cubicBezTo>
                    <a:pt x="24" y="60"/>
                    <a:pt x="24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8605;p43">
              <a:extLst>
                <a:ext uri="{FF2B5EF4-FFF2-40B4-BE49-F238E27FC236}">
                  <a16:creationId xmlns:a16="http://schemas.microsoft.com/office/drawing/2014/main" id="{E4D07F44-4311-42CD-BC7A-672C85186BCC}"/>
                </a:ext>
              </a:extLst>
            </p:cNvPr>
            <p:cNvSpPr/>
            <p:nvPr/>
          </p:nvSpPr>
          <p:spPr>
            <a:xfrm>
              <a:off x="2393625" y="3027300"/>
              <a:ext cx="1625" cy="600"/>
            </a:xfrm>
            <a:custGeom>
              <a:avLst/>
              <a:gdLst/>
              <a:ahLst/>
              <a:cxnLst/>
              <a:rect l="l" t="t" r="r" b="b"/>
              <a:pathLst>
                <a:path w="65" h="24" extrusionOk="0">
                  <a:moveTo>
                    <a:pt x="65" y="0"/>
                  </a:moveTo>
                  <a:cubicBezTo>
                    <a:pt x="62" y="1"/>
                    <a:pt x="59" y="3"/>
                    <a:pt x="57" y="4"/>
                  </a:cubicBezTo>
                  <a:lnTo>
                    <a:pt x="57" y="4"/>
                  </a:lnTo>
                  <a:cubicBezTo>
                    <a:pt x="59" y="3"/>
                    <a:pt x="62" y="2"/>
                    <a:pt x="65" y="0"/>
                  </a:cubicBezTo>
                  <a:close/>
                  <a:moveTo>
                    <a:pt x="9" y="2"/>
                  </a:moveTo>
                  <a:cubicBezTo>
                    <a:pt x="3" y="2"/>
                    <a:pt x="1" y="6"/>
                    <a:pt x="5" y="24"/>
                  </a:cubicBezTo>
                  <a:cubicBezTo>
                    <a:pt x="26" y="24"/>
                    <a:pt x="38" y="15"/>
                    <a:pt x="57" y="4"/>
                  </a:cubicBezTo>
                  <a:lnTo>
                    <a:pt x="57" y="4"/>
                  </a:lnTo>
                  <a:cubicBezTo>
                    <a:pt x="51" y="6"/>
                    <a:pt x="46" y="7"/>
                    <a:pt x="41" y="7"/>
                  </a:cubicBezTo>
                  <a:cubicBezTo>
                    <a:pt x="27" y="7"/>
                    <a:pt x="16" y="2"/>
                    <a:pt x="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6445;p43">
            <a:extLst>
              <a:ext uri="{FF2B5EF4-FFF2-40B4-BE49-F238E27FC236}">
                <a16:creationId xmlns:a16="http://schemas.microsoft.com/office/drawing/2014/main" id="{AF403A87-89EA-49CB-808D-9273584483E3}"/>
              </a:ext>
            </a:extLst>
          </p:cNvPr>
          <p:cNvGrpSpPr/>
          <p:nvPr/>
        </p:nvGrpSpPr>
        <p:grpSpPr>
          <a:xfrm>
            <a:off x="9873313" y="2756242"/>
            <a:ext cx="407861" cy="672758"/>
            <a:chOff x="1662700" y="2351525"/>
            <a:chExt cx="312250" cy="515050"/>
          </a:xfrm>
        </p:grpSpPr>
        <p:sp>
          <p:nvSpPr>
            <p:cNvPr id="1468" name="Google Shape;6446;p43">
              <a:extLst>
                <a:ext uri="{FF2B5EF4-FFF2-40B4-BE49-F238E27FC236}">
                  <a16:creationId xmlns:a16="http://schemas.microsoft.com/office/drawing/2014/main" id="{D06A05C2-1866-4CC2-B59A-78EB2A65FE86}"/>
                </a:ext>
              </a:extLst>
            </p:cNvPr>
            <p:cNvSpPr/>
            <p:nvPr/>
          </p:nvSpPr>
          <p:spPr>
            <a:xfrm>
              <a:off x="1684575" y="2448050"/>
              <a:ext cx="175" cy="3300"/>
            </a:xfrm>
            <a:custGeom>
              <a:avLst/>
              <a:gdLst/>
              <a:ahLst/>
              <a:cxnLst/>
              <a:rect l="l" t="t" r="r" b="b"/>
              <a:pathLst>
                <a:path w="7" h="132" extrusionOk="0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4" y="3"/>
                    <a:pt x="2" y="17"/>
                    <a:pt x="1" y="34"/>
                  </a:cubicBezTo>
                  <a:lnTo>
                    <a:pt x="1" y="34"/>
                  </a:lnTo>
                  <a:cubicBezTo>
                    <a:pt x="1" y="39"/>
                    <a:pt x="1" y="45"/>
                    <a:pt x="1" y="51"/>
                  </a:cubicBezTo>
                  <a:lnTo>
                    <a:pt x="1" y="51"/>
                  </a:lnTo>
                  <a:cubicBezTo>
                    <a:pt x="1" y="77"/>
                    <a:pt x="2" y="104"/>
                    <a:pt x="4" y="104"/>
                  </a:cubicBezTo>
                  <a:cubicBezTo>
                    <a:pt x="4" y="104"/>
                    <a:pt x="4" y="103"/>
                    <a:pt x="4" y="100"/>
                  </a:cubicBezTo>
                  <a:lnTo>
                    <a:pt x="4" y="100"/>
                  </a:lnTo>
                  <a:cubicBezTo>
                    <a:pt x="6" y="111"/>
                    <a:pt x="6" y="122"/>
                    <a:pt x="6" y="131"/>
                  </a:cubicBezTo>
                  <a:cubicBezTo>
                    <a:pt x="6" y="96"/>
                    <a:pt x="6" y="48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6447;p43">
              <a:extLst>
                <a:ext uri="{FF2B5EF4-FFF2-40B4-BE49-F238E27FC236}">
                  <a16:creationId xmlns:a16="http://schemas.microsoft.com/office/drawing/2014/main" id="{434190B9-1519-406E-BD8D-95088D77B197}"/>
                </a:ext>
              </a:extLst>
            </p:cNvPr>
            <p:cNvSpPr/>
            <p:nvPr/>
          </p:nvSpPr>
          <p:spPr>
            <a:xfrm>
              <a:off x="1684250" y="2447850"/>
              <a:ext cx="200" cy="1175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6" y="0"/>
                  </a:moveTo>
                  <a:cubicBezTo>
                    <a:pt x="4" y="0"/>
                    <a:pt x="0" y="46"/>
                    <a:pt x="3" y="46"/>
                  </a:cubicBezTo>
                  <a:cubicBezTo>
                    <a:pt x="4" y="46"/>
                    <a:pt x="5" y="42"/>
                    <a:pt x="7" y="32"/>
                  </a:cubicBezTo>
                  <a:cubicBezTo>
                    <a:pt x="7" y="9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6448;p43">
              <a:extLst>
                <a:ext uri="{FF2B5EF4-FFF2-40B4-BE49-F238E27FC236}">
                  <a16:creationId xmlns:a16="http://schemas.microsoft.com/office/drawing/2014/main" id="{476C99BC-38C2-4FC2-9ACE-FDB8CC3A2786}"/>
                </a:ext>
              </a:extLst>
            </p:cNvPr>
            <p:cNvSpPr/>
            <p:nvPr/>
          </p:nvSpPr>
          <p:spPr>
            <a:xfrm>
              <a:off x="1683525" y="2456675"/>
              <a:ext cx="1525" cy="4500"/>
            </a:xfrm>
            <a:custGeom>
              <a:avLst/>
              <a:gdLst/>
              <a:ahLst/>
              <a:cxnLst/>
              <a:rect l="l" t="t" r="r" b="b"/>
              <a:pathLst>
                <a:path w="61" h="180" extrusionOk="0">
                  <a:moveTo>
                    <a:pt x="13" y="96"/>
                  </a:moveTo>
                  <a:cubicBezTo>
                    <a:pt x="13" y="96"/>
                    <a:pt x="13" y="97"/>
                    <a:pt x="13" y="97"/>
                  </a:cubicBezTo>
                  <a:lnTo>
                    <a:pt x="13" y="97"/>
                  </a:lnTo>
                  <a:cubicBezTo>
                    <a:pt x="13" y="97"/>
                    <a:pt x="13" y="96"/>
                    <a:pt x="13" y="96"/>
                  </a:cubicBezTo>
                  <a:close/>
                  <a:moveTo>
                    <a:pt x="36" y="1"/>
                  </a:moveTo>
                  <a:cubicBezTo>
                    <a:pt x="36" y="1"/>
                    <a:pt x="16" y="95"/>
                    <a:pt x="13" y="97"/>
                  </a:cubicBezTo>
                  <a:lnTo>
                    <a:pt x="13" y="97"/>
                  </a:lnTo>
                  <a:cubicBezTo>
                    <a:pt x="13" y="97"/>
                    <a:pt x="13" y="96"/>
                    <a:pt x="13" y="96"/>
                  </a:cubicBezTo>
                  <a:lnTo>
                    <a:pt x="13" y="96"/>
                  </a:lnTo>
                  <a:cubicBezTo>
                    <a:pt x="13" y="96"/>
                    <a:pt x="13" y="96"/>
                    <a:pt x="13" y="96"/>
                  </a:cubicBezTo>
                  <a:lnTo>
                    <a:pt x="13" y="96"/>
                  </a:lnTo>
                  <a:cubicBezTo>
                    <a:pt x="1" y="144"/>
                    <a:pt x="1" y="179"/>
                    <a:pt x="36" y="179"/>
                  </a:cubicBezTo>
                  <a:cubicBezTo>
                    <a:pt x="60" y="120"/>
                    <a:pt x="36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6449;p43">
              <a:extLst>
                <a:ext uri="{FF2B5EF4-FFF2-40B4-BE49-F238E27FC236}">
                  <a16:creationId xmlns:a16="http://schemas.microsoft.com/office/drawing/2014/main" id="{A475BA35-108E-4956-B6AF-A7BB6D4A1F9A}"/>
                </a:ext>
              </a:extLst>
            </p:cNvPr>
            <p:cNvSpPr/>
            <p:nvPr/>
          </p:nvSpPr>
          <p:spPr>
            <a:xfrm>
              <a:off x="1685325" y="2461150"/>
              <a:ext cx="325" cy="1500"/>
            </a:xfrm>
            <a:custGeom>
              <a:avLst/>
              <a:gdLst/>
              <a:ahLst/>
              <a:cxnLst/>
              <a:rect l="l" t="t" r="r" b="b"/>
              <a:pathLst>
                <a:path w="13" h="60" extrusionOk="0">
                  <a:moveTo>
                    <a:pt x="0" y="0"/>
                  </a:moveTo>
                  <a:cubicBezTo>
                    <a:pt x="0" y="12"/>
                    <a:pt x="0" y="24"/>
                    <a:pt x="12" y="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6450;p43">
              <a:extLst>
                <a:ext uri="{FF2B5EF4-FFF2-40B4-BE49-F238E27FC236}">
                  <a16:creationId xmlns:a16="http://schemas.microsoft.com/office/drawing/2014/main" id="{21EEEB50-5F7A-421E-81D5-E8EB2370E31C}"/>
                </a:ext>
              </a:extLst>
            </p:cNvPr>
            <p:cNvSpPr/>
            <p:nvPr/>
          </p:nvSpPr>
          <p:spPr>
            <a:xfrm>
              <a:off x="1685025" y="2457575"/>
              <a:ext cx="625" cy="3600"/>
            </a:xfrm>
            <a:custGeom>
              <a:avLst/>
              <a:gdLst/>
              <a:ahLst/>
              <a:cxnLst/>
              <a:rect l="l" t="t" r="r" b="b"/>
              <a:pathLst>
                <a:path w="25" h="144" extrusionOk="0">
                  <a:moveTo>
                    <a:pt x="0" y="1"/>
                  </a:moveTo>
                  <a:cubicBezTo>
                    <a:pt x="0" y="48"/>
                    <a:pt x="12" y="96"/>
                    <a:pt x="12" y="143"/>
                  </a:cubicBezTo>
                  <a:cubicBezTo>
                    <a:pt x="24" y="108"/>
                    <a:pt x="0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6451;p43">
              <a:extLst>
                <a:ext uri="{FF2B5EF4-FFF2-40B4-BE49-F238E27FC236}">
                  <a16:creationId xmlns:a16="http://schemas.microsoft.com/office/drawing/2014/main" id="{5D4B52C2-E134-42D6-B7BD-2E87E2FD462B}"/>
                </a:ext>
              </a:extLst>
            </p:cNvPr>
            <p:cNvSpPr/>
            <p:nvPr/>
          </p:nvSpPr>
          <p:spPr>
            <a:xfrm>
              <a:off x="1684125" y="2475725"/>
              <a:ext cx="900" cy="3725"/>
            </a:xfrm>
            <a:custGeom>
              <a:avLst/>
              <a:gdLst/>
              <a:ahLst/>
              <a:cxnLst/>
              <a:rect l="l" t="t" r="r" b="b"/>
              <a:pathLst>
                <a:path w="36" h="149" extrusionOk="0">
                  <a:moveTo>
                    <a:pt x="24" y="1"/>
                  </a:moveTo>
                  <a:cubicBezTo>
                    <a:pt x="24" y="48"/>
                    <a:pt x="12" y="96"/>
                    <a:pt x="1" y="144"/>
                  </a:cubicBezTo>
                  <a:cubicBezTo>
                    <a:pt x="5" y="148"/>
                    <a:pt x="7" y="149"/>
                    <a:pt x="9" y="149"/>
                  </a:cubicBezTo>
                  <a:cubicBezTo>
                    <a:pt x="10" y="149"/>
                    <a:pt x="10" y="147"/>
                    <a:pt x="8" y="146"/>
                  </a:cubicBezTo>
                  <a:lnTo>
                    <a:pt x="8" y="146"/>
                  </a:lnTo>
                  <a:cubicBezTo>
                    <a:pt x="27" y="136"/>
                    <a:pt x="35" y="1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6452;p43">
              <a:extLst>
                <a:ext uri="{FF2B5EF4-FFF2-40B4-BE49-F238E27FC236}">
                  <a16:creationId xmlns:a16="http://schemas.microsoft.com/office/drawing/2014/main" id="{B65AB531-B99D-4E1E-9E06-E4375D1E5AC9}"/>
                </a:ext>
              </a:extLst>
            </p:cNvPr>
            <p:cNvSpPr/>
            <p:nvPr/>
          </p:nvSpPr>
          <p:spPr>
            <a:xfrm>
              <a:off x="1685025" y="2478050"/>
              <a:ext cx="575" cy="3650"/>
            </a:xfrm>
            <a:custGeom>
              <a:avLst/>
              <a:gdLst/>
              <a:ahLst/>
              <a:cxnLst/>
              <a:rect l="l" t="t" r="r" b="b"/>
              <a:pathLst>
                <a:path w="23" h="146" extrusionOk="0">
                  <a:moveTo>
                    <a:pt x="5" y="0"/>
                  </a:moveTo>
                  <a:cubicBezTo>
                    <a:pt x="4" y="0"/>
                    <a:pt x="2" y="1"/>
                    <a:pt x="0" y="3"/>
                  </a:cubicBezTo>
                  <a:lnTo>
                    <a:pt x="12" y="146"/>
                  </a:lnTo>
                  <a:cubicBezTo>
                    <a:pt x="22" y="34"/>
                    <a:pt x="1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6453;p43">
              <a:extLst>
                <a:ext uri="{FF2B5EF4-FFF2-40B4-BE49-F238E27FC236}">
                  <a16:creationId xmlns:a16="http://schemas.microsoft.com/office/drawing/2014/main" id="{D07FE34C-669F-48F5-9D78-010967E12E79}"/>
                </a:ext>
              </a:extLst>
            </p:cNvPr>
            <p:cNvSpPr/>
            <p:nvPr/>
          </p:nvSpPr>
          <p:spPr>
            <a:xfrm>
              <a:off x="1683525" y="2490625"/>
              <a:ext cx="925" cy="3575"/>
            </a:xfrm>
            <a:custGeom>
              <a:avLst/>
              <a:gdLst/>
              <a:ahLst/>
              <a:cxnLst/>
              <a:rect l="l" t="t" r="r" b="b"/>
              <a:pathLst>
                <a:path w="37" h="143" extrusionOk="0">
                  <a:moveTo>
                    <a:pt x="36" y="143"/>
                  </a:moveTo>
                  <a:cubicBezTo>
                    <a:pt x="25" y="95"/>
                    <a:pt x="13" y="48"/>
                    <a:pt x="1" y="0"/>
                  </a:cubicBezTo>
                  <a:cubicBezTo>
                    <a:pt x="13" y="48"/>
                    <a:pt x="25" y="95"/>
                    <a:pt x="36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6454;p43">
              <a:extLst>
                <a:ext uri="{FF2B5EF4-FFF2-40B4-BE49-F238E27FC236}">
                  <a16:creationId xmlns:a16="http://schemas.microsoft.com/office/drawing/2014/main" id="{8FB3EFCE-833E-4C95-9541-7755CB59115C}"/>
                </a:ext>
              </a:extLst>
            </p:cNvPr>
            <p:cNvSpPr/>
            <p:nvPr/>
          </p:nvSpPr>
          <p:spPr>
            <a:xfrm>
              <a:off x="1683225" y="2501325"/>
              <a:ext cx="925" cy="6875"/>
            </a:xfrm>
            <a:custGeom>
              <a:avLst/>
              <a:gdLst/>
              <a:ahLst/>
              <a:cxnLst/>
              <a:rect l="l" t="t" r="r" b="b"/>
              <a:pathLst>
                <a:path w="37" h="275" extrusionOk="0">
                  <a:moveTo>
                    <a:pt x="30" y="0"/>
                  </a:moveTo>
                  <a:cubicBezTo>
                    <a:pt x="22" y="0"/>
                    <a:pt x="15" y="37"/>
                    <a:pt x="8" y="37"/>
                  </a:cubicBezTo>
                  <a:cubicBezTo>
                    <a:pt x="5" y="37"/>
                    <a:pt x="3" y="34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38"/>
                    <a:pt x="1" y="49"/>
                    <a:pt x="1" y="58"/>
                  </a:cubicBezTo>
                  <a:lnTo>
                    <a:pt x="1" y="58"/>
                  </a:lnTo>
                  <a:cubicBezTo>
                    <a:pt x="4" y="130"/>
                    <a:pt x="16" y="202"/>
                    <a:pt x="37" y="275"/>
                  </a:cubicBezTo>
                  <a:cubicBezTo>
                    <a:pt x="25" y="191"/>
                    <a:pt x="25" y="96"/>
                    <a:pt x="37" y="13"/>
                  </a:cubicBezTo>
                  <a:cubicBezTo>
                    <a:pt x="34" y="4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6455;p43">
              <a:extLst>
                <a:ext uri="{FF2B5EF4-FFF2-40B4-BE49-F238E27FC236}">
                  <a16:creationId xmlns:a16="http://schemas.microsoft.com/office/drawing/2014/main" id="{75331130-4217-4DC0-8467-C3BA85A575A8}"/>
                </a:ext>
              </a:extLst>
            </p:cNvPr>
            <p:cNvSpPr/>
            <p:nvPr/>
          </p:nvSpPr>
          <p:spPr>
            <a:xfrm>
              <a:off x="1685025" y="2503500"/>
              <a:ext cx="625" cy="6775"/>
            </a:xfrm>
            <a:custGeom>
              <a:avLst/>
              <a:gdLst/>
              <a:ahLst/>
              <a:cxnLst/>
              <a:rect l="l" t="t" r="r" b="b"/>
              <a:pathLst>
                <a:path w="25" h="271" extrusionOk="0">
                  <a:moveTo>
                    <a:pt x="6" y="1"/>
                  </a:moveTo>
                  <a:cubicBezTo>
                    <a:pt x="0" y="1"/>
                    <a:pt x="0" y="19"/>
                    <a:pt x="0" y="57"/>
                  </a:cubicBezTo>
                  <a:cubicBezTo>
                    <a:pt x="12" y="128"/>
                    <a:pt x="12" y="199"/>
                    <a:pt x="12" y="271"/>
                  </a:cubicBezTo>
                  <a:cubicBezTo>
                    <a:pt x="24" y="188"/>
                    <a:pt x="24" y="104"/>
                    <a:pt x="24" y="21"/>
                  </a:cubicBezTo>
                  <a:cubicBezTo>
                    <a:pt x="15" y="7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6456;p43">
              <a:extLst>
                <a:ext uri="{FF2B5EF4-FFF2-40B4-BE49-F238E27FC236}">
                  <a16:creationId xmlns:a16="http://schemas.microsoft.com/office/drawing/2014/main" id="{CA38C4C7-0EBC-467B-98F9-010E82D27563}"/>
                </a:ext>
              </a:extLst>
            </p:cNvPr>
            <p:cNvSpPr/>
            <p:nvPr/>
          </p:nvSpPr>
          <p:spPr>
            <a:xfrm>
              <a:off x="1685325" y="249717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6457;p43">
              <a:extLst>
                <a:ext uri="{FF2B5EF4-FFF2-40B4-BE49-F238E27FC236}">
                  <a16:creationId xmlns:a16="http://schemas.microsoft.com/office/drawing/2014/main" id="{9889314A-1AFF-4EB4-A2EC-DA3572E359EC}"/>
                </a:ext>
              </a:extLst>
            </p:cNvPr>
            <p:cNvSpPr/>
            <p:nvPr/>
          </p:nvSpPr>
          <p:spPr>
            <a:xfrm>
              <a:off x="1685325" y="2529425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9" y="1"/>
                  </a:moveTo>
                  <a:cubicBezTo>
                    <a:pt x="8" y="1"/>
                    <a:pt x="5" y="6"/>
                    <a:pt x="0" y="20"/>
                  </a:cubicBezTo>
                  <a:cubicBezTo>
                    <a:pt x="7" y="1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6458;p43">
              <a:extLst>
                <a:ext uri="{FF2B5EF4-FFF2-40B4-BE49-F238E27FC236}">
                  <a16:creationId xmlns:a16="http://schemas.microsoft.com/office/drawing/2014/main" id="{3FA749F2-8BF3-441E-94F7-6C4EC3AA7FBA}"/>
                </a:ext>
              </a:extLst>
            </p:cNvPr>
            <p:cNvSpPr/>
            <p:nvPr/>
          </p:nvSpPr>
          <p:spPr>
            <a:xfrm>
              <a:off x="1684725" y="2514125"/>
              <a:ext cx="325" cy="2700"/>
            </a:xfrm>
            <a:custGeom>
              <a:avLst/>
              <a:gdLst/>
              <a:ahLst/>
              <a:cxnLst/>
              <a:rect l="l" t="t" r="r" b="b"/>
              <a:pathLst>
                <a:path w="13" h="108" extrusionOk="0">
                  <a:moveTo>
                    <a:pt x="12" y="1"/>
                  </a:moveTo>
                  <a:cubicBezTo>
                    <a:pt x="12" y="25"/>
                    <a:pt x="0" y="96"/>
                    <a:pt x="0" y="108"/>
                  </a:cubicBezTo>
                  <a:cubicBezTo>
                    <a:pt x="12" y="72"/>
                    <a:pt x="12" y="36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6459;p43">
              <a:extLst>
                <a:ext uri="{FF2B5EF4-FFF2-40B4-BE49-F238E27FC236}">
                  <a16:creationId xmlns:a16="http://schemas.microsoft.com/office/drawing/2014/main" id="{31BD010A-6206-41DB-B89D-E2DB3B6EE7CF}"/>
                </a:ext>
              </a:extLst>
            </p:cNvPr>
            <p:cNvSpPr/>
            <p:nvPr/>
          </p:nvSpPr>
          <p:spPr>
            <a:xfrm>
              <a:off x="1685025" y="24977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3"/>
                  </a:moveTo>
                  <a:lnTo>
                    <a:pt x="0" y="1"/>
                  </a:lnTo>
                  <a:cubicBezTo>
                    <a:pt x="0" y="25"/>
                    <a:pt x="0" y="25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6460;p43">
              <a:extLst>
                <a:ext uri="{FF2B5EF4-FFF2-40B4-BE49-F238E27FC236}">
                  <a16:creationId xmlns:a16="http://schemas.microsoft.com/office/drawing/2014/main" id="{9EB3CD89-66F4-49F3-BA51-3B1E8EDC2FD5}"/>
                </a:ext>
              </a:extLst>
            </p:cNvPr>
            <p:cNvSpPr/>
            <p:nvPr/>
          </p:nvSpPr>
          <p:spPr>
            <a:xfrm>
              <a:off x="1685025" y="2497350"/>
              <a:ext cx="625" cy="2825"/>
            </a:xfrm>
            <a:custGeom>
              <a:avLst/>
              <a:gdLst/>
              <a:ahLst/>
              <a:cxnLst/>
              <a:rect l="l" t="t" r="r" b="b"/>
              <a:pathLst>
                <a:path w="25" h="113" extrusionOk="0">
                  <a:moveTo>
                    <a:pt x="17" y="0"/>
                  </a:moveTo>
                  <a:cubicBezTo>
                    <a:pt x="13" y="0"/>
                    <a:pt x="8" y="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29"/>
                  </a:lnTo>
                  <a:cubicBezTo>
                    <a:pt x="2" y="34"/>
                    <a:pt x="3" y="37"/>
                    <a:pt x="5" y="39"/>
                  </a:cubicBezTo>
                  <a:lnTo>
                    <a:pt x="5" y="39"/>
                  </a:lnTo>
                  <a:cubicBezTo>
                    <a:pt x="12" y="62"/>
                    <a:pt x="14" y="92"/>
                    <a:pt x="24" y="112"/>
                  </a:cubicBezTo>
                  <a:cubicBezTo>
                    <a:pt x="24" y="40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6461;p43">
              <a:extLst>
                <a:ext uri="{FF2B5EF4-FFF2-40B4-BE49-F238E27FC236}">
                  <a16:creationId xmlns:a16="http://schemas.microsoft.com/office/drawing/2014/main" id="{B1EC2926-716F-4B68-BC8E-F87CA1611431}"/>
                </a:ext>
              </a:extLst>
            </p:cNvPr>
            <p:cNvSpPr/>
            <p:nvPr/>
          </p:nvSpPr>
          <p:spPr>
            <a:xfrm>
              <a:off x="1684325" y="2521550"/>
              <a:ext cx="1325" cy="7775"/>
            </a:xfrm>
            <a:custGeom>
              <a:avLst/>
              <a:gdLst/>
              <a:ahLst/>
              <a:cxnLst/>
              <a:rect l="l" t="t" r="r" b="b"/>
              <a:pathLst>
                <a:path w="53" h="311" extrusionOk="0">
                  <a:moveTo>
                    <a:pt x="44" y="0"/>
                  </a:moveTo>
                  <a:cubicBezTo>
                    <a:pt x="27" y="0"/>
                    <a:pt x="1" y="271"/>
                    <a:pt x="40" y="311"/>
                  </a:cubicBezTo>
                  <a:cubicBezTo>
                    <a:pt x="40" y="251"/>
                    <a:pt x="52" y="37"/>
                    <a:pt x="52" y="37"/>
                  </a:cubicBezTo>
                  <a:cubicBezTo>
                    <a:pt x="50" y="11"/>
                    <a:pt x="47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6462;p43">
              <a:extLst>
                <a:ext uri="{FF2B5EF4-FFF2-40B4-BE49-F238E27FC236}">
                  <a16:creationId xmlns:a16="http://schemas.microsoft.com/office/drawing/2014/main" id="{6B1B8B82-A42E-4577-BED2-A51B4E118786}"/>
                </a:ext>
              </a:extLst>
            </p:cNvPr>
            <p:cNvSpPr/>
            <p:nvPr/>
          </p:nvSpPr>
          <p:spPr>
            <a:xfrm>
              <a:off x="1685025" y="2529950"/>
              <a:ext cx="325" cy="3250"/>
            </a:xfrm>
            <a:custGeom>
              <a:avLst/>
              <a:gdLst/>
              <a:ahLst/>
              <a:cxnLst/>
              <a:rect l="l" t="t" r="r" b="b"/>
              <a:pathLst>
                <a:path w="13" h="130" extrusionOk="0">
                  <a:moveTo>
                    <a:pt x="4" y="0"/>
                  </a:moveTo>
                  <a:cubicBezTo>
                    <a:pt x="4" y="0"/>
                    <a:pt x="3" y="7"/>
                    <a:pt x="0" y="23"/>
                  </a:cubicBezTo>
                  <a:cubicBezTo>
                    <a:pt x="1" y="24"/>
                    <a:pt x="1" y="26"/>
                    <a:pt x="2" y="27"/>
                  </a:cubicBezTo>
                  <a:lnTo>
                    <a:pt x="2" y="27"/>
                  </a:lnTo>
                  <a:cubicBezTo>
                    <a:pt x="3" y="11"/>
                    <a:pt x="4" y="0"/>
                    <a:pt x="4" y="0"/>
                  </a:cubicBezTo>
                  <a:close/>
                  <a:moveTo>
                    <a:pt x="2" y="27"/>
                  </a:moveTo>
                  <a:cubicBezTo>
                    <a:pt x="0" y="55"/>
                    <a:pt x="0" y="100"/>
                    <a:pt x="12" y="130"/>
                  </a:cubicBezTo>
                  <a:cubicBezTo>
                    <a:pt x="12" y="95"/>
                    <a:pt x="12" y="61"/>
                    <a:pt x="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6463;p43">
              <a:extLst>
                <a:ext uri="{FF2B5EF4-FFF2-40B4-BE49-F238E27FC236}">
                  <a16:creationId xmlns:a16="http://schemas.microsoft.com/office/drawing/2014/main" id="{3EAC0887-C79E-4B9B-9F9D-0F2085E2B94B}"/>
                </a:ext>
              </a:extLst>
            </p:cNvPr>
            <p:cNvSpPr/>
            <p:nvPr/>
          </p:nvSpPr>
          <p:spPr>
            <a:xfrm>
              <a:off x="1684425" y="2538250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6" y="0"/>
                  </a:moveTo>
                  <a:lnTo>
                    <a:pt x="36" y="0"/>
                  </a:lnTo>
                  <a:cubicBezTo>
                    <a:pt x="36" y="0"/>
                    <a:pt x="0" y="12"/>
                    <a:pt x="24" y="72"/>
                  </a:cubicBezTo>
                  <a:cubicBezTo>
                    <a:pt x="24" y="48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6464;p43">
              <a:extLst>
                <a:ext uri="{FF2B5EF4-FFF2-40B4-BE49-F238E27FC236}">
                  <a16:creationId xmlns:a16="http://schemas.microsoft.com/office/drawing/2014/main" id="{A08A7EE8-707F-44AD-8A00-66ECF7E2FC76}"/>
                </a:ext>
              </a:extLst>
            </p:cNvPr>
            <p:cNvSpPr/>
            <p:nvPr/>
          </p:nvSpPr>
          <p:spPr>
            <a:xfrm>
              <a:off x="1775200" y="2802850"/>
              <a:ext cx="325" cy="1825"/>
            </a:xfrm>
            <a:custGeom>
              <a:avLst/>
              <a:gdLst/>
              <a:ahLst/>
              <a:cxnLst/>
              <a:rect l="l" t="t" r="r" b="b"/>
              <a:pathLst>
                <a:path w="13" h="73" extrusionOk="0">
                  <a:moveTo>
                    <a:pt x="1" y="1"/>
                  </a:moveTo>
                  <a:cubicBezTo>
                    <a:pt x="1" y="36"/>
                    <a:pt x="1" y="48"/>
                    <a:pt x="13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6465;p43">
              <a:extLst>
                <a:ext uri="{FF2B5EF4-FFF2-40B4-BE49-F238E27FC236}">
                  <a16:creationId xmlns:a16="http://schemas.microsoft.com/office/drawing/2014/main" id="{7A8E1414-3FD4-4A82-B036-8CC7CA6E486D}"/>
                </a:ext>
              </a:extLst>
            </p:cNvPr>
            <p:cNvSpPr/>
            <p:nvPr/>
          </p:nvSpPr>
          <p:spPr>
            <a:xfrm>
              <a:off x="1775200" y="2816725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3" y="0"/>
                  </a:moveTo>
                  <a:cubicBezTo>
                    <a:pt x="2" y="0"/>
                    <a:pt x="1" y="2"/>
                    <a:pt x="1" y="5"/>
                  </a:cubicBezTo>
                  <a:lnTo>
                    <a:pt x="13" y="17"/>
                  </a:lnTo>
                  <a:cubicBezTo>
                    <a:pt x="13" y="9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6466;p43">
              <a:extLst>
                <a:ext uri="{FF2B5EF4-FFF2-40B4-BE49-F238E27FC236}">
                  <a16:creationId xmlns:a16="http://schemas.microsoft.com/office/drawing/2014/main" id="{92B13464-29FA-447A-9354-B3965AB01AED}"/>
                </a:ext>
              </a:extLst>
            </p:cNvPr>
            <p:cNvSpPr/>
            <p:nvPr/>
          </p:nvSpPr>
          <p:spPr>
            <a:xfrm>
              <a:off x="1710425" y="2851750"/>
              <a:ext cx="450" cy="300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2" y="1"/>
                  </a:moveTo>
                  <a:cubicBezTo>
                    <a:pt x="1" y="1"/>
                    <a:pt x="2" y="3"/>
                    <a:pt x="8" y="9"/>
                  </a:cubicBezTo>
                  <a:lnTo>
                    <a:pt x="8" y="9"/>
                  </a:lnTo>
                  <a:cubicBezTo>
                    <a:pt x="8" y="9"/>
                    <a:pt x="8" y="9"/>
                    <a:pt x="8" y="9"/>
                  </a:cubicBezTo>
                  <a:lnTo>
                    <a:pt x="8" y="9"/>
                  </a:lnTo>
                  <a:cubicBezTo>
                    <a:pt x="12" y="11"/>
                    <a:pt x="14" y="12"/>
                    <a:pt x="15" y="12"/>
                  </a:cubicBezTo>
                  <a:cubicBezTo>
                    <a:pt x="18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6467;p43">
              <a:extLst>
                <a:ext uri="{FF2B5EF4-FFF2-40B4-BE49-F238E27FC236}">
                  <a16:creationId xmlns:a16="http://schemas.microsoft.com/office/drawing/2014/main" id="{87D679B8-73F6-4A04-93F7-D2BE9A7B9DE1}"/>
                </a:ext>
              </a:extLst>
            </p:cNvPr>
            <p:cNvSpPr/>
            <p:nvPr/>
          </p:nvSpPr>
          <p:spPr>
            <a:xfrm>
              <a:off x="1774025" y="2733500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0" y="1"/>
                  </a:moveTo>
                  <a:cubicBezTo>
                    <a:pt x="0" y="73"/>
                    <a:pt x="5" y="84"/>
                    <a:pt x="11" y="84"/>
                  </a:cubicBezTo>
                  <a:cubicBezTo>
                    <a:pt x="13" y="84"/>
                    <a:pt x="16" y="82"/>
                    <a:pt x="19" y="82"/>
                  </a:cubicBezTo>
                  <a:cubicBezTo>
                    <a:pt x="21" y="82"/>
                    <a:pt x="22" y="82"/>
                    <a:pt x="24" y="8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6468;p43">
              <a:extLst>
                <a:ext uri="{FF2B5EF4-FFF2-40B4-BE49-F238E27FC236}">
                  <a16:creationId xmlns:a16="http://schemas.microsoft.com/office/drawing/2014/main" id="{9B619219-2278-410E-B7A2-FA98CC44BA46}"/>
                </a:ext>
              </a:extLst>
            </p:cNvPr>
            <p:cNvSpPr/>
            <p:nvPr/>
          </p:nvSpPr>
          <p:spPr>
            <a:xfrm>
              <a:off x="1781750" y="2807925"/>
              <a:ext cx="325" cy="1575"/>
            </a:xfrm>
            <a:custGeom>
              <a:avLst/>
              <a:gdLst/>
              <a:ahLst/>
              <a:cxnLst/>
              <a:rect l="l" t="t" r="r" b="b"/>
              <a:pathLst>
                <a:path w="13" h="63" extrusionOk="0">
                  <a:moveTo>
                    <a:pt x="1" y="0"/>
                  </a:moveTo>
                  <a:cubicBezTo>
                    <a:pt x="11" y="40"/>
                    <a:pt x="12" y="63"/>
                    <a:pt x="13" y="63"/>
                  </a:cubicBezTo>
                  <a:cubicBezTo>
                    <a:pt x="13" y="63"/>
                    <a:pt x="13" y="62"/>
                    <a:pt x="13" y="60"/>
                  </a:cubicBezTo>
                  <a:cubicBezTo>
                    <a:pt x="13" y="2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6469;p43">
              <a:extLst>
                <a:ext uri="{FF2B5EF4-FFF2-40B4-BE49-F238E27FC236}">
                  <a16:creationId xmlns:a16="http://schemas.microsoft.com/office/drawing/2014/main" id="{B7F63D1B-62C3-4698-B743-C0CB09BC2D5B}"/>
                </a:ext>
              </a:extLst>
            </p:cNvPr>
            <p:cNvSpPr/>
            <p:nvPr/>
          </p:nvSpPr>
          <p:spPr>
            <a:xfrm>
              <a:off x="1684725" y="2622775"/>
              <a:ext cx="625" cy="6575"/>
            </a:xfrm>
            <a:custGeom>
              <a:avLst/>
              <a:gdLst/>
              <a:ahLst/>
              <a:cxnLst/>
              <a:rect l="l" t="t" r="r" b="b"/>
              <a:pathLst>
                <a:path w="25" h="263" extrusionOk="0">
                  <a:moveTo>
                    <a:pt x="12" y="0"/>
                  </a:moveTo>
                  <a:cubicBezTo>
                    <a:pt x="2" y="70"/>
                    <a:pt x="1" y="139"/>
                    <a:pt x="7" y="215"/>
                  </a:cubicBezTo>
                  <a:lnTo>
                    <a:pt x="7" y="215"/>
                  </a:lnTo>
                  <a:cubicBezTo>
                    <a:pt x="7" y="214"/>
                    <a:pt x="7" y="214"/>
                    <a:pt x="7" y="214"/>
                  </a:cubicBezTo>
                  <a:lnTo>
                    <a:pt x="7" y="214"/>
                  </a:lnTo>
                  <a:cubicBezTo>
                    <a:pt x="7" y="214"/>
                    <a:pt x="8" y="226"/>
                    <a:pt x="12" y="262"/>
                  </a:cubicBezTo>
                  <a:cubicBezTo>
                    <a:pt x="24" y="167"/>
                    <a:pt x="12" y="8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6470;p43">
              <a:extLst>
                <a:ext uri="{FF2B5EF4-FFF2-40B4-BE49-F238E27FC236}">
                  <a16:creationId xmlns:a16="http://schemas.microsoft.com/office/drawing/2014/main" id="{FDA92BEE-D4DA-40E5-B9F6-67CE35BD5547}"/>
                </a:ext>
              </a:extLst>
            </p:cNvPr>
            <p:cNvSpPr/>
            <p:nvPr/>
          </p:nvSpPr>
          <p:spPr>
            <a:xfrm>
              <a:off x="1775200" y="24843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6471;p43">
              <a:extLst>
                <a:ext uri="{FF2B5EF4-FFF2-40B4-BE49-F238E27FC236}">
                  <a16:creationId xmlns:a16="http://schemas.microsoft.com/office/drawing/2014/main" id="{0A9E1F81-82AB-474C-9162-13C964BD79D9}"/>
                </a:ext>
              </a:extLst>
            </p:cNvPr>
            <p:cNvSpPr/>
            <p:nvPr/>
          </p:nvSpPr>
          <p:spPr>
            <a:xfrm>
              <a:off x="1781750" y="2412025"/>
              <a:ext cx="25" cy="3000"/>
            </a:xfrm>
            <a:custGeom>
              <a:avLst/>
              <a:gdLst/>
              <a:ahLst/>
              <a:cxnLst/>
              <a:rect l="l" t="t" r="r" b="b"/>
              <a:pathLst>
                <a:path w="1" h="120" extrusionOk="0">
                  <a:moveTo>
                    <a:pt x="1" y="1"/>
                  </a:moveTo>
                  <a:cubicBezTo>
                    <a:pt x="1" y="25"/>
                    <a:pt x="1" y="72"/>
                    <a:pt x="1" y="120"/>
                  </a:cubicBezTo>
                  <a:cubicBezTo>
                    <a:pt x="1" y="96"/>
                    <a:pt x="1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6472;p43">
              <a:extLst>
                <a:ext uri="{FF2B5EF4-FFF2-40B4-BE49-F238E27FC236}">
                  <a16:creationId xmlns:a16="http://schemas.microsoft.com/office/drawing/2014/main" id="{187BCCE3-39F9-4D6D-9A7A-63BE2BFF3A7C}"/>
                </a:ext>
              </a:extLst>
            </p:cNvPr>
            <p:cNvSpPr/>
            <p:nvPr/>
          </p:nvSpPr>
          <p:spPr>
            <a:xfrm>
              <a:off x="1684750" y="2568475"/>
              <a:ext cx="300" cy="750"/>
            </a:xfrm>
            <a:custGeom>
              <a:avLst/>
              <a:gdLst/>
              <a:ahLst/>
              <a:cxnLst/>
              <a:rect l="l" t="t" r="r" b="b"/>
              <a:pathLst>
                <a:path w="12" h="30" extrusionOk="0">
                  <a:moveTo>
                    <a:pt x="3" y="0"/>
                  </a:moveTo>
                  <a:lnTo>
                    <a:pt x="3" y="0"/>
                  </a:lnTo>
                  <a:cubicBezTo>
                    <a:pt x="1" y="0"/>
                    <a:pt x="4" y="22"/>
                    <a:pt x="11" y="29"/>
                  </a:cubicBezTo>
                  <a:cubicBezTo>
                    <a:pt x="7" y="7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6473;p43">
              <a:extLst>
                <a:ext uri="{FF2B5EF4-FFF2-40B4-BE49-F238E27FC236}">
                  <a16:creationId xmlns:a16="http://schemas.microsoft.com/office/drawing/2014/main" id="{451AD169-1B48-4C96-964B-8CC06E908DE4}"/>
                </a:ext>
              </a:extLst>
            </p:cNvPr>
            <p:cNvSpPr/>
            <p:nvPr/>
          </p:nvSpPr>
          <p:spPr>
            <a:xfrm>
              <a:off x="1685025" y="2566825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24"/>
                    <a:pt x="0" y="60"/>
                    <a:pt x="0" y="83"/>
                  </a:cubicBezTo>
                  <a:cubicBezTo>
                    <a:pt x="0" y="72"/>
                    <a:pt x="0" y="48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6474;p43">
              <a:extLst>
                <a:ext uri="{FF2B5EF4-FFF2-40B4-BE49-F238E27FC236}">
                  <a16:creationId xmlns:a16="http://schemas.microsoft.com/office/drawing/2014/main" id="{F7234082-169E-447A-9E55-F4C7731EEF32}"/>
                </a:ext>
              </a:extLst>
            </p:cNvPr>
            <p:cNvSpPr/>
            <p:nvPr/>
          </p:nvSpPr>
          <p:spPr>
            <a:xfrm>
              <a:off x="1684725" y="2565625"/>
              <a:ext cx="325" cy="1500"/>
            </a:xfrm>
            <a:custGeom>
              <a:avLst/>
              <a:gdLst/>
              <a:ahLst/>
              <a:cxnLst/>
              <a:rect l="l" t="t" r="r" b="b"/>
              <a:pathLst>
                <a:path w="13" h="60" extrusionOk="0">
                  <a:moveTo>
                    <a:pt x="12" y="0"/>
                  </a:moveTo>
                  <a:cubicBezTo>
                    <a:pt x="0" y="0"/>
                    <a:pt x="0" y="0"/>
                    <a:pt x="12" y="60"/>
                  </a:cubicBezTo>
                  <a:cubicBezTo>
                    <a:pt x="12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6475;p43">
              <a:extLst>
                <a:ext uri="{FF2B5EF4-FFF2-40B4-BE49-F238E27FC236}">
                  <a16:creationId xmlns:a16="http://schemas.microsoft.com/office/drawing/2014/main" id="{23272587-AE78-4B2A-8E75-4E6BE34BC07E}"/>
                </a:ext>
              </a:extLst>
            </p:cNvPr>
            <p:cNvSpPr/>
            <p:nvPr/>
          </p:nvSpPr>
          <p:spPr>
            <a:xfrm>
              <a:off x="1685025" y="2568675"/>
              <a:ext cx="300" cy="2925"/>
            </a:xfrm>
            <a:custGeom>
              <a:avLst/>
              <a:gdLst/>
              <a:ahLst/>
              <a:cxnLst/>
              <a:rect l="l" t="t" r="r" b="b"/>
              <a:pathLst>
                <a:path w="12" h="117" extrusionOk="0">
                  <a:moveTo>
                    <a:pt x="8" y="1"/>
                  </a:moveTo>
                  <a:cubicBezTo>
                    <a:pt x="6" y="1"/>
                    <a:pt x="4" y="7"/>
                    <a:pt x="0" y="21"/>
                  </a:cubicBezTo>
                  <a:cubicBezTo>
                    <a:pt x="0" y="57"/>
                    <a:pt x="0" y="81"/>
                    <a:pt x="0" y="117"/>
                  </a:cubicBezTo>
                  <a:cubicBezTo>
                    <a:pt x="9" y="41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6476;p43">
              <a:extLst>
                <a:ext uri="{FF2B5EF4-FFF2-40B4-BE49-F238E27FC236}">
                  <a16:creationId xmlns:a16="http://schemas.microsoft.com/office/drawing/2014/main" id="{2F30CE24-B4A0-4EA4-9B44-327BEF110C00}"/>
                </a:ext>
              </a:extLst>
            </p:cNvPr>
            <p:cNvSpPr/>
            <p:nvPr/>
          </p:nvSpPr>
          <p:spPr>
            <a:xfrm>
              <a:off x="1691875" y="27701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6477;p43">
              <a:extLst>
                <a:ext uri="{FF2B5EF4-FFF2-40B4-BE49-F238E27FC236}">
                  <a16:creationId xmlns:a16="http://schemas.microsoft.com/office/drawing/2014/main" id="{96E2B243-4F6B-4BCC-AEB1-7395FEA9EAEE}"/>
                </a:ext>
              </a:extLst>
            </p:cNvPr>
            <p:cNvSpPr/>
            <p:nvPr/>
          </p:nvSpPr>
          <p:spPr>
            <a:xfrm>
              <a:off x="1709125" y="28507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" y="1"/>
                  </a:moveTo>
                  <a:cubicBezTo>
                    <a:pt x="1" y="13"/>
                    <a:pt x="1" y="24"/>
                    <a:pt x="1" y="36"/>
                  </a:cubicBezTo>
                  <a:cubicBezTo>
                    <a:pt x="25" y="36"/>
                    <a:pt x="25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6478;p43">
              <a:extLst>
                <a:ext uri="{FF2B5EF4-FFF2-40B4-BE49-F238E27FC236}">
                  <a16:creationId xmlns:a16="http://schemas.microsoft.com/office/drawing/2014/main" id="{D9539271-1BEA-4963-BF05-F5153B958F63}"/>
                </a:ext>
              </a:extLst>
            </p:cNvPr>
            <p:cNvSpPr/>
            <p:nvPr/>
          </p:nvSpPr>
          <p:spPr>
            <a:xfrm>
              <a:off x="1774775" y="2735400"/>
              <a:ext cx="150" cy="500"/>
            </a:xfrm>
            <a:custGeom>
              <a:avLst/>
              <a:gdLst/>
              <a:ahLst/>
              <a:cxnLst/>
              <a:rect l="l" t="t" r="r" b="b"/>
              <a:pathLst>
                <a:path w="6" h="20" extrusionOk="0">
                  <a:moveTo>
                    <a:pt x="1" y="1"/>
                  </a:moveTo>
                  <a:cubicBezTo>
                    <a:pt x="0" y="1"/>
                    <a:pt x="1" y="6"/>
                    <a:pt x="6" y="20"/>
                  </a:cubicBezTo>
                  <a:cubicBezTo>
                    <a:pt x="6" y="1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6479;p43">
              <a:extLst>
                <a:ext uri="{FF2B5EF4-FFF2-40B4-BE49-F238E27FC236}">
                  <a16:creationId xmlns:a16="http://schemas.microsoft.com/office/drawing/2014/main" id="{C66C1B0E-5275-49FE-A8CF-EEE514CB46B0}"/>
                </a:ext>
              </a:extLst>
            </p:cNvPr>
            <p:cNvSpPr/>
            <p:nvPr/>
          </p:nvSpPr>
          <p:spPr>
            <a:xfrm>
              <a:off x="1691575" y="2667725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2" y="0"/>
                  </a:moveTo>
                  <a:lnTo>
                    <a:pt x="12" y="0"/>
                  </a:lnTo>
                  <a:cubicBezTo>
                    <a:pt x="12" y="36"/>
                    <a:pt x="0" y="72"/>
                    <a:pt x="0" y="84"/>
                  </a:cubicBezTo>
                  <a:cubicBezTo>
                    <a:pt x="0" y="84"/>
                    <a:pt x="12" y="6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6480;p43">
              <a:extLst>
                <a:ext uri="{FF2B5EF4-FFF2-40B4-BE49-F238E27FC236}">
                  <a16:creationId xmlns:a16="http://schemas.microsoft.com/office/drawing/2014/main" id="{FFA1A51F-0ECE-4D7F-B86D-E58EE6765EEC}"/>
                </a:ext>
              </a:extLst>
            </p:cNvPr>
            <p:cNvSpPr/>
            <p:nvPr/>
          </p:nvSpPr>
          <p:spPr>
            <a:xfrm>
              <a:off x="1684525" y="2552225"/>
              <a:ext cx="525" cy="3600"/>
            </a:xfrm>
            <a:custGeom>
              <a:avLst/>
              <a:gdLst/>
              <a:ahLst/>
              <a:cxnLst/>
              <a:rect l="l" t="t" r="r" b="b"/>
              <a:pathLst>
                <a:path w="21" h="144" extrusionOk="0">
                  <a:moveTo>
                    <a:pt x="8" y="1"/>
                  </a:moveTo>
                  <a:cubicBezTo>
                    <a:pt x="1" y="23"/>
                    <a:pt x="3" y="32"/>
                    <a:pt x="8" y="32"/>
                  </a:cubicBezTo>
                  <a:lnTo>
                    <a:pt x="8" y="32"/>
                  </a:lnTo>
                  <a:cubicBezTo>
                    <a:pt x="8" y="21"/>
                    <a:pt x="8" y="11"/>
                    <a:pt x="8" y="1"/>
                  </a:cubicBezTo>
                  <a:close/>
                  <a:moveTo>
                    <a:pt x="20" y="24"/>
                  </a:moveTo>
                  <a:cubicBezTo>
                    <a:pt x="16" y="29"/>
                    <a:pt x="12" y="32"/>
                    <a:pt x="8" y="32"/>
                  </a:cubicBezTo>
                  <a:lnTo>
                    <a:pt x="8" y="32"/>
                  </a:lnTo>
                  <a:cubicBezTo>
                    <a:pt x="8" y="69"/>
                    <a:pt x="8" y="106"/>
                    <a:pt x="8" y="144"/>
                  </a:cubicBezTo>
                  <a:cubicBezTo>
                    <a:pt x="8" y="108"/>
                    <a:pt x="8" y="60"/>
                    <a:pt x="2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6481;p43">
              <a:extLst>
                <a:ext uri="{FF2B5EF4-FFF2-40B4-BE49-F238E27FC236}">
                  <a16:creationId xmlns:a16="http://schemas.microsoft.com/office/drawing/2014/main" id="{ADF7885E-4772-40A5-BC4F-0AF1EDD38454}"/>
                </a:ext>
              </a:extLst>
            </p:cNvPr>
            <p:cNvSpPr/>
            <p:nvPr/>
          </p:nvSpPr>
          <p:spPr>
            <a:xfrm>
              <a:off x="1684525" y="2573200"/>
              <a:ext cx="1125" cy="3750"/>
            </a:xfrm>
            <a:custGeom>
              <a:avLst/>
              <a:gdLst/>
              <a:ahLst/>
              <a:cxnLst/>
              <a:rect l="l" t="t" r="r" b="b"/>
              <a:pathLst>
                <a:path w="45" h="150" extrusionOk="0">
                  <a:moveTo>
                    <a:pt x="14" y="0"/>
                  </a:moveTo>
                  <a:cubicBezTo>
                    <a:pt x="0" y="0"/>
                    <a:pt x="26" y="150"/>
                    <a:pt x="35" y="150"/>
                  </a:cubicBezTo>
                  <a:cubicBezTo>
                    <a:pt x="38" y="150"/>
                    <a:pt x="39" y="125"/>
                    <a:pt x="32" y="55"/>
                  </a:cubicBezTo>
                  <a:cubicBezTo>
                    <a:pt x="44" y="7"/>
                    <a:pt x="8" y="31"/>
                    <a:pt x="20" y="7"/>
                  </a:cubicBezTo>
                  <a:cubicBezTo>
                    <a:pt x="18" y="2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6482;p43">
              <a:extLst>
                <a:ext uri="{FF2B5EF4-FFF2-40B4-BE49-F238E27FC236}">
                  <a16:creationId xmlns:a16="http://schemas.microsoft.com/office/drawing/2014/main" id="{207C3BEB-746B-487C-8FB3-50BDCEAF8042}"/>
                </a:ext>
              </a:extLst>
            </p:cNvPr>
            <p:cNvSpPr/>
            <p:nvPr/>
          </p:nvSpPr>
          <p:spPr>
            <a:xfrm>
              <a:off x="1691350" y="2726050"/>
              <a:ext cx="1825" cy="6500"/>
            </a:xfrm>
            <a:custGeom>
              <a:avLst/>
              <a:gdLst/>
              <a:ahLst/>
              <a:cxnLst/>
              <a:rect l="l" t="t" r="r" b="b"/>
              <a:pathLst>
                <a:path w="73" h="260" extrusionOk="0">
                  <a:moveTo>
                    <a:pt x="45" y="1"/>
                  </a:moveTo>
                  <a:cubicBezTo>
                    <a:pt x="43" y="1"/>
                    <a:pt x="1" y="259"/>
                    <a:pt x="43" y="259"/>
                  </a:cubicBezTo>
                  <a:cubicBezTo>
                    <a:pt x="49" y="259"/>
                    <a:pt x="58" y="253"/>
                    <a:pt x="69" y="239"/>
                  </a:cubicBezTo>
                  <a:cubicBezTo>
                    <a:pt x="72" y="177"/>
                    <a:pt x="70" y="156"/>
                    <a:pt x="65" y="156"/>
                  </a:cubicBezTo>
                  <a:cubicBezTo>
                    <a:pt x="64" y="156"/>
                    <a:pt x="63" y="158"/>
                    <a:pt x="61" y="162"/>
                  </a:cubicBezTo>
                  <a:lnTo>
                    <a:pt x="61" y="162"/>
                  </a:lnTo>
                  <a:cubicBezTo>
                    <a:pt x="51" y="110"/>
                    <a:pt x="37" y="67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6483;p43">
              <a:extLst>
                <a:ext uri="{FF2B5EF4-FFF2-40B4-BE49-F238E27FC236}">
                  <a16:creationId xmlns:a16="http://schemas.microsoft.com/office/drawing/2014/main" id="{4B8AF31C-C8DB-4DAC-982E-4BBCB2C4408C}"/>
                </a:ext>
              </a:extLst>
            </p:cNvPr>
            <p:cNvSpPr/>
            <p:nvPr/>
          </p:nvSpPr>
          <p:spPr>
            <a:xfrm>
              <a:off x="1782350" y="2396525"/>
              <a:ext cx="1825" cy="3325"/>
            </a:xfrm>
            <a:custGeom>
              <a:avLst/>
              <a:gdLst/>
              <a:ahLst/>
              <a:cxnLst/>
              <a:rect l="l" t="t" r="r" b="b"/>
              <a:pathLst>
                <a:path w="73" h="133" extrusionOk="0">
                  <a:moveTo>
                    <a:pt x="53" y="0"/>
                  </a:moveTo>
                  <a:cubicBezTo>
                    <a:pt x="34" y="0"/>
                    <a:pt x="24" y="6"/>
                    <a:pt x="19" y="15"/>
                  </a:cubicBezTo>
                  <a:lnTo>
                    <a:pt x="19" y="15"/>
                  </a:lnTo>
                  <a:cubicBezTo>
                    <a:pt x="28" y="9"/>
                    <a:pt x="43" y="5"/>
                    <a:pt x="72" y="2"/>
                  </a:cubicBezTo>
                  <a:cubicBezTo>
                    <a:pt x="65" y="1"/>
                    <a:pt x="59" y="0"/>
                    <a:pt x="53" y="0"/>
                  </a:cubicBezTo>
                  <a:close/>
                  <a:moveTo>
                    <a:pt x="19" y="15"/>
                  </a:moveTo>
                  <a:cubicBezTo>
                    <a:pt x="0" y="30"/>
                    <a:pt x="21" y="58"/>
                    <a:pt x="13" y="133"/>
                  </a:cubicBezTo>
                  <a:cubicBezTo>
                    <a:pt x="28" y="86"/>
                    <a:pt x="8" y="38"/>
                    <a:pt x="19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6484;p43">
              <a:extLst>
                <a:ext uri="{FF2B5EF4-FFF2-40B4-BE49-F238E27FC236}">
                  <a16:creationId xmlns:a16="http://schemas.microsoft.com/office/drawing/2014/main" id="{5DFE5C1F-2B63-4A54-9CD4-22CEB9DBBB33}"/>
                </a:ext>
              </a:extLst>
            </p:cNvPr>
            <p:cNvSpPr/>
            <p:nvPr/>
          </p:nvSpPr>
          <p:spPr>
            <a:xfrm>
              <a:off x="1765675" y="2838275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72" y="1"/>
                  </a:moveTo>
                  <a:cubicBezTo>
                    <a:pt x="49" y="12"/>
                    <a:pt x="13" y="60"/>
                    <a:pt x="1" y="72"/>
                  </a:cubicBezTo>
                  <a:cubicBezTo>
                    <a:pt x="25" y="48"/>
                    <a:pt x="49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6485;p43">
              <a:extLst>
                <a:ext uri="{FF2B5EF4-FFF2-40B4-BE49-F238E27FC236}">
                  <a16:creationId xmlns:a16="http://schemas.microsoft.com/office/drawing/2014/main" id="{CCCF1610-C5F6-4A81-BD62-9189822EF013}"/>
                </a:ext>
              </a:extLst>
            </p:cNvPr>
            <p:cNvSpPr/>
            <p:nvPr/>
          </p:nvSpPr>
          <p:spPr>
            <a:xfrm>
              <a:off x="1773925" y="2800350"/>
              <a:ext cx="1275" cy="150"/>
            </a:xfrm>
            <a:custGeom>
              <a:avLst/>
              <a:gdLst/>
              <a:ahLst/>
              <a:cxnLst/>
              <a:rect l="l" t="t" r="r" b="b"/>
              <a:pathLst>
                <a:path w="51" h="6" extrusionOk="0">
                  <a:moveTo>
                    <a:pt x="48" y="0"/>
                  </a:moveTo>
                  <a:cubicBezTo>
                    <a:pt x="43" y="0"/>
                    <a:pt x="0" y="5"/>
                    <a:pt x="16" y="5"/>
                  </a:cubicBezTo>
                  <a:cubicBezTo>
                    <a:pt x="4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6486;p43">
              <a:extLst>
                <a:ext uri="{FF2B5EF4-FFF2-40B4-BE49-F238E27FC236}">
                  <a16:creationId xmlns:a16="http://schemas.microsoft.com/office/drawing/2014/main" id="{A4CD2CA9-F282-47E5-98E1-8F3FF69604A8}"/>
                </a:ext>
              </a:extLst>
            </p:cNvPr>
            <p:cNvSpPr/>
            <p:nvPr/>
          </p:nvSpPr>
          <p:spPr>
            <a:xfrm>
              <a:off x="1773425" y="2762650"/>
              <a:ext cx="800" cy="5100"/>
            </a:xfrm>
            <a:custGeom>
              <a:avLst/>
              <a:gdLst/>
              <a:ahLst/>
              <a:cxnLst/>
              <a:rect l="l" t="t" r="r" b="b"/>
              <a:pathLst>
                <a:path w="32" h="204" extrusionOk="0">
                  <a:moveTo>
                    <a:pt x="7" y="0"/>
                  </a:moveTo>
                  <a:cubicBezTo>
                    <a:pt x="5" y="0"/>
                    <a:pt x="3" y="1"/>
                    <a:pt x="0" y="1"/>
                  </a:cubicBezTo>
                  <a:cubicBezTo>
                    <a:pt x="0" y="61"/>
                    <a:pt x="0" y="132"/>
                    <a:pt x="0" y="204"/>
                  </a:cubicBezTo>
                  <a:cubicBezTo>
                    <a:pt x="0" y="71"/>
                    <a:pt x="31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6487;p43">
              <a:extLst>
                <a:ext uri="{FF2B5EF4-FFF2-40B4-BE49-F238E27FC236}">
                  <a16:creationId xmlns:a16="http://schemas.microsoft.com/office/drawing/2014/main" id="{37F77A0E-9054-4845-A4A7-1EE880DC8772}"/>
                </a:ext>
              </a:extLst>
            </p:cNvPr>
            <p:cNvSpPr/>
            <p:nvPr/>
          </p:nvSpPr>
          <p:spPr>
            <a:xfrm>
              <a:off x="1794250" y="2353100"/>
              <a:ext cx="1825" cy="525"/>
            </a:xfrm>
            <a:custGeom>
              <a:avLst/>
              <a:gdLst/>
              <a:ahLst/>
              <a:cxnLst/>
              <a:rect l="l" t="t" r="r" b="b"/>
              <a:pathLst>
                <a:path w="73" h="21" extrusionOk="0">
                  <a:moveTo>
                    <a:pt x="72" y="0"/>
                  </a:moveTo>
                  <a:cubicBezTo>
                    <a:pt x="49" y="0"/>
                    <a:pt x="25" y="12"/>
                    <a:pt x="1" y="12"/>
                  </a:cubicBezTo>
                  <a:cubicBezTo>
                    <a:pt x="11" y="17"/>
                    <a:pt x="21" y="20"/>
                    <a:pt x="30" y="20"/>
                  </a:cubicBezTo>
                  <a:cubicBezTo>
                    <a:pt x="44" y="20"/>
                    <a:pt x="58" y="1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6488;p43">
              <a:extLst>
                <a:ext uri="{FF2B5EF4-FFF2-40B4-BE49-F238E27FC236}">
                  <a16:creationId xmlns:a16="http://schemas.microsoft.com/office/drawing/2014/main" id="{BB606028-FA55-4642-8A14-E39290DADAE4}"/>
                </a:ext>
              </a:extLst>
            </p:cNvPr>
            <p:cNvSpPr/>
            <p:nvPr/>
          </p:nvSpPr>
          <p:spPr>
            <a:xfrm>
              <a:off x="1790250" y="2351600"/>
              <a:ext cx="1050" cy="700"/>
            </a:xfrm>
            <a:custGeom>
              <a:avLst/>
              <a:gdLst/>
              <a:ahLst/>
              <a:cxnLst/>
              <a:rect l="l" t="t" r="r" b="b"/>
              <a:pathLst>
                <a:path w="42" h="28" extrusionOk="0">
                  <a:moveTo>
                    <a:pt x="42" y="1"/>
                  </a:moveTo>
                  <a:cubicBezTo>
                    <a:pt x="12" y="19"/>
                    <a:pt x="0" y="28"/>
                    <a:pt x="2" y="28"/>
                  </a:cubicBezTo>
                  <a:cubicBezTo>
                    <a:pt x="3" y="28"/>
                    <a:pt x="18" y="19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6489;p43">
              <a:extLst>
                <a:ext uri="{FF2B5EF4-FFF2-40B4-BE49-F238E27FC236}">
                  <a16:creationId xmlns:a16="http://schemas.microsoft.com/office/drawing/2014/main" id="{033D411B-C9BB-48C5-B810-82E2A8055298}"/>
                </a:ext>
              </a:extLst>
            </p:cNvPr>
            <p:cNvSpPr/>
            <p:nvPr/>
          </p:nvSpPr>
          <p:spPr>
            <a:xfrm>
              <a:off x="1785325" y="2351525"/>
              <a:ext cx="2925" cy="700"/>
            </a:xfrm>
            <a:custGeom>
              <a:avLst/>
              <a:gdLst/>
              <a:ahLst/>
              <a:cxnLst/>
              <a:rect l="l" t="t" r="r" b="b"/>
              <a:pathLst>
                <a:path w="117" h="28" extrusionOk="0">
                  <a:moveTo>
                    <a:pt x="13" y="16"/>
                  </a:moveTo>
                  <a:cubicBezTo>
                    <a:pt x="3" y="22"/>
                    <a:pt x="0" y="24"/>
                    <a:pt x="3" y="24"/>
                  </a:cubicBezTo>
                  <a:cubicBezTo>
                    <a:pt x="7" y="24"/>
                    <a:pt x="19" y="20"/>
                    <a:pt x="33" y="16"/>
                  </a:cubicBezTo>
                  <a:lnTo>
                    <a:pt x="33" y="16"/>
                  </a:lnTo>
                  <a:cubicBezTo>
                    <a:pt x="26" y="16"/>
                    <a:pt x="19" y="16"/>
                    <a:pt x="13" y="16"/>
                  </a:cubicBezTo>
                  <a:close/>
                  <a:moveTo>
                    <a:pt x="100" y="0"/>
                  </a:moveTo>
                  <a:cubicBezTo>
                    <a:pt x="84" y="0"/>
                    <a:pt x="55" y="9"/>
                    <a:pt x="33" y="16"/>
                  </a:cubicBezTo>
                  <a:lnTo>
                    <a:pt x="33" y="16"/>
                  </a:lnTo>
                  <a:cubicBezTo>
                    <a:pt x="54" y="17"/>
                    <a:pt x="78" y="19"/>
                    <a:pt x="96" y="28"/>
                  </a:cubicBezTo>
                  <a:cubicBezTo>
                    <a:pt x="117" y="7"/>
                    <a:pt x="113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6490;p43">
              <a:extLst>
                <a:ext uri="{FF2B5EF4-FFF2-40B4-BE49-F238E27FC236}">
                  <a16:creationId xmlns:a16="http://schemas.microsoft.com/office/drawing/2014/main" id="{A80B0486-F6AD-4C00-8BA7-453969A5F0B2}"/>
                </a:ext>
              </a:extLst>
            </p:cNvPr>
            <p:cNvSpPr/>
            <p:nvPr/>
          </p:nvSpPr>
          <p:spPr>
            <a:xfrm>
              <a:off x="1791125" y="2352600"/>
              <a:ext cx="1075" cy="825"/>
            </a:xfrm>
            <a:custGeom>
              <a:avLst/>
              <a:gdLst/>
              <a:ahLst/>
              <a:cxnLst/>
              <a:rect l="l" t="t" r="r" b="b"/>
              <a:pathLst>
                <a:path w="43" h="33" extrusionOk="0">
                  <a:moveTo>
                    <a:pt x="11" y="1"/>
                  </a:moveTo>
                  <a:cubicBezTo>
                    <a:pt x="0" y="1"/>
                    <a:pt x="11" y="32"/>
                    <a:pt x="43" y="32"/>
                  </a:cubicBezTo>
                  <a:cubicBezTo>
                    <a:pt x="43" y="28"/>
                    <a:pt x="41" y="27"/>
                    <a:pt x="40" y="27"/>
                  </a:cubicBezTo>
                  <a:cubicBezTo>
                    <a:pt x="40" y="27"/>
                    <a:pt x="39" y="27"/>
                    <a:pt x="39" y="27"/>
                  </a:cubicBezTo>
                  <a:lnTo>
                    <a:pt x="39" y="27"/>
                  </a:lnTo>
                  <a:cubicBezTo>
                    <a:pt x="25" y="7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6491;p43">
              <a:extLst>
                <a:ext uri="{FF2B5EF4-FFF2-40B4-BE49-F238E27FC236}">
                  <a16:creationId xmlns:a16="http://schemas.microsoft.com/office/drawing/2014/main" id="{6885ABA5-55B4-4728-B568-2C918031C0CC}"/>
                </a:ext>
              </a:extLst>
            </p:cNvPr>
            <p:cNvSpPr/>
            <p:nvPr/>
          </p:nvSpPr>
          <p:spPr>
            <a:xfrm>
              <a:off x="1790700" y="2353275"/>
              <a:ext cx="1200" cy="150"/>
            </a:xfrm>
            <a:custGeom>
              <a:avLst/>
              <a:gdLst/>
              <a:ahLst/>
              <a:cxnLst/>
              <a:rect l="l" t="t" r="r" b="b"/>
              <a:pathLst>
                <a:path w="48" h="6" extrusionOk="0">
                  <a:moveTo>
                    <a:pt x="5" y="0"/>
                  </a:moveTo>
                  <a:cubicBezTo>
                    <a:pt x="0" y="0"/>
                    <a:pt x="32" y="5"/>
                    <a:pt x="48" y="5"/>
                  </a:cubicBezTo>
                  <a:cubicBezTo>
                    <a:pt x="20" y="1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6492;p43">
              <a:extLst>
                <a:ext uri="{FF2B5EF4-FFF2-40B4-BE49-F238E27FC236}">
                  <a16:creationId xmlns:a16="http://schemas.microsoft.com/office/drawing/2014/main" id="{141AD9F4-D514-456F-9575-53EF320FCB99}"/>
                </a:ext>
              </a:extLst>
            </p:cNvPr>
            <p:cNvSpPr/>
            <p:nvPr/>
          </p:nvSpPr>
          <p:spPr>
            <a:xfrm>
              <a:off x="1792500" y="2353550"/>
              <a:ext cx="2975" cy="1350"/>
            </a:xfrm>
            <a:custGeom>
              <a:avLst/>
              <a:gdLst/>
              <a:ahLst/>
              <a:cxnLst/>
              <a:rect l="l" t="t" r="r" b="b"/>
              <a:pathLst>
                <a:path w="119" h="54" extrusionOk="0">
                  <a:moveTo>
                    <a:pt x="33" y="1"/>
                  </a:moveTo>
                  <a:cubicBezTo>
                    <a:pt x="1" y="1"/>
                    <a:pt x="54" y="32"/>
                    <a:pt x="59" y="32"/>
                  </a:cubicBezTo>
                  <a:lnTo>
                    <a:pt x="59" y="32"/>
                  </a:lnTo>
                  <a:cubicBezTo>
                    <a:pt x="59" y="31"/>
                    <a:pt x="60" y="31"/>
                    <a:pt x="60" y="31"/>
                  </a:cubicBezTo>
                  <a:lnTo>
                    <a:pt x="60" y="31"/>
                  </a:lnTo>
                  <a:cubicBezTo>
                    <a:pt x="59" y="30"/>
                    <a:pt x="59" y="30"/>
                    <a:pt x="59" y="30"/>
                  </a:cubicBezTo>
                  <a:lnTo>
                    <a:pt x="59" y="30"/>
                  </a:lnTo>
                  <a:cubicBezTo>
                    <a:pt x="59" y="30"/>
                    <a:pt x="59" y="30"/>
                    <a:pt x="60" y="30"/>
                  </a:cubicBezTo>
                  <a:lnTo>
                    <a:pt x="60" y="30"/>
                  </a:lnTo>
                  <a:cubicBezTo>
                    <a:pt x="61" y="24"/>
                    <a:pt x="64" y="16"/>
                    <a:pt x="71" y="6"/>
                  </a:cubicBezTo>
                  <a:cubicBezTo>
                    <a:pt x="53" y="2"/>
                    <a:pt x="41" y="1"/>
                    <a:pt x="33" y="1"/>
                  </a:cubicBezTo>
                  <a:close/>
                  <a:moveTo>
                    <a:pt x="60" y="30"/>
                  </a:moveTo>
                  <a:lnTo>
                    <a:pt x="60" y="30"/>
                  </a:lnTo>
                  <a:cubicBezTo>
                    <a:pt x="60" y="30"/>
                    <a:pt x="60" y="31"/>
                    <a:pt x="60" y="31"/>
                  </a:cubicBezTo>
                  <a:lnTo>
                    <a:pt x="60" y="31"/>
                  </a:lnTo>
                  <a:cubicBezTo>
                    <a:pt x="60" y="31"/>
                    <a:pt x="60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lnTo>
                    <a:pt x="59" y="32"/>
                  </a:lnTo>
                  <a:cubicBezTo>
                    <a:pt x="58" y="48"/>
                    <a:pt x="76" y="54"/>
                    <a:pt x="119" y="54"/>
                  </a:cubicBezTo>
                  <a:cubicBezTo>
                    <a:pt x="119" y="54"/>
                    <a:pt x="66" y="33"/>
                    <a:pt x="6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6493;p43">
              <a:extLst>
                <a:ext uri="{FF2B5EF4-FFF2-40B4-BE49-F238E27FC236}">
                  <a16:creationId xmlns:a16="http://schemas.microsoft.com/office/drawing/2014/main" id="{B617DCA4-B29D-471F-A7E6-CE4E2AF912FF}"/>
                </a:ext>
              </a:extLst>
            </p:cNvPr>
            <p:cNvSpPr/>
            <p:nvPr/>
          </p:nvSpPr>
          <p:spPr>
            <a:xfrm>
              <a:off x="1785025" y="2353100"/>
              <a:ext cx="2675" cy="525"/>
            </a:xfrm>
            <a:custGeom>
              <a:avLst/>
              <a:gdLst/>
              <a:ahLst/>
              <a:cxnLst/>
              <a:rect l="l" t="t" r="r" b="b"/>
              <a:pathLst>
                <a:path w="107" h="21" extrusionOk="0">
                  <a:moveTo>
                    <a:pt x="60" y="0"/>
                  </a:moveTo>
                  <a:cubicBezTo>
                    <a:pt x="37" y="0"/>
                    <a:pt x="25" y="12"/>
                    <a:pt x="1" y="12"/>
                  </a:cubicBezTo>
                  <a:cubicBezTo>
                    <a:pt x="37" y="18"/>
                    <a:pt x="60" y="20"/>
                    <a:pt x="74" y="20"/>
                  </a:cubicBezTo>
                  <a:cubicBezTo>
                    <a:pt x="107" y="20"/>
                    <a:pt x="91" y="8"/>
                    <a:pt x="74" y="3"/>
                  </a:cubicBezTo>
                  <a:lnTo>
                    <a:pt x="74" y="3"/>
                  </a:lnTo>
                  <a:cubicBezTo>
                    <a:pt x="75" y="2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6494;p43">
              <a:extLst>
                <a:ext uri="{FF2B5EF4-FFF2-40B4-BE49-F238E27FC236}">
                  <a16:creationId xmlns:a16="http://schemas.microsoft.com/office/drawing/2014/main" id="{327E048C-23DF-4C09-B251-986327B7AA04}"/>
                </a:ext>
              </a:extLst>
            </p:cNvPr>
            <p:cNvSpPr/>
            <p:nvPr/>
          </p:nvSpPr>
          <p:spPr>
            <a:xfrm>
              <a:off x="1778775" y="23534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6495;p43">
              <a:extLst>
                <a:ext uri="{FF2B5EF4-FFF2-40B4-BE49-F238E27FC236}">
                  <a16:creationId xmlns:a16="http://schemas.microsoft.com/office/drawing/2014/main" id="{BDEAC60D-EF35-490B-AED8-2890581817D3}"/>
                </a:ext>
              </a:extLst>
            </p:cNvPr>
            <p:cNvSpPr/>
            <p:nvPr/>
          </p:nvSpPr>
          <p:spPr>
            <a:xfrm>
              <a:off x="1786925" y="2353625"/>
              <a:ext cx="1300" cy="300"/>
            </a:xfrm>
            <a:custGeom>
              <a:avLst/>
              <a:gdLst/>
              <a:ahLst/>
              <a:cxnLst/>
              <a:rect l="l" t="t" r="r" b="b"/>
              <a:pathLst>
                <a:path w="52" h="12" extrusionOk="0">
                  <a:moveTo>
                    <a:pt x="23" y="1"/>
                  </a:moveTo>
                  <a:cubicBezTo>
                    <a:pt x="19" y="1"/>
                    <a:pt x="14" y="1"/>
                    <a:pt x="8" y="3"/>
                  </a:cubicBezTo>
                  <a:cubicBezTo>
                    <a:pt x="0" y="3"/>
                    <a:pt x="13" y="9"/>
                    <a:pt x="16" y="9"/>
                  </a:cubicBezTo>
                  <a:cubicBezTo>
                    <a:pt x="17" y="9"/>
                    <a:pt x="16" y="7"/>
                    <a:pt x="8" y="3"/>
                  </a:cubicBezTo>
                  <a:lnTo>
                    <a:pt x="8" y="3"/>
                  </a:lnTo>
                  <a:cubicBezTo>
                    <a:pt x="24" y="9"/>
                    <a:pt x="34" y="12"/>
                    <a:pt x="39" y="12"/>
                  </a:cubicBezTo>
                  <a:cubicBezTo>
                    <a:pt x="51" y="12"/>
                    <a:pt x="41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6496;p43">
              <a:extLst>
                <a:ext uri="{FF2B5EF4-FFF2-40B4-BE49-F238E27FC236}">
                  <a16:creationId xmlns:a16="http://schemas.microsoft.com/office/drawing/2014/main" id="{59F63966-BB84-4EBB-85A5-7F161870D98D}"/>
                </a:ext>
              </a:extLst>
            </p:cNvPr>
            <p:cNvSpPr/>
            <p:nvPr/>
          </p:nvSpPr>
          <p:spPr>
            <a:xfrm>
              <a:off x="1782950" y="2352675"/>
              <a:ext cx="925" cy="450"/>
            </a:xfrm>
            <a:custGeom>
              <a:avLst/>
              <a:gdLst/>
              <a:ahLst/>
              <a:cxnLst/>
              <a:rect l="l" t="t" r="r" b="b"/>
              <a:pathLst>
                <a:path w="37" h="18" extrusionOk="0">
                  <a:moveTo>
                    <a:pt x="6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12" y="6"/>
                    <a:pt x="24" y="17"/>
                    <a:pt x="36" y="17"/>
                  </a:cubicBezTo>
                  <a:cubicBezTo>
                    <a:pt x="28" y="9"/>
                    <a:pt x="13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6497;p43">
              <a:extLst>
                <a:ext uri="{FF2B5EF4-FFF2-40B4-BE49-F238E27FC236}">
                  <a16:creationId xmlns:a16="http://schemas.microsoft.com/office/drawing/2014/main" id="{2215FD0A-6DDA-453B-BEB3-1BFF53F6DA4C}"/>
                </a:ext>
              </a:extLst>
            </p:cNvPr>
            <p:cNvSpPr/>
            <p:nvPr/>
          </p:nvSpPr>
          <p:spPr>
            <a:xfrm>
              <a:off x="1788600" y="23528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2"/>
                  </a:moveTo>
                  <a:lnTo>
                    <a:pt x="13" y="12"/>
                  </a:lnTo>
                  <a:cubicBezTo>
                    <a:pt x="1" y="1"/>
                    <a:pt x="13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6498;p43">
              <a:extLst>
                <a:ext uri="{FF2B5EF4-FFF2-40B4-BE49-F238E27FC236}">
                  <a16:creationId xmlns:a16="http://schemas.microsoft.com/office/drawing/2014/main" id="{6BDAC49F-B8CC-4877-AE1C-22BD0FFAEAED}"/>
                </a:ext>
              </a:extLst>
            </p:cNvPr>
            <p:cNvSpPr/>
            <p:nvPr/>
          </p:nvSpPr>
          <p:spPr>
            <a:xfrm>
              <a:off x="1788000" y="2353100"/>
              <a:ext cx="1075" cy="475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37" y="0"/>
                  </a:moveTo>
                  <a:cubicBezTo>
                    <a:pt x="1" y="12"/>
                    <a:pt x="4" y="18"/>
                    <a:pt x="14" y="18"/>
                  </a:cubicBezTo>
                  <a:cubicBezTo>
                    <a:pt x="25" y="18"/>
                    <a:pt x="43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6499;p43">
              <a:extLst>
                <a:ext uri="{FF2B5EF4-FFF2-40B4-BE49-F238E27FC236}">
                  <a16:creationId xmlns:a16="http://schemas.microsoft.com/office/drawing/2014/main" id="{210E2674-B556-4543-B0A4-DDB15AABB2D9}"/>
                </a:ext>
              </a:extLst>
            </p:cNvPr>
            <p:cNvSpPr/>
            <p:nvPr/>
          </p:nvSpPr>
          <p:spPr>
            <a:xfrm>
              <a:off x="1778775" y="2352725"/>
              <a:ext cx="3050" cy="1025"/>
            </a:xfrm>
            <a:custGeom>
              <a:avLst/>
              <a:gdLst/>
              <a:ahLst/>
              <a:cxnLst/>
              <a:rect l="l" t="t" r="r" b="b"/>
              <a:pathLst>
                <a:path w="122" h="41" extrusionOk="0">
                  <a:moveTo>
                    <a:pt x="37" y="0"/>
                  </a:moveTo>
                  <a:cubicBezTo>
                    <a:pt x="21" y="0"/>
                    <a:pt x="7" y="7"/>
                    <a:pt x="1" y="27"/>
                  </a:cubicBezTo>
                  <a:cubicBezTo>
                    <a:pt x="1" y="27"/>
                    <a:pt x="120" y="39"/>
                    <a:pt x="96" y="39"/>
                  </a:cubicBezTo>
                  <a:cubicBezTo>
                    <a:pt x="99" y="40"/>
                    <a:pt x="101" y="40"/>
                    <a:pt x="103" y="40"/>
                  </a:cubicBezTo>
                  <a:cubicBezTo>
                    <a:pt x="122" y="40"/>
                    <a:pt x="74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6500;p43">
              <a:extLst>
                <a:ext uri="{FF2B5EF4-FFF2-40B4-BE49-F238E27FC236}">
                  <a16:creationId xmlns:a16="http://schemas.microsoft.com/office/drawing/2014/main" id="{A3783846-128C-4EA6-958F-A43BDBDCB784}"/>
                </a:ext>
              </a:extLst>
            </p:cNvPr>
            <p:cNvSpPr/>
            <p:nvPr/>
          </p:nvSpPr>
          <p:spPr>
            <a:xfrm>
              <a:off x="1778000" y="2352200"/>
              <a:ext cx="800" cy="1025"/>
            </a:xfrm>
            <a:custGeom>
              <a:avLst/>
              <a:gdLst/>
              <a:ahLst/>
              <a:cxnLst/>
              <a:rect l="l" t="t" r="r" b="b"/>
              <a:pathLst>
                <a:path w="32" h="41" extrusionOk="0">
                  <a:moveTo>
                    <a:pt x="32" y="1"/>
                  </a:moveTo>
                  <a:lnTo>
                    <a:pt x="32" y="1"/>
                  </a:lnTo>
                  <a:cubicBezTo>
                    <a:pt x="9" y="29"/>
                    <a:pt x="0" y="41"/>
                    <a:pt x="0" y="41"/>
                  </a:cubicBezTo>
                  <a:cubicBezTo>
                    <a:pt x="1" y="41"/>
                    <a:pt x="13" y="26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6501;p43">
              <a:extLst>
                <a:ext uri="{FF2B5EF4-FFF2-40B4-BE49-F238E27FC236}">
                  <a16:creationId xmlns:a16="http://schemas.microsoft.com/office/drawing/2014/main" id="{9EEAC548-CC87-4A75-8B8E-78F3BE5E848A}"/>
                </a:ext>
              </a:extLst>
            </p:cNvPr>
            <p:cNvSpPr/>
            <p:nvPr/>
          </p:nvSpPr>
          <p:spPr>
            <a:xfrm>
              <a:off x="1775750" y="2352500"/>
              <a:ext cx="375" cy="600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15" y="1"/>
                  </a:moveTo>
                  <a:cubicBezTo>
                    <a:pt x="4" y="17"/>
                    <a:pt x="0" y="23"/>
                    <a:pt x="1" y="23"/>
                  </a:cubicBezTo>
                  <a:cubicBezTo>
                    <a:pt x="2" y="23"/>
                    <a:pt x="8" y="1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6502;p43">
              <a:extLst>
                <a:ext uri="{FF2B5EF4-FFF2-40B4-BE49-F238E27FC236}">
                  <a16:creationId xmlns:a16="http://schemas.microsoft.com/office/drawing/2014/main" id="{DC82C4E7-B4A4-44C1-B63E-91E92958F784}"/>
                </a:ext>
              </a:extLst>
            </p:cNvPr>
            <p:cNvSpPr/>
            <p:nvPr/>
          </p:nvSpPr>
          <p:spPr>
            <a:xfrm>
              <a:off x="1714200" y="2352375"/>
              <a:ext cx="1500" cy="1050"/>
            </a:xfrm>
            <a:custGeom>
              <a:avLst/>
              <a:gdLst/>
              <a:ahLst/>
              <a:cxnLst/>
              <a:rect l="l" t="t" r="r" b="b"/>
              <a:pathLst>
                <a:path w="60" h="42" extrusionOk="0">
                  <a:moveTo>
                    <a:pt x="19" y="1"/>
                  </a:moveTo>
                  <a:cubicBezTo>
                    <a:pt x="13" y="1"/>
                    <a:pt x="6" y="2"/>
                    <a:pt x="0" y="6"/>
                  </a:cubicBezTo>
                  <a:cubicBezTo>
                    <a:pt x="0" y="29"/>
                    <a:pt x="10" y="42"/>
                    <a:pt x="27" y="42"/>
                  </a:cubicBezTo>
                  <a:cubicBezTo>
                    <a:pt x="36" y="42"/>
                    <a:pt x="47" y="38"/>
                    <a:pt x="60" y="29"/>
                  </a:cubicBezTo>
                  <a:cubicBezTo>
                    <a:pt x="51" y="12"/>
                    <a:pt x="36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6503;p43">
              <a:extLst>
                <a:ext uri="{FF2B5EF4-FFF2-40B4-BE49-F238E27FC236}">
                  <a16:creationId xmlns:a16="http://schemas.microsoft.com/office/drawing/2014/main" id="{7741294D-5C0B-406D-ACF1-B5AF69653B52}"/>
                </a:ext>
              </a:extLst>
            </p:cNvPr>
            <p:cNvSpPr/>
            <p:nvPr/>
          </p:nvSpPr>
          <p:spPr>
            <a:xfrm>
              <a:off x="1674600" y="23557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72"/>
                  </a:moveTo>
                  <a:cubicBezTo>
                    <a:pt x="60" y="1"/>
                    <a:pt x="1" y="72"/>
                    <a:pt x="1" y="72"/>
                  </a:cubicBezTo>
                  <a:cubicBezTo>
                    <a:pt x="12" y="60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6504;p43">
              <a:extLst>
                <a:ext uri="{FF2B5EF4-FFF2-40B4-BE49-F238E27FC236}">
                  <a16:creationId xmlns:a16="http://schemas.microsoft.com/office/drawing/2014/main" id="{1FE970F1-5B80-4291-94C3-9862611C6078}"/>
                </a:ext>
              </a:extLst>
            </p:cNvPr>
            <p:cNvSpPr/>
            <p:nvPr/>
          </p:nvSpPr>
          <p:spPr>
            <a:xfrm>
              <a:off x="1693350" y="2385550"/>
              <a:ext cx="1225" cy="600"/>
            </a:xfrm>
            <a:custGeom>
              <a:avLst/>
              <a:gdLst/>
              <a:ahLst/>
              <a:cxnLst/>
              <a:rect l="l" t="t" r="r" b="b"/>
              <a:pathLst>
                <a:path w="49" h="24" extrusionOk="0">
                  <a:moveTo>
                    <a:pt x="48" y="0"/>
                  </a:moveTo>
                  <a:cubicBezTo>
                    <a:pt x="1" y="0"/>
                    <a:pt x="24" y="12"/>
                    <a:pt x="24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6505;p43">
              <a:extLst>
                <a:ext uri="{FF2B5EF4-FFF2-40B4-BE49-F238E27FC236}">
                  <a16:creationId xmlns:a16="http://schemas.microsoft.com/office/drawing/2014/main" id="{CCF00D5B-1783-4360-95CD-7580DDF7CB02}"/>
                </a:ext>
              </a:extLst>
            </p:cNvPr>
            <p:cNvSpPr/>
            <p:nvPr/>
          </p:nvSpPr>
          <p:spPr>
            <a:xfrm>
              <a:off x="1749325" y="2353100"/>
              <a:ext cx="1500" cy="575"/>
            </a:xfrm>
            <a:custGeom>
              <a:avLst/>
              <a:gdLst/>
              <a:ahLst/>
              <a:cxnLst/>
              <a:rect l="l" t="t" r="r" b="b"/>
              <a:pathLst>
                <a:path w="60" h="23" extrusionOk="0">
                  <a:moveTo>
                    <a:pt x="0" y="0"/>
                  </a:moveTo>
                  <a:cubicBezTo>
                    <a:pt x="16" y="9"/>
                    <a:pt x="39" y="23"/>
                    <a:pt x="51" y="23"/>
                  </a:cubicBezTo>
                  <a:cubicBezTo>
                    <a:pt x="56" y="23"/>
                    <a:pt x="60" y="20"/>
                    <a:pt x="60" y="12"/>
                  </a:cubicBezTo>
                  <a:cubicBezTo>
                    <a:pt x="36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6506;p43">
              <a:extLst>
                <a:ext uri="{FF2B5EF4-FFF2-40B4-BE49-F238E27FC236}">
                  <a16:creationId xmlns:a16="http://schemas.microsoft.com/office/drawing/2014/main" id="{F02261C3-DE39-4C8F-9FD4-29F8C7D96BA9}"/>
                </a:ext>
              </a:extLst>
            </p:cNvPr>
            <p:cNvSpPr/>
            <p:nvPr/>
          </p:nvSpPr>
          <p:spPr>
            <a:xfrm>
              <a:off x="1668650" y="2392250"/>
              <a:ext cx="925" cy="375"/>
            </a:xfrm>
            <a:custGeom>
              <a:avLst/>
              <a:gdLst/>
              <a:ahLst/>
              <a:cxnLst/>
              <a:rect l="l" t="t" r="r" b="b"/>
              <a:pathLst>
                <a:path w="37" h="15" extrusionOk="0">
                  <a:moveTo>
                    <a:pt x="4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12" y="12"/>
                    <a:pt x="21" y="15"/>
                    <a:pt x="27" y="15"/>
                  </a:cubicBezTo>
                  <a:cubicBezTo>
                    <a:pt x="33" y="15"/>
                    <a:pt x="36" y="12"/>
                    <a:pt x="36" y="6"/>
                  </a:cubicBezTo>
                  <a:cubicBezTo>
                    <a:pt x="20" y="6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6507;p43">
              <a:extLst>
                <a:ext uri="{FF2B5EF4-FFF2-40B4-BE49-F238E27FC236}">
                  <a16:creationId xmlns:a16="http://schemas.microsoft.com/office/drawing/2014/main" id="{F8DDE03E-39A4-4A24-B1F1-C65D797E2FE8}"/>
                </a:ext>
              </a:extLst>
            </p:cNvPr>
            <p:cNvSpPr/>
            <p:nvPr/>
          </p:nvSpPr>
          <p:spPr>
            <a:xfrm>
              <a:off x="1766275" y="23528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6508;p43">
              <a:extLst>
                <a:ext uri="{FF2B5EF4-FFF2-40B4-BE49-F238E27FC236}">
                  <a16:creationId xmlns:a16="http://schemas.microsoft.com/office/drawing/2014/main" id="{0075E075-3A12-4B77-AE1E-FE9516B4C477}"/>
                </a:ext>
              </a:extLst>
            </p:cNvPr>
            <p:cNvSpPr/>
            <p:nvPr/>
          </p:nvSpPr>
          <p:spPr>
            <a:xfrm>
              <a:off x="1766875" y="235280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24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6509;p43">
              <a:extLst>
                <a:ext uri="{FF2B5EF4-FFF2-40B4-BE49-F238E27FC236}">
                  <a16:creationId xmlns:a16="http://schemas.microsoft.com/office/drawing/2014/main" id="{43A9F78E-2530-463E-A54F-5769A35B0135}"/>
                </a:ext>
              </a:extLst>
            </p:cNvPr>
            <p:cNvSpPr/>
            <p:nvPr/>
          </p:nvSpPr>
          <p:spPr>
            <a:xfrm>
              <a:off x="1764500" y="235280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1"/>
                  </a:moveTo>
                  <a:cubicBezTo>
                    <a:pt x="0" y="1"/>
                    <a:pt x="72" y="1"/>
                    <a:pt x="72" y="1"/>
                  </a:cubicBezTo>
                  <a:cubicBezTo>
                    <a:pt x="60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6510;p43">
              <a:extLst>
                <a:ext uri="{FF2B5EF4-FFF2-40B4-BE49-F238E27FC236}">
                  <a16:creationId xmlns:a16="http://schemas.microsoft.com/office/drawing/2014/main" id="{EB5240AD-6B80-4125-A9FD-72B80B602898}"/>
                </a:ext>
              </a:extLst>
            </p:cNvPr>
            <p:cNvSpPr/>
            <p:nvPr/>
          </p:nvSpPr>
          <p:spPr>
            <a:xfrm>
              <a:off x="1702275" y="23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6511;p43">
              <a:extLst>
                <a:ext uri="{FF2B5EF4-FFF2-40B4-BE49-F238E27FC236}">
                  <a16:creationId xmlns:a16="http://schemas.microsoft.com/office/drawing/2014/main" id="{28ACB7F4-C9FA-41FE-9DFD-E826C7CB88BD}"/>
                </a:ext>
              </a:extLst>
            </p:cNvPr>
            <p:cNvSpPr/>
            <p:nvPr/>
          </p:nvSpPr>
          <p:spPr>
            <a:xfrm>
              <a:off x="1673700" y="2359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6512;p43">
              <a:extLst>
                <a:ext uri="{FF2B5EF4-FFF2-40B4-BE49-F238E27FC236}">
                  <a16:creationId xmlns:a16="http://schemas.microsoft.com/office/drawing/2014/main" id="{395E2029-165A-4366-BE6F-32AFADD63A84}"/>
                </a:ext>
              </a:extLst>
            </p:cNvPr>
            <p:cNvSpPr/>
            <p:nvPr/>
          </p:nvSpPr>
          <p:spPr>
            <a:xfrm>
              <a:off x="1693650" y="23861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3"/>
                  </a:moveTo>
                  <a:cubicBezTo>
                    <a:pt x="1" y="13"/>
                    <a:pt x="12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6513;p43">
              <a:extLst>
                <a:ext uri="{FF2B5EF4-FFF2-40B4-BE49-F238E27FC236}">
                  <a16:creationId xmlns:a16="http://schemas.microsoft.com/office/drawing/2014/main" id="{1DF1CF17-C363-4462-B0DF-B5215EE72DA1}"/>
                </a:ext>
              </a:extLst>
            </p:cNvPr>
            <p:cNvSpPr/>
            <p:nvPr/>
          </p:nvSpPr>
          <p:spPr>
            <a:xfrm>
              <a:off x="1770575" y="2352500"/>
              <a:ext cx="1075" cy="30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43" y="1"/>
                  </a:moveTo>
                  <a:cubicBezTo>
                    <a:pt x="27" y="1"/>
                    <a:pt x="1" y="11"/>
                    <a:pt x="6" y="11"/>
                  </a:cubicBezTo>
                  <a:cubicBezTo>
                    <a:pt x="9" y="11"/>
                    <a:pt x="19" y="9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6514;p43">
              <a:extLst>
                <a:ext uri="{FF2B5EF4-FFF2-40B4-BE49-F238E27FC236}">
                  <a16:creationId xmlns:a16="http://schemas.microsoft.com/office/drawing/2014/main" id="{DF708A1B-F547-4881-A2E6-13A6C70B0FBF}"/>
                </a:ext>
              </a:extLst>
            </p:cNvPr>
            <p:cNvSpPr/>
            <p:nvPr/>
          </p:nvSpPr>
          <p:spPr>
            <a:xfrm>
              <a:off x="1763125" y="2352550"/>
              <a:ext cx="1800" cy="900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67" y="0"/>
                  </a:moveTo>
                  <a:cubicBezTo>
                    <a:pt x="52" y="0"/>
                    <a:pt x="1" y="36"/>
                    <a:pt x="39" y="36"/>
                  </a:cubicBezTo>
                  <a:cubicBezTo>
                    <a:pt x="43" y="36"/>
                    <a:pt x="49" y="35"/>
                    <a:pt x="55" y="34"/>
                  </a:cubicBezTo>
                  <a:cubicBezTo>
                    <a:pt x="65" y="34"/>
                    <a:pt x="67" y="8"/>
                    <a:pt x="67" y="8"/>
                  </a:cubicBezTo>
                  <a:cubicBezTo>
                    <a:pt x="67" y="8"/>
                    <a:pt x="67" y="9"/>
                    <a:pt x="67" y="11"/>
                  </a:cubicBezTo>
                  <a:cubicBezTo>
                    <a:pt x="72" y="3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6515;p43">
              <a:extLst>
                <a:ext uri="{FF2B5EF4-FFF2-40B4-BE49-F238E27FC236}">
                  <a16:creationId xmlns:a16="http://schemas.microsoft.com/office/drawing/2014/main" id="{073157DF-C62E-4913-8D7E-36F2649AA964}"/>
                </a:ext>
              </a:extLst>
            </p:cNvPr>
            <p:cNvSpPr/>
            <p:nvPr/>
          </p:nvSpPr>
          <p:spPr>
            <a:xfrm>
              <a:off x="1672525" y="237840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9" y="0"/>
                  </a:moveTo>
                  <a:cubicBezTo>
                    <a:pt x="6" y="0"/>
                    <a:pt x="0" y="12"/>
                    <a:pt x="0" y="36"/>
                  </a:cubicBezTo>
                  <a:cubicBezTo>
                    <a:pt x="12" y="1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6516;p43">
              <a:extLst>
                <a:ext uri="{FF2B5EF4-FFF2-40B4-BE49-F238E27FC236}">
                  <a16:creationId xmlns:a16="http://schemas.microsoft.com/office/drawing/2014/main" id="{38871306-37FE-4D52-B858-D3780FAB3DA2}"/>
                </a:ext>
              </a:extLst>
            </p:cNvPr>
            <p:cNvSpPr/>
            <p:nvPr/>
          </p:nvSpPr>
          <p:spPr>
            <a:xfrm>
              <a:off x="1673700" y="2384950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2"/>
                  </a:moveTo>
                  <a:cubicBezTo>
                    <a:pt x="1" y="0"/>
                    <a:pt x="1" y="72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6517;p43">
              <a:extLst>
                <a:ext uri="{FF2B5EF4-FFF2-40B4-BE49-F238E27FC236}">
                  <a16:creationId xmlns:a16="http://schemas.microsoft.com/office/drawing/2014/main" id="{4CD2D0C9-C548-4470-87E9-456996362AE6}"/>
                </a:ext>
              </a:extLst>
            </p:cNvPr>
            <p:cNvSpPr/>
            <p:nvPr/>
          </p:nvSpPr>
          <p:spPr>
            <a:xfrm>
              <a:off x="1683525" y="2384650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17" y="10"/>
                  </a:moveTo>
                  <a:cubicBezTo>
                    <a:pt x="12" y="10"/>
                    <a:pt x="6" y="11"/>
                    <a:pt x="1" y="12"/>
                  </a:cubicBezTo>
                  <a:cubicBezTo>
                    <a:pt x="7" y="12"/>
                    <a:pt x="13" y="12"/>
                    <a:pt x="19" y="10"/>
                  </a:cubicBezTo>
                  <a:lnTo>
                    <a:pt x="19" y="10"/>
                  </a:lnTo>
                  <a:cubicBezTo>
                    <a:pt x="18" y="10"/>
                    <a:pt x="17" y="10"/>
                    <a:pt x="17" y="10"/>
                  </a:cubicBezTo>
                  <a:close/>
                  <a:moveTo>
                    <a:pt x="60" y="0"/>
                  </a:moveTo>
                  <a:cubicBezTo>
                    <a:pt x="51" y="0"/>
                    <a:pt x="36" y="7"/>
                    <a:pt x="19" y="10"/>
                  </a:cubicBezTo>
                  <a:lnTo>
                    <a:pt x="19" y="10"/>
                  </a:lnTo>
                  <a:cubicBezTo>
                    <a:pt x="40" y="11"/>
                    <a:pt x="54" y="22"/>
                    <a:pt x="60" y="22"/>
                  </a:cubicBezTo>
                  <a:cubicBezTo>
                    <a:pt x="64" y="22"/>
                    <a:pt x="64" y="17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6518;p43">
              <a:extLst>
                <a:ext uri="{FF2B5EF4-FFF2-40B4-BE49-F238E27FC236}">
                  <a16:creationId xmlns:a16="http://schemas.microsoft.com/office/drawing/2014/main" id="{2727C396-0DE8-453A-B78E-4FA1A6BA6BF2}"/>
                </a:ext>
              </a:extLst>
            </p:cNvPr>
            <p:cNvSpPr/>
            <p:nvPr/>
          </p:nvSpPr>
          <p:spPr>
            <a:xfrm>
              <a:off x="1773400" y="24947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12" y="0"/>
                  </a:moveTo>
                  <a:cubicBezTo>
                    <a:pt x="9" y="0"/>
                    <a:pt x="1" y="11"/>
                    <a:pt x="3" y="11"/>
                  </a:cubicBezTo>
                  <a:cubicBezTo>
                    <a:pt x="4" y="11"/>
                    <a:pt x="7" y="9"/>
                    <a:pt x="13" y="3"/>
                  </a:cubicBezTo>
                  <a:cubicBezTo>
                    <a:pt x="13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6519;p43">
              <a:extLst>
                <a:ext uri="{FF2B5EF4-FFF2-40B4-BE49-F238E27FC236}">
                  <a16:creationId xmlns:a16="http://schemas.microsoft.com/office/drawing/2014/main" id="{82C2D9C6-2F0C-4216-BC86-A67B1EE953EA}"/>
                </a:ext>
              </a:extLst>
            </p:cNvPr>
            <p:cNvSpPr/>
            <p:nvPr/>
          </p:nvSpPr>
          <p:spPr>
            <a:xfrm>
              <a:off x="1772650" y="2494300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4" y="1"/>
                  </a:moveTo>
                  <a:cubicBezTo>
                    <a:pt x="2" y="1"/>
                    <a:pt x="0" y="13"/>
                    <a:pt x="8" y="20"/>
                  </a:cubicBezTo>
                  <a:cubicBezTo>
                    <a:pt x="8" y="6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6520;p43">
              <a:extLst>
                <a:ext uri="{FF2B5EF4-FFF2-40B4-BE49-F238E27FC236}">
                  <a16:creationId xmlns:a16="http://schemas.microsoft.com/office/drawing/2014/main" id="{F7518031-FF9F-4111-A028-8C30EB74A3C9}"/>
                </a:ext>
              </a:extLst>
            </p:cNvPr>
            <p:cNvSpPr/>
            <p:nvPr/>
          </p:nvSpPr>
          <p:spPr>
            <a:xfrm>
              <a:off x="1772525" y="2495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6521;p43">
              <a:extLst>
                <a:ext uri="{FF2B5EF4-FFF2-40B4-BE49-F238E27FC236}">
                  <a16:creationId xmlns:a16="http://schemas.microsoft.com/office/drawing/2014/main" id="{7D38235B-0118-4054-BEB9-38D01D59315C}"/>
                </a:ext>
              </a:extLst>
            </p:cNvPr>
            <p:cNvSpPr/>
            <p:nvPr/>
          </p:nvSpPr>
          <p:spPr>
            <a:xfrm>
              <a:off x="1772600" y="2495325"/>
              <a:ext cx="250" cy="725"/>
            </a:xfrm>
            <a:custGeom>
              <a:avLst/>
              <a:gdLst/>
              <a:ahLst/>
              <a:cxnLst/>
              <a:rect l="l" t="t" r="r" b="b"/>
              <a:pathLst>
                <a:path w="10" h="29" extrusionOk="0">
                  <a:moveTo>
                    <a:pt x="8" y="1"/>
                  </a:moveTo>
                  <a:cubicBezTo>
                    <a:pt x="7" y="1"/>
                    <a:pt x="5" y="12"/>
                    <a:pt x="5" y="20"/>
                  </a:cubicBezTo>
                  <a:lnTo>
                    <a:pt x="5" y="20"/>
                  </a:lnTo>
                  <a:cubicBezTo>
                    <a:pt x="1" y="25"/>
                    <a:pt x="0" y="28"/>
                    <a:pt x="1" y="28"/>
                  </a:cubicBezTo>
                  <a:cubicBezTo>
                    <a:pt x="1" y="28"/>
                    <a:pt x="3" y="27"/>
                    <a:pt x="4" y="24"/>
                  </a:cubicBezTo>
                  <a:lnTo>
                    <a:pt x="4" y="24"/>
                  </a:lnTo>
                  <a:cubicBezTo>
                    <a:pt x="4" y="27"/>
                    <a:pt x="4" y="28"/>
                    <a:pt x="5" y="28"/>
                  </a:cubicBezTo>
                  <a:cubicBezTo>
                    <a:pt x="6" y="28"/>
                    <a:pt x="7" y="25"/>
                    <a:pt x="10" y="14"/>
                  </a:cubicBezTo>
                  <a:cubicBezTo>
                    <a:pt x="10" y="4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6522;p43">
              <a:extLst>
                <a:ext uri="{FF2B5EF4-FFF2-40B4-BE49-F238E27FC236}">
                  <a16:creationId xmlns:a16="http://schemas.microsoft.com/office/drawing/2014/main" id="{2566AF76-3347-49F2-A87E-9E584508629B}"/>
                </a:ext>
              </a:extLst>
            </p:cNvPr>
            <p:cNvSpPr/>
            <p:nvPr/>
          </p:nvSpPr>
          <p:spPr>
            <a:xfrm>
              <a:off x="1773125" y="249537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1" y="1"/>
                  </a:moveTo>
                  <a:cubicBezTo>
                    <a:pt x="1" y="12"/>
                    <a:pt x="12" y="24"/>
                    <a:pt x="1" y="36"/>
                  </a:cubicBezTo>
                  <a:cubicBezTo>
                    <a:pt x="24" y="36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6523;p43">
              <a:extLst>
                <a:ext uri="{FF2B5EF4-FFF2-40B4-BE49-F238E27FC236}">
                  <a16:creationId xmlns:a16="http://schemas.microsoft.com/office/drawing/2014/main" id="{67333707-268A-458A-BD71-E1DE6564E5AA}"/>
                </a:ext>
              </a:extLst>
            </p:cNvPr>
            <p:cNvSpPr/>
            <p:nvPr/>
          </p:nvSpPr>
          <p:spPr>
            <a:xfrm>
              <a:off x="1774325" y="24980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13"/>
                  </a:moveTo>
                  <a:cubicBezTo>
                    <a:pt x="36" y="25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6524;p43">
              <a:extLst>
                <a:ext uri="{FF2B5EF4-FFF2-40B4-BE49-F238E27FC236}">
                  <a16:creationId xmlns:a16="http://schemas.microsoft.com/office/drawing/2014/main" id="{4917A5D8-C301-47B5-BC9F-16228C3FEAE3}"/>
                </a:ext>
              </a:extLst>
            </p:cNvPr>
            <p:cNvSpPr/>
            <p:nvPr/>
          </p:nvSpPr>
          <p:spPr>
            <a:xfrm>
              <a:off x="1770900" y="2494475"/>
              <a:ext cx="175" cy="825"/>
            </a:xfrm>
            <a:custGeom>
              <a:avLst/>
              <a:gdLst/>
              <a:ahLst/>
              <a:cxnLst/>
              <a:rect l="l" t="t" r="r" b="b"/>
              <a:pathLst>
                <a:path w="7" h="33" extrusionOk="0">
                  <a:moveTo>
                    <a:pt x="6" y="1"/>
                  </a:moveTo>
                  <a:cubicBezTo>
                    <a:pt x="0" y="7"/>
                    <a:pt x="0" y="10"/>
                    <a:pt x="2" y="10"/>
                  </a:cubicBezTo>
                  <a:cubicBezTo>
                    <a:pt x="2" y="10"/>
                    <a:pt x="4" y="9"/>
                    <a:pt x="5" y="7"/>
                  </a:cubicBezTo>
                  <a:lnTo>
                    <a:pt x="5" y="7"/>
                  </a:lnTo>
                  <a:cubicBezTo>
                    <a:pt x="1" y="25"/>
                    <a:pt x="0" y="32"/>
                    <a:pt x="1" y="32"/>
                  </a:cubicBezTo>
                  <a:cubicBezTo>
                    <a:pt x="3" y="32"/>
                    <a:pt x="6" y="20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6525;p43">
              <a:extLst>
                <a:ext uri="{FF2B5EF4-FFF2-40B4-BE49-F238E27FC236}">
                  <a16:creationId xmlns:a16="http://schemas.microsoft.com/office/drawing/2014/main" id="{3EC9DDD7-AA97-40E6-9EB0-8BFAB970F726}"/>
                </a:ext>
              </a:extLst>
            </p:cNvPr>
            <p:cNvSpPr/>
            <p:nvPr/>
          </p:nvSpPr>
          <p:spPr>
            <a:xfrm>
              <a:off x="1770750" y="2495375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12" y="1"/>
                  </a:moveTo>
                  <a:lnTo>
                    <a:pt x="0" y="12"/>
                  </a:lnTo>
                  <a:cubicBezTo>
                    <a:pt x="4" y="16"/>
                    <a:pt x="6" y="17"/>
                    <a:pt x="8" y="17"/>
                  </a:cubicBezTo>
                  <a:cubicBezTo>
                    <a:pt x="12" y="17"/>
                    <a:pt x="12" y="9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6526;p43">
              <a:extLst>
                <a:ext uri="{FF2B5EF4-FFF2-40B4-BE49-F238E27FC236}">
                  <a16:creationId xmlns:a16="http://schemas.microsoft.com/office/drawing/2014/main" id="{F0122009-DAE7-4265-9538-8642653D6863}"/>
                </a:ext>
              </a:extLst>
            </p:cNvPr>
            <p:cNvSpPr/>
            <p:nvPr/>
          </p:nvSpPr>
          <p:spPr>
            <a:xfrm>
              <a:off x="1772225" y="2496475"/>
              <a:ext cx="525" cy="725"/>
            </a:xfrm>
            <a:custGeom>
              <a:avLst/>
              <a:gdLst/>
              <a:ahLst/>
              <a:cxnLst/>
              <a:rect l="l" t="t" r="r" b="b"/>
              <a:pathLst>
                <a:path w="21" h="29" extrusionOk="0">
                  <a:moveTo>
                    <a:pt x="20" y="1"/>
                  </a:moveTo>
                  <a:cubicBezTo>
                    <a:pt x="19" y="1"/>
                    <a:pt x="8" y="14"/>
                    <a:pt x="1" y="28"/>
                  </a:cubicBezTo>
                  <a:cubicBezTo>
                    <a:pt x="16" y="8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6527;p43">
              <a:extLst>
                <a:ext uri="{FF2B5EF4-FFF2-40B4-BE49-F238E27FC236}">
                  <a16:creationId xmlns:a16="http://schemas.microsoft.com/office/drawing/2014/main" id="{C5AB4A4A-C919-4B55-A436-B20DE1DEB236}"/>
                </a:ext>
              </a:extLst>
            </p:cNvPr>
            <p:cNvSpPr/>
            <p:nvPr/>
          </p:nvSpPr>
          <p:spPr>
            <a:xfrm>
              <a:off x="1769750" y="2493900"/>
              <a:ext cx="225" cy="900"/>
            </a:xfrm>
            <a:custGeom>
              <a:avLst/>
              <a:gdLst/>
              <a:ahLst/>
              <a:cxnLst/>
              <a:rect l="l" t="t" r="r" b="b"/>
              <a:pathLst>
                <a:path w="9" h="36" extrusionOk="0">
                  <a:moveTo>
                    <a:pt x="8" y="0"/>
                  </a:moveTo>
                  <a:cubicBezTo>
                    <a:pt x="7" y="0"/>
                    <a:pt x="0" y="35"/>
                    <a:pt x="1" y="35"/>
                  </a:cubicBezTo>
                  <a:cubicBezTo>
                    <a:pt x="1" y="35"/>
                    <a:pt x="2" y="32"/>
                    <a:pt x="5" y="24"/>
                  </a:cubicBezTo>
                  <a:cubicBezTo>
                    <a:pt x="7" y="7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6528;p43">
              <a:extLst>
                <a:ext uri="{FF2B5EF4-FFF2-40B4-BE49-F238E27FC236}">
                  <a16:creationId xmlns:a16="http://schemas.microsoft.com/office/drawing/2014/main" id="{29778AB7-5446-4748-96E3-791F64CBBE7D}"/>
                </a:ext>
              </a:extLst>
            </p:cNvPr>
            <p:cNvSpPr/>
            <p:nvPr/>
          </p:nvSpPr>
          <p:spPr>
            <a:xfrm>
              <a:off x="1768675" y="2493700"/>
              <a:ext cx="450" cy="800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8" y="0"/>
                  </a:moveTo>
                  <a:cubicBezTo>
                    <a:pt x="4" y="0"/>
                    <a:pt x="1" y="9"/>
                    <a:pt x="7" y="23"/>
                  </a:cubicBezTo>
                  <a:lnTo>
                    <a:pt x="7" y="23"/>
                  </a:lnTo>
                  <a:cubicBezTo>
                    <a:pt x="6" y="24"/>
                    <a:pt x="7" y="27"/>
                    <a:pt x="12" y="32"/>
                  </a:cubicBezTo>
                  <a:cubicBezTo>
                    <a:pt x="17" y="10"/>
                    <a:pt x="13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6529;p43">
              <a:extLst>
                <a:ext uri="{FF2B5EF4-FFF2-40B4-BE49-F238E27FC236}">
                  <a16:creationId xmlns:a16="http://schemas.microsoft.com/office/drawing/2014/main" id="{3CC93B22-55DD-406C-A067-252592134661}"/>
                </a:ext>
              </a:extLst>
            </p:cNvPr>
            <p:cNvSpPr/>
            <p:nvPr/>
          </p:nvSpPr>
          <p:spPr>
            <a:xfrm>
              <a:off x="1769850" y="2495075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" y="1"/>
                  </a:moveTo>
                  <a:cubicBezTo>
                    <a:pt x="9" y="21"/>
                    <a:pt x="12" y="27"/>
                    <a:pt x="14" y="27"/>
                  </a:cubicBezTo>
                  <a:cubicBezTo>
                    <a:pt x="16" y="27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6530;p43">
              <a:extLst>
                <a:ext uri="{FF2B5EF4-FFF2-40B4-BE49-F238E27FC236}">
                  <a16:creationId xmlns:a16="http://schemas.microsoft.com/office/drawing/2014/main" id="{CAEA6C1E-EF11-438A-9F67-5A4D7C83543B}"/>
                </a:ext>
              </a:extLst>
            </p:cNvPr>
            <p:cNvSpPr/>
            <p:nvPr/>
          </p:nvSpPr>
          <p:spPr>
            <a:xfrm>
              <a:off x="1769250" y="24956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cubicBezTo>
                    <a:pt x="25" y="0"/>
                    <a:pt x="1" y="0"/>
                    <a:pt x="36" y="0"/>
                  </a:cubicBezTo>
                  <a:cubicBezTo>
                    <a:pt x="36" y="0"/>
                    <a:pt x="2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6531;p43">
              <a:extLst>
                <a:ext uri="{FF2B5EF4-FFF2-40B4-BE49-F238E27FC236}">
                  <a16:creationId xmlns:a16="http://schemas.microsoft.com/office/drawing/2014/main" id="{7A691835-3398-4A52-8157-2368F1306DAF}"/>
                </a:ext>
              </a:extLst>
            </p:cNvPr>
            <p:cNvSpPr/>
            <p:nvPr/>
          </p:nvSpPr>
          <p:spPr>
            <a:xfrm>
              <a:off x="1771050" y="2496575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24" y="0"/>
                  </a:moveTo>
                  <a:cubicBezTo>
                    <a:pt x="12" y="12"/>
                    <a:pt x="0" y="24"/>
                    <a:pt x="12" y="48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6532;p43">
              <a:extLst>
                <a:ext uri="{FF2B5EF4-FFF2-40B4-BE49-F238E27FC236}">
                  <a16:creationId xmlns:a16="http://schemas.microsoft.com/office/drawing/2014/main" id="{616A25BD-1C0C-42E8-B3B2-B5E8764D0603}"/>
                </a:ext>
              </a:extLst>
            </p:cNvPr>
            <p:cNvSpPr/>
            <p:nvPr/>
          </p:nvSpPr>
          <p:spPr>
            <a:xfrm>
              <a:off x="1770750" y="2495375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0" y="48"/>
                  </a:moveTo>
                  <a:cubicBezTo>
                    <a:pt x="0" y="1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6533;p43">
              <a:extLst>
                <a:ext uri="{FF2B5EF4-FFF2-40B4-BE49-F238E27FC236}">
                  <a16:creationId xmlns:a16="http://schemas.microsoft.com/office/drawing/2014/main" id="{62A455E4-1B74-4C01-8670-3212D8B38D97}"/>
                </a:ext>
              </a:extLst>
            </p:cNvPr>
            <p:cNvSpPr/>
            <p:nvPr/>
          </p:nvSpPr>
          <p:spPr>
            <a:xfrm>
              <a:off x="1770150" y="2496525"/>
              <a:ext cx="275" cy="375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9" y="0"/>
                  </a:moveTo>
                  <a:cubicBezTo>
                    <a:pt x="8" y="0"/>
                    <a:pt x="6" y="4"/>
                    <a:pt x="0" y="14"/>
                  </a:cubicBezTo>
                  <a:cubicBezTo>
                    <a:pt x="7" y="7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6534;p43">
              <a:extLst>
                <a:ext uri="{FF2B5EF4-FFF2-40B4-BE49-F238E27FC236}">
                  <a16:creationId xmlns:a16="http://schemas.microsoft.com/office/drawing/2014/main" id="{C2C71333-3978-4874-A368-234FC4C1C2BE}"/>
                </a:ext>
              </a:extLst>
            </p:cNvPr>
            <p:cNvSpPr/>
            <p:nvPr/>
          </p:nvSpPr>
          <p:spPr>
            <a:xfrm>
              <a:off x="1768300" y="2495375"/>
              <a:ext cx="575" cy="700"/>
            </a:xfrm>
            <a:custGeom>
              <a:avLst/>
              <a:gdLst/>
              <a:ahLst/>
              <a:cxnLst/>
              <a:rect l="l" t="t" r="r" b="b"/>
              <a:pathLst>
                <a:path w="23" h="28" extrusionOk="0">
                  <a:moveTo>
                    <a:pt x="15" y="1"/>
                  </a:moveTo>
                  <a:cubicBezTo>
                    <a:pt x="3" y="20"/>
                    <a:pt x="0" y="27"/>
                    <a:pt x="2" y="27"/>
                  </a:cubicBezTo>
                  <a:cubicBezTo>
                    <a:pt x="4" y="27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6535;p43">
              <a:extLst>
                <a:ext uri="{FF2B5EF4-FFF2-40B4-BE49-F238E27FC236}">
                  <a16:creationId xmlns:a16="http://schemas.microsoft.com/office/drawing/2014/main" id="{F3475045-8692-4331-AE1F-E0B0DAB570F7}"/>
                </a:ext>
              </a:extLst>
            </p:cNvPr>
            <p:cNvSpPr/>
            <p:nvPr/>
          </p:nvSpPr>
          <p:spPr>
            <a:xfrm>
              <a:off x="1766275" y="24956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6536;p43">
              <a:extLst>
                <a:ext uri="{FF2B5EF4-FFF2-40B4-BE49-F238E27FC236}">
                  <a16:creationId xmlns:a16="http://schemas.microsoft.com/office/drawing/2014/main" id="{E6E2D16B-9C02-464A-A421-95954D30F11E}"/>
                </a:ext>
              </a:extLst>
            </p:cNvPr>
            <p:cNvSpPr/>
            <p:nvPr/>
          </p:nvSpPr>
          <p:spPr>
            <a:xfrm>
              <a:off x="1768375" y="24959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24" y="0"/>
                  </a:moveTo>
                  <a:cubicBezTo>
                    <a:pt x="0" y="12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6537;p43">
              <a:extLst>
                <a:ext uri="{FF2B5EF4-FFF2-40B4-BE49-F238E27FC236}">
                  <a16:creationId xmlns:a16="http://schemas.microsoft.com/office/drawing/2014/main" id="{95DC5638-9D3E-4F93-80C1-DF198EC24DF7}"/>
                </a:ext>
              </a:extLst>
            </p:cNvPr>
            <p:cNvSpPr/>
            <p:nvPr/>
          </p:nvSpPr>
          <p:spPr>
            <a:xfrm>
              <a:off x="1767475" y="2495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cubicBezTo>
                    <a:pt x="0" y="13"/>
                    <a:pt x="12" y="13"/>
                    <a:pt x="12" y="13"/>
                  </a:cubicBezTo>
                  <a:cubicBezTo>
                    <a:pt x="12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6538;p43">
              <a:extLst>
                <a:ext uri="{FF2B5EF4-FFF2-40B4-BE49-F238E27FC236}">
                  <a16:creationId xmlns:a16="http://schemas.microsoft.com/office/drawing/2014/main" id="{363932F2-9F0A-4F57-BF80-3E77F057C614}"/>
                </a:ext>
              </a:extLst>
            </p:cNvPr>
            <p:cNvSpPr/>
            <p:nvPr/>
          </p:nvSpPr>
          <p:spPr>
            <a:xfrm>
              <a:off x="1769250" y="249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6539;p43">
              <a:extLst>
                <a:ext uri="{FF2B5EF4-FFF2-40B4-BE49-F238E27FC236}">
                  <a16:creationId xmlns:a16="http://schemas.microsoft.com/office/drawing/2014/main" id="{B65F831B-78E2-4AD8-A60F-070644A0A684}"/>
                </a:ext>
              </a:extLst>
            </p:cNvPr>
            <p:cNvSpPr/>
            <p:nvPr/>
          </p:nvSpPr>
          <p:spPr>
            <a:xfrm>
              <a:off x="1768950" y="24953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1"/>
                  </a:moveTo>
                  <a:lnTo>
                    <a:pt x="13" y="1"/>
                  </a:lnTo>
                  <a:cubicBezTo>
                    <a:pt x="2" y="17"/>
                    <a:pt x="1" y="23"/>
                    <a:pt x="3" y="23"/>
                  </a:cubicBezTo>
                  <a:cubicBezTo>
                    <a:pt x="6" y="23"/>
                    <a:pt x="13" y="1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6540;p43">
              <a:extLst>
                <a:ext uri="{FF2B5EF4-FFF2-40B4-BE49-F238E27FC236}">
                  <a16:creationId xmlns:a16="http://schemas.microsoft.com/office/drawing/2014/main" id="{B1F00C2E-93DD-4D86-AD9D-AE6C86C17306}"/>
                </a:ext>
              </a:extLst>
            </p:cNvPr>
            <p:cNvSpPr/>
            <p:nvPr/>
          </p:nvSpPr>
          <p:spPr>
            <a:xfrm>
              <a:off x="1765375" y="2495975"/>
              <a:ext cx="1750" cy="4200"/>
            </a:xfrm>
            <a:custGeom>
              <a:avLst/>
              <a:gdLst/>
              <a:ahLst/>
              <a:cxnLst/>
              <a:rect l="l" t="t" r="r" b="b"/>
              <a:pathLst>
                <a:path w="70" h="168" extrusionOk="0">
                  <a:moveTo>
                    <a:pt x="37" y="0"/>
                  </a:moveTo>
                  <a:cubicBezTo>
                    <a:pt x="37" y="20"/>
                    <a:pt x="52" y="85"/>
                    <a:pt x="40" y="85"/>
                  </a:cubicBezTo>
                  <a:cubicBezTo>
                    <a:pt x="37" y="85"/>
                    <a:pt x="33" y="82"/>
                    <a:pt x="28" y="76"/>
                  </a:cubicBezTo>
                  <a:lnTo>
                    <a:pt x="28" y="76"/>
                  </a:lnTo>
                  <a:cubicBezTo>
                    <a:pt x="27" y="75"/>
                    <a:pt x="26" y="73"/>
                    <a:pt x="25" y="72"/>
                  </a:cubicBezTo>
                  <a:lnTo>
                    <a:pt x="25" y="72"/>
                  </a:lnTo>
                  <a:cubicBezTo>
                    <a:pt x="25" y="72"/>
                    <a:pt x="25" y="72"/>
                    <a:pt x="25" y="72"/>
                  </a:cubicBezTo>
                  <a:cubicBezTo>
                    <a:pt x="13" y="96"/>
                    <a:pt x="13" y="131"/>
                    <a:pt x="1" y="155"/>
                  </a:cubicBezTo>
                  <a:cubicBezTo>
                    <a:pt x="12" y="144"/>
                    <a:pt x="18" y="139"/>
                    <a:pt x="20" y="139"/>
                  </a:cubicBezTo>
                  <a:cubicBezTo>
                    <a:pt x="22" y="139"/>
                    <a:pt x="21" y="144"/>
                    <a:pt x="17" y="155"/>
                  </a:cubicBezTo>
                  <a:lnTo>
                    <a:pt x="17" y="155"/>
                  </a:lnTo>
                  <a:cubicBezTo>
                    <a:pt x="33" y="117"/>
                    <a:pt x="69" y="98"/>
                    <a:pt x="37" y="0"/>
                  </a:cubicBezTo>
                  <a:close/>
                  <a:moveTo>
                    <a:pt x="17" y="155"/>
                  </a:moveTo>
                  <a:cubicBezTo>
                    <a:pt x="15" y="159"/>
                    <a:pt x="14" y="163"/>
                    <a:pt x="13" y="167"/>
                  </a:cubicBezTo>
                  <a:cubicBezTo>
                    <a:pt x="14" y="162"/>
                    <a:pt x="16" y="158"/>
                    <a:pt x="17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6541;p43">
              <a:extLst>
                <a:ext uri="{FF2B5EF4-FFF2-40B4-BE49-F238E27FC236}">
                  <a16:creationId xmlns:a16="http://schemas.microsoft.com/office/drawing/2014/main" id="{30A99BF8-30CA-4D95-818D-79F847F5F72C}"/>
                </a:ext>
              </a:extLst>
            </p:cNvPr>
            <p:cNvSpPr/>
            <p:nvPr/>
          </p:nvSpPr>
          <p:spPr>
            <a:xfrm>
              <a:off x="1766525" y="2495400"/>
              <a:ext cx="375" cy="600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1" y="1"/>
                  </a:moveTo>
                  <a:cubicBezTo>
                    <a:pt x="0" y="1"/>
                    <a:pt x="4" y="7"/>
                    <a:pt x="15" y="23"/>
                  </a:cubicBezTo>
                  <a:cubicBezTo>
                    <a:pt x="8" y="1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6542;p43">
              <a:extLst>
                <a:ext uri="{FF2B5EF4-FFF2-40B4-BE49-F238E27FC236}">
                  <a16:creationId xmlns:a16="http://schemas.microsoft.com/office/drawing/2014/main" id="{F2F1F698-FA24-4C90-8962-F1B3667FD1F7}"/>
                </a:ext>
              </a:extLst>
            </p:cNvPr>
            <p:cNvSpPr/>
            <p:nvPr/>
          </p:nvSpPr>
          <p:spPr>
            <a:xfrm>
              <a:off x="1767250" y="2495550"/>
              <a:ext cx="675" cy="1925"/>
            </a:xfrm>
            <a:custGeom>
              <a:avLst/>
              <a:gdLst/>
              <a:ahLst/>
              <a:cxnLst/>
              <a:rect l="l" t="t" r="r" b="b"/>
              <a:pathLst>
                <a:path w="27" h="77" extrusionOk="0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21" y="5"/>
                    <a:pt x="21" y="17"/>
                  </a:cubicBezTo>
                  <a:cubicBezTo>
                    <a:pt x="18" y="14"/>
                    <a:pt x="14" y="11"/>
                    <a:pt x="11" y="11"/>
                  </a:cubicBezTo>
                  <a:cubicBezTo>
                    <a:pt x="4" y="11"/>
                    <a:pt x="1" y="26"/>
                    <a:pt x="9" y="77"/>
                  </a:cubicBezTo>
                  <a:cubicBezTo>
                    <a:pt x="21" y="77"/>
                    <a:pt x="21" y="71"/>
                    <a:pt x="19" y="68"/>
                  </a:cubicBezTo>
                  <a:lnTo>
                    <a:pt x="19" y="68"/>
                  </a:lnTo>
                  <a:cubicBezTo>
                    <a:pt x="27" y="48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6543;p43">
              <a:extLst>
                <a:ext uri="{FF2B5EF4-FFF2-40B4-BE49-F238E27FC236}">
                  <a16:creationId xmlns:a16="http://schemas.microsoft.com/office/drawing/2014/main" id="{CC772DE1-DA93-45D1-9D61-4B75857461A0}"/>
                </a:ext>
              </a:extLst>
            </p:cNvPr>
            <p:cNvSpPr/>
            <p:nvPr/>
          </p:nvSpPr>
          <p:spPr>
            <a:xfrm>
              <a:off x="1770450" y="249717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cubicBezTo>
                    <a:pt x="0" y="12"/>
                    <a:pt x="0" y="12"/>
                    <a:pt x="0" y="0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6544;p43">
              <a:extLst>
                <a:ext uri="{FF2B5EF4-FFF2-40B4-BE49-F238E27FC236}">
                  <a16:creationId xmlns:a16="http://schemas.microsoft.com/office/drawing/2014/main" id="{EF000E9E-7F65-4F25-A29A-F6B0445A080A}"/>
                </a:ext>
              </a:extLst>
            </p:cNvPr>
            <p:cNvSpPr/>
            <p:nvPr/>
          </p:nvSpPr>
          <p:spPr>
            <a:xfrm>
              <a:off x="1770325" y="2497275"/>
              <a:ext cx="1050" cy="1700"/>
            </a:xfrm>
            <a:custGeom>
              <a:avLst/>
              <a:gdLst/>
              <a:ahLst/>
              <a:cxnLst/>
              <a:rect l="l" t="t" r="r" b="b"/>
              <a:pathLst>
                <a:path w="42" h="68" extrusionOk="0">
                  <a:moveTo>
                    <a:pt x="2" y="0"/>
                  </a:moveTo>
                  <a:cubicBezTo>
                    <a:pt x="1" y="0"/>
                    <a:pt x="4" y="16"/>
                    <a:pt x="17" y="67"/>
                  </a:cubicBezTo>
                  <a:cubicBezTo>
                    <a:pt x="17" y="64"/>
                    <a:pt x="20" y="64"/>
                    <a:pt x="22" y="64"/>
                  </a:cubicBezTo>
                  <a:cubicBezTo>
                    <a:pt x="25" y="64"/>
                    <a:pt x="29" y="64"/>
                    <a:pt x="32" y="64"/>
                  </a:cubicBezTo>
                  <a:cubicBezTo>
                    <a:pt x="38" y="64"/>
                    <a:pt x="41" y="62"/>
                    <a:pt x="29" y="44"/>
                  </a:cubicBezTo>
                  <a:cubicBezTo>
                    <a:pt x="29" y="44"/>
                    <a:pt x="28" y="44"/>
                    <a:pt x="27" y="44"/>
                  </a:cubicBezTo>
                  <a:cubicBezTo>
                    <a:pt x="19" y="44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6545;p43">
              <a:extLst>
                <a:ext uri="{FF2B5EF4-FFF2-40B4-BE49-F238E27FC236}">
                  <a16:creationId xmlns:a16="http://schemas.microsoft.com/office/drawing/2014/main" id="{052EEF21-093C-45E7-9623-BF8A1E5490B9}"/>
                </a:ext>
              </a:extLst>
            </p:cNvPr>
            <p:cNvSpPr/>
            <p:nvPr/>
          </p:nvSpPr>
          <p:spPr>
            <a:xfrm>
              <a:off x="1768875" y="2497450"/>
              <a:ext cx="400" cy="925"/>
            </a:xfrm>
            <a:custGeom>
              <a:avLst/>
              <a:gdLst/>
              <a:ahLst/>
              <a:cxnLst/>
              <a:rect l="l" t="t" r="r" b="b"/>
              <a:pathLst>
                <a:path w="16" h="37" extrusionOk="0">
                  <a:moveTo>
                    <a:pt x="16" y="1"/>
                  </a:moveTo>
                  <a:lnTo>
                    <a:pt x="16" y="1"/>
                  </a:lnTo>
                  <a:cubicBezTo>
                    <a:pt x="4" y="25"/>
                    <a:pt x="1" y="37"/>
                    <a:pt x="2" y="37"/>
                  </a:cubicBezTo>
                  <a:cubicBezTo>
                    <a:pt x="4" y="37"/>
                    <a:pt x="10" y="2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6546;p43">
              <a:extLst>
                <a:ext uri="{FF2B5EF4-FFF2-40B4-BE49-F238E27FC236}">
                  <a16:creationId xmlns:a16="http://schemas.microsoft.com/office/drawing/2014/main" id="{2418B893-D95E-4D08-9EEB-0FC4E8311D5A}"/>
                </a:ext>
              </a:extLst>
            </p:cNvPr>
            <p:cNvSpPr/>
            <p:nvPr/>
          </p:nvSpPr>
          <p:spPr>
            <a:xfrm>
              <a:off x="1765975" y="2494900"/>
              <a:ext cx="500" cy="800"/>
            </a:xfrm>
            <a:custGeom>
              <a:avLst/>
              <a:gdLst/>
              <a:ahLst/>
              <a:cxnLst/>
              <a:rect l="l" t="t" r="r" b="b"/>
              <a:pathLst>
                <a:path w="20" h="32" extrusionOk="0">
                  <a:moveTo>
                    <a:pt x="19" y="0"/>
                  </a:moveTo>
                  <a:cubicBezTo>
                    <a:pt x="18" y="0"/>
                    <a:pt x="12" y="9"/>
                    <a:pt x="1" y="31"/>
                  </a:cubicBezTo>
                  <a:cubicBezTo>
                    <a:pt x="14" y="12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6547;p43">
              <a:extLst>
                <a:ext uri="{FF2B5EF4-FFF2-40B4-BE49-F238E27FC236}">
                  <a16:creationId xmlns:a16="http://schemas.microsoft.com/office/drawing/2014/main" id="{29F13233-9EC9-4B00-B671-7593F558F74D}"/>
                </a:ext>
              </a:extLst>
            </p:cNvPr>
            <p:cNvSpPr/>
            <p:nvPr/>
          </p:nvSpPr>
          <p:spPr>
            <a:xfrm>
              <a:off x="1765550" y="24949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cubicBezTo>
                    <a:pt x="0" y="0"/>
                    <a:pt x="1" y="8"/>
                    <a:pt x="6" y="29"/>
                  </a:cubicBezTo>
                  <a:cubicBezTo>
                    <a:pt x="6" y="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6548;p43">
              <a:extLst>
                <a:ext uri="{FF2B5EF4-FFF2-40B4-BE49-F238E27FC236}">
                  <a16:creationId xmlns:a16="http://schemas.microsoft.com/office/drawing/2014/main" id="{9CF68CC9-3B8B-4B7E-A9C8-55BE002264CC}"/>
                </a:ext>
              </a:extLst>
            </p:cNvPr>
            <p:cNvSpPr/>
            <p:nvPr/>
          </p:nvSpPr>
          <p:spPr>
            <a:xfrm>
              <a:off x="1748075" y="2494725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16"/>
                    <a:pt x="10" y="29"/>
                  </a:cubicBezTo>
                  <a:lnTo>
                    <a:pt x="10" y="29"/>
                  </a:lnTo>
                  <a:cubicBezTo>
                    <a:pt x="9" y="26"/>
                    <a:pt x="9" y="25"/>
                    <a:pt x="9" y="25"/>
                  </a:cubicBezTo>
                  <a:lnTo>
                    <a:pt x="9" y="25"/>
                  </a:lnTo>
                  <a:cubicBezTo>
                    <a:pt x="9" y="25"/>
                    <a:pt x="10" y="25"/>
                    <a:pt x="10" y="25"/>
                  </a:cubicBezTo>
                  <a:lnTo>
                    <a:pt x="10" y="25"/>
                  </a:lnTo>
                  <a:cubicBezTo>
                    <a:pt x="4" y="7"/>
                    <a:pt x="1" y="1"/>
                    <a:pt x="1" y="1"/>
                  </a:cubicBezTo>
                  <a:close/>
                  <a:moveTo>
                    <a:pt x="10" y="29"/>
                  </a:moveTo>
                  <a:cubicBezTo>
                    <a:pt x="11" y="31"/>
                    <a:pt x="12" y="34"/>
                    <a:pt x="14" y="38"/>
                  </a:cubicBezTo>
                  <a:cubicBezTo>
                    <a:pt x="13" y="36"/>
                    <a:pt x="11" y="32"/>
                    <a:pt x="10" y="29"/>
                  </a:cubicBezTo>
                  <a:close/>
                  <a:moveTo>
                    <a:pt x="10" y="25"/>
                  </a:moveTo>
                  <a:lnTo>
                    <a:pt x="10" y="25"/>
                  </a:lnTo>
                  <a:cubicBezTo>
                    <a:pt x="11" y="29"/>
                    <a:pt x="13" y="33"/>
                    <a:pt x="14" y="38"/>
                  </a:cubicBezTo>
                  <a:cubicBezTo>
                    <a:pt x="14" y="32"/>
                    <a:pt x="11" y="26"/>
                    <a:pt x="1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6549;p43">
              <a:extLst>
                <a:ext uri="{FF2B5EF4-FFF2-40B4-BE49-F238E27FC236}">
                  <a16:creationId xmlns:a16="http://schemas.microsoft.com/office/drawing/2014/main" id="{FAC6AF97-0B02-4A68-987D-1B8E37065FDD}"/>
                </a:ext>
              </a:extLst>
            </p:cNvPr>
            <p:cNvSpPr/>
            <p:nvPr/>
          </p:nvSpPr>
          <p:spPr>
            <a:xfrm>
              <a:off x="1736525" y="2498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12" y="48"/>
                  </a:moveTo>
                  <a:cubicBezTo>
                    <a:pt x="0" y="72"/>
                    <a:pt x="36" y="1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6550;p43">
              <a:extLst>
                <a:ext uri="{FF2B5EF4-FFF2-40B4-BE49-F238E27FC236}">
                  <a16:creationId xmlns:a16="http://schemas.microsoft.com/office/drawing/2014/main" id="{664CACF6-1F6D-4652-ABC4-273129620FE3}"/>
                </a:ext>
              </a:extLst>
            </p:cNvPr>
            <p:cNvSpPr/>
            <p:nvPr/>
          </p:nvSpPr>
          <p:spPr>
            <a:xfrm>
              <a:off x="1719850" y="25040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lnTo>
                    <a:pt x="0" y="25"/>
                  </a:lnTo>
                  <a:cubicBezTo>
                    <a:pt x="12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6551;p43">
              <a:extLst>
                <a:ext uri="{FF2B5EF4-FFF2-40B4-BE49-F238E27FC236}">
                  <a16:creationId xmlns:a16="http://schemas.microsoft.com/office/drawing/2014/main" id="{402F995D-3468-4529-BC16-20E0C366279F}"/>
                </a:ext>
              </a:extLst>
            </p:cNvPr>
            <p:cNvSpPr/>
            <p:nvPr/>
          </p:nvSpPr>
          <p:spPr>
            <a:xfrm>
              <a:off x="1757950" y="2495375"/>
              <a:ext cx="625" cy="575"/>
            </a:xfrm>
            <a:custGeom>
              <a:avLst/>
              <a:gdLst/>
              <a:ahLst/>
              <a:cxnLst/>
              <a:rect l="l" t="t" r="r" b="b"/>
              <a:pathLst>
                <a:path w="25" h="23" extrusionOk="0">
                  <a:moveTo>
                    <a:pt x="0" y="1"/>
                  </a:moveTo>
                  <a:cubicBezTo>
                    <a:pt x="9" y="9"/>
                    <a:pt x="17" y="23"/>
                    <a:pt x="21" y="23"/>
                  </a:cubicBezTo>
                  <a:cubicBezTo>
                    <a:pt x="23" y="23"/>
                    <a:pt x="24" y="20"/>
                    <a:pt x="24" y="12"/>
                  </a:cubicBez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6552;p43">
              <a:extLst>
                <a:ext uri="{FF2B5EF4-FFF2-40B4-BE49-F238E27FC236}">
                  <a16:creationId xmlns:a16="http://schemas.microsoft.com/office/drawing/2014/main" id="{AF77A42A-92CD-4F2C-8847-34400E799CBB}"/>
                </a:ext>
              </a:extLst>
            </p:cNvPr>
            <p:cNvSpPr/>
            <p:nvPr/>
          </p:nvSpPr>
          <p:spPr>
            <a:xfrm>
              <a:off x="1757350" y="24950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13" y="0"/>
                  </a:moveTo>
                  <a:cubicBezTo>
                    <a:pt x="10" y="0"/>
                    <a:pt x="6" y="4"/>
                    <a:pt x="1" y="16"/>
                  </a:cubicBezTo>
                  <a:cubicBezTo>
                    <a:pt x="5" y="22"/>
                    <a:pt x="9" y="25"/>
                    <a:pt x="11" y="25"/>
                  </a:cubicBezTo>
                  <a:cubicBezTo>
                    <a:pt x="20" y="25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6553;p43">
              <a:extLst>
                <a:ext uri="{FF2B5EF4-FFF2-40B4-BE49-F238E27FC236}">
                  <a16:creationId xmlns:a16="http://schemas.microsoft.com/office/drawing/2014/main" id="{D802442D-0BA5-4634-B4EE-687E25B50F41}"/>
                </a:ext>
              </a:extLst>
            </p:cNvPr>
            <p:cNvSpPr/>
            <p:nvPr/>
          </p:nvSpPr>
          <p:spPr>
            <a:xfrm>
              <a:off x="1763000" y="24950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6554;p43">
              <a:extLst>
                <a:ext uri="{FF2B5EF4-FFF2-40B4-BE49-F238E27FC236}">
                  <a16:creationId xmlns:a16="http://schemas.microsoft.com/office/drawing/2014/main" id="{B1AB69E6-95D5-4A04-A695-8743FFB367AE}"/>
                </a:ext>
              </a:extLst>
            </p:cNvPr>
            <p:cNvSpPr/>
            <p:nvPr/>
          </p:nvSpPr>
          <p:spPr>
            <a:xfrm>
              <a:off x="1762400" y="2495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cubicBezTo>
                    <a:pt x="13" y="13"/>
                    <a:pt x="1" y="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6555;p43">
              <a:extLst>
                <a:ext uri="{FF2B5EF4-FFF2-40B4-BE49-F238E27FC236}">
                  <a16:creationId xmlns:a16="http://schemas.microsoft.com/office/drawing/2014/main" id="{340036B8-595C-4A21-B145-BC27B84C5D08}"/>
                </a:ext>
              </a:extLst>
            </p:cNvPr>
            <p:cNvSpPr/>
            <p:nvPr/>
          </p:nvSpPr>
          <p:spPr>
            <a:xfrm>
              <a:off x="1709425" y="2501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6556;p43">
              <a:extLst>
                <a:ext uri="{FF2B5EF4-FFF2-40B4-BE49-F238E27FC236}">
                  <a16:creationId xmlns:a16="http://schemas.microsoft.com/office/drawing/2014/main" id="{C8A771E2-19B0-4DFA-BDA2-F8E19328DA8F}"/>
                </a:ext>
              </a:extLst>
            </p:cNvPr>
            <p:cNvSpPr/>
            <p:nvPr/>
          </p:nvSpPr>
          <p:spPr>
            <a:xfrm>
              <a:off x="1744550" y="25025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6557;p43">
              <a:extLst>
                <a:ext uri="{FF2B5EF4-FFF2-40B4-BE49-F238E27FC236}">
                  <a16:creationId xmlns:a16="http://schemas.microsoft.com/office/drawing/2014/main" id="{A51EFD89-9EDC-4547-B7A6-43F9B5BA6B99}"/>
                </a:ext>
              </a:extLst>
            </p:cNvPr>
            <p:cNvSpPr/>
            <p:nvPr/>
          </p:nvSpPr>
          <p:spPr>
            <a:xfrm>
              <a:off x="1743950" y="2500725"/>
              <a:ext cx="925" cy="2425"/>
            </a:xfrm>
            <a:custGeom>
              <a:avLst/>
              <a:gdLst/>
              <a:ahLst/>
              <a:cxnLst/>
              <a:rect l="l" t="t" r="r" b="b"/>
              <a:pathLst>
                <a:path w="37" h="97" extrusionOk="0">
                  <a:moveTo>
                    <a:pt x="25" y="1"/>
                  </a:moveTo>
                  <a:lnTo>
                    <a:pt x="25" y="1"/>
                  </a:lnTo>
                  <a:cubicBezTo>
                    <a:pt x="13" y="37"/>
                    <a:pt x="13" y="60"/>
                    <a:pt x="1" y="96"/>
                  </a:cubicBezTo>
                  <a:cubicBezTo>
                    <a:pt x="13" y="60"/>
                    <a:pt x="36" y="6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6558;p43">
              <a:extLst>
                <a:ext uri="{FF2B5EF4-FFF2-40B4-BE49-F238E27FC236}">
                  <a16:creationId xmlns:a16="http://schemas.microsoft.com/office/drawing/2014/main" id="{3B3BE03C-B961-4E47-9BBE-9B82B572CF63}"/>
                </a:ext>
              </a:extLst>
            </p:cNvPr>
            <p:cNvSpPr/>
            <p:nvPr/>
          </p:nvSpPr>
          <p:spPr>
            <a:xfrm>
              <a:off x="1763600" y="24977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"/>
                    <a:pt x="1" y="13"/>
                    <a:pt x="1" y="1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6559;p43">
              <a:extLst>
                <a:ext uri="{FF2B5EF4-FFF2-40B4-BE49-F238E27FC236}">
                  <a16:creationId xmlns:a16="http://schemas.microsoft.com/office/drawing/2014/main" id="{242A8995-36D1-420E-8D20-06B5CB51A2D5}"/>
                </a:ext>
              </a:extLst>
            </p:cNvPr>
            <p:cNvSpPr/>
            <p:nvPr/>
          </p:nvSpPr>
          <p:spPr>
            <a:xfrm>
              <a:off x="1719850" y="25037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6560;p43">
              <a:extLst>
                <a:ext uri="{FF2B5EF4-FFF2-40B4-BE49-F238E27FC236}">
                  <a16:creationId xmlns:a16="http://schemas.microsoft.com/office/drawing/2014/main" id="{4A9A8406-9FE0-4007-8CBF-F1D842A143B7}"/>
                </a:ext>
              </a:extLst>
            </p:cNvPr>
            <p:cNvSpPr/>
            <p:nvPr/>
          </p:nvSpPr>
          <p:spPr>
            <a:xfrm>
              <a:off x="1763900" y="24950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6561;p43">
              <a:extLst>
                <a:ext uri="{FF2B5EF4-FFF2-40B4-BE49-F238E27FC236}">
                  <a16:creationId xmlns:a16="http://schemas.microsoft.com/office/drawing/2014/main" id="{FB0DF5A2-156E-46F6-AD6A-A51AFF18AC09}"/>
                </a:ext>
              </a:extLst>
            </p:cNvPr>
            <p:cNvSpPr/>
            <p:nvPr/>
          </p:nvSpPr>
          <p:spPr>
            <a:xfrm>
              <a:off x="1767175" y="249925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0"/>
                  </a:moveTo>
                  <a:cubicBezTo>
                    <a:pt x="0" y="0"/>
                    <a:pt x="0" y="3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6562;p43">
              <a:extLst>
                <a:ext uri="{FF2B5EF4-FFF2-40B4-BE49-F238E27FC236}">
                  <a16:creationId xmlns:a16="http://schemas.microsoft.com/office/drawing/2014/main" id="{EB3618F3-C7CE-43A6-886D-17251EEA02B4}"/>
                </a:ext>
              </a:extLst>
            </p:cNvPr>
            <p:cNvSpPr/>
            <p:nvPr/>
          </p:nvSpPr>
          <p:spPr>
            <a:xfrm>
              <a:off x="1764800" y="2497200"/>
              <a:ext cx="325" cy="575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2" y="0"/>
                  </a:moveTo>
                  <a:cubicBezTo>
                    <a:pt x="0" y="0"/>
                    <a:pt x="1" y="7"/>
                    <a:pt x="12" y="23"/>
                  </a:cubicBezTo>
                  <a:cubicBezTo>
                    <a:pt x="12" y="10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6563;p43">
              <a:extLst>
                <a:ext uri="{FF2B5EF4-FFF2-40B4-BE49-F238E27FC236}">
                  <a16:creationId xmlns:a16="http://schemas.microsoft.com/office/drawing/2014/main" id="{59E94281-3CFC-433C-BD0E-FE49FC404282}"/>
                </a:ext>
              </a:extLst>
            </p:cNvPr>
            <p:cNvSpPr/>
            <p:nvPr/>
          </p:nvSpPr>
          <p:spPr>
            <a:xfrm>
              <a:off x="1765100" y="249762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12" y="1"/>
                  </a:moveTo>
                  <a:cubicBezTo>
                    <a:pt x="11" y="1"/>
                    <a:pt x="8" y="6"/>
                    <a:pt x="0" y="6"/>
                  </a:cubicBezTo>
                  <a:lnTo>
                    <a:pt x="12" y="6"/>
                  </a:lnTo>
                  <a:cubicBezTo>
                    <a:pt x="12" y="2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6564;p43">
              <a:extLst>
                <a:ext uri="{FF2B5EF4-FFF2-40B4-BE49-F238E27FC236}">
                  <a16:creationId xmlns:a16="http://schemas.microsoft.com/office/drawing/2014/main" id="{38D5418A-3867-48BF-B6FF-B97895DD1629}"/>
                </a:ext>
              </a:extLst>
            </p:cNvPr>
            <p:cNvSpPr/>
            <p:nvPr/>
          </p:nvSpPr>
          <p:spPr>
            <a:xfrm>
              <a:off x="1762025" y="2494950"/>
              <a:ext cx="400" cy="875"/>
            </a:xfrm>
            <a:custGeom>
              <a:avLst/>
              <a:gdLst/>
              <a:ahLst/>
              <a:cxnLst/>
              <a:rect l="l" t="t" r="r" b="b"/>
              <a:pathLst>
                <a:path w="16" h="35" extrusionOk="0">
                  <a:moveTo>
                    <a:pt x="15" y="1"/>
                  </a:moveTo>
                  <a:cubicBezTo>
                    <a:pt x="11" y="1"/>
                    <a:pt x="0" y="34"/>
                    <a:pt x="8" y="34"/>
                  </a:cubicBezTo>
                  <a:cubicBezTo>
                    <a:pt x="10" y="34"/>
                    <a:pt x="12" y="33"/>
                    <a:pt x="16" y="29"/>
                  </a:cubicBezTo>
                  <a:cubicBezTo>
                    <a:pt x="16" y="23"/>
                    <a:pt x="16" y="6"/>
                    <a:pt x="16" y="6"/>
                  </a:cubicBezTo>
                  <a:cubicBezTo>
                    <a:pt x="16" y="2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6565;p43">
              <a:extLst>
                <a:ext uri="{FF2B5EF4-FFF2-40B4-BE49-F238E27FC236}">
                  <a16:creationId xmlns:a16="http://schemas.microsoft.com/office/drawing/2014/main" id="{56A0B8E8-D5A4-47D6-8596-0561FF40498E}"/>
                </a:ext>
              </a:extLst>
            </p:cNvPr>
            <p:cNvSpPr/>
            <p:nvPr/>
          </p:nvSpPr>
          <p:spPr>
            <a:xfrm>
              <a:off x="1764500" y="2498700"/>
              <a:ext cx="475" cy="675"/>
            </a:xfrm>
            <a:custGeom>
              <a:avLst/>
              <a:gdLst/>
              <a:ahLst/>
              <a:cxnLst/>
              <a:rect l="l" t="t" r="r" b="b"/>
              <a:pathLst>
                <a:path w="19" h="27" extrusionOk="0">
                  <a:moveTo>
                    <a:pt x="16" y="0"/>
                  </a:moveTo>
                  <a:cubicBezTo>
                    <a:pt x="14" y="0"/>
                    <a:pt x="10" y="6"/>
                    <a:pt x="0" y="22"/>
                  </a:cubicBezTo>
                  <a:cubicBezTo>
                    <a:pt x="0" y="25"/>
                    <a:pt x="1" y="27"/>
                    <a:pt x="2" y="27"/>
                  </a:cubicBezTo>
                  <a:cubicBezTo>
                    <a:pt x="6" y="27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6566;p43">
              <a:extLst>
                <a:ext uri="{FF2B5EF4-FFF2-40B4-BE49-F238E27FC236}">
                  <a16:creationId xmlns:a16="http://schemas.microsoft.com/office/drawing/2014/main" id="{612CFA05-106C-47E9-9D91-F11FD242804D}"/>
                </a:ext>
              </a:extLst>
            </p:cNvPr>
            <p:cNvSpPr/>
            <p:nvPr/>
          </p:nvSpPr>
          <p:spPr>
            <a:xfrm>
              <a:off x="1763000" y="249865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1" y="12"/>
                  </a:moveTo>
                  <a:cubicBezTo>
                    <a:pt x="48" y="24"/>
                    <a:pt x="1" y="12"/>
                    <a:pt x="1" y="12"/>
                  </a:cubicBezTo>
                  <a:cubicBezTo>
                    <a:pt x="1" y="12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6567;p43">
              <a:extLst>
                <a:ext uri="{FF2B5EF4-FFF2-40B4-BE49-F238E27FC236}">
                  <a16:creationId xmlns:a16="http://schemas.microsoft.com/office/drawing/2014/main" id="{C2163B87-56A0-404D-85E6-7FE4C27950B9}"/>
                </a:ext>
              </a:extLst>
            </p:cNvPr>
            <p:cNvSpPr/>
            <p:nvPr/>
          </p:nvSpPr>
          <p:spPr>
            <a:xfrm>
              <a:off x="1763900" y="2499550"/>
              <a:ext cx="550" cy="150"/>
            </a:xfrm>
            <a:custGeom>
              <a:avLst/>
              <a:gdLst/>
              <a:ahLst/>
              <a:cxnLst/>
              <a:rect l="l" t="t" r="r" b="b"/>
              <a:pathLst>
                <a:path w="22" h="6" extrusionOk="0">
                  <a:moveTo>
                    <a:pt x="0" y="0"/>
                  </a:moveTo>
                  <a:cubicBezTo>
                    <a:pt x="12" y="4"/>
                    <a:pt x="18" y="6"/>
                    <a:pt x="19" y="6"/>
                  </a:cubicBezTo>
                  <a:cubicBezTo>
                    <a:pt x="22" y="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6568;p43">
              <a:extLst>
                <a:ext uri="{FF2B5EF4-FFF2-40B4-BE49-F238E27FC236}">
                  <a16:creationId xmlns:a16="http://schemas.microsoft.com/office/drawing/2014/main" id="{6C800D39-2310-4F35-A388-9F641E3421C0}"/>
                </a:ext>
              </a:extLst>
            </p:cNvPr>
            <p:cNvSpPr/>
            <p:nvPr/>
          </p:nvSpPr>
          <p:spPr>
            <a:xfrm>
              <a:off x="1758850" y="2498950"/>
              <a:ext cx="450" cy="250"/>
            </a:xfrm>
            <a:custGeom>
              <a:avLst/>
              <a:gdLst/>
              <a:ahLst/>
              <a:cxnLst/>
              <a:rect l="l" t="t" r="r" b="b"/>
              <a:pathLst>
                <a:path w="18" h="10" extrusionOk="0">
                  <a:moveTo>
                    <a:pt x="0" y="0"/>
                  </a:moveTo>
                  <a:cubicBezTo>
                    <a:pt x="0" y="6"/>
                    <a:pt x="9" y="9"/>
                    <a:pt x="13" y="9"/>
                  </a:cubicBezTo>
                  <a:cubicBezTo>
                    <a:pt x="18" y="9"/>
                    <a:pt x="18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6569;p43">
              <a:extLst>
                <a:ext uri="{FF2B5EF4-FFF2-40B4-BE49-F238E27FC236}">
                  <a16:creationId xmlns:a16="http://schemas.microsoft.com/office/drawing/2014/main" id="{F27ACECA-2BBB-4C95-BEA6-8E03E18E67EA}"/>
                </a:ext>
              </a:extLst>
            </p:cNvPr>
            <p:cNvSpPr/>
            <p:nvPr/>
          </p:nvSpPr>
          <p:spPr>
            <a:xfrm>
              <a:off x="1760325" y="250042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1"/>
                  </a:moveTo>
                  <a:cubicBezTo>
                    <a:pt x="1" y="37"/>
                    <a:pt x="1" y="37"/>
                    <a:pt x="1" y="1"/>
                  </a:cubicBez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6570;p43">
              <a:extLst>
                <a:ext uri="{FF2B5EF4-FFF2-40B4-BE49-F238E27FC236}">
                  <a16:creationId xmlns:a16="http://schemas.microsoft.com/office/drawing/2014/main" id="{500508D3-AD53-4B17-A09D-909EC308FE30}"/>
                </a:ext>
              </a:extLst>
            </p:cNvPr>
            <p:cNvSpPr/>
            <p:nvPr/>
          </p:nvSpPr>
          <p:spPr>
            <a:xfrm>
              <a:off x="1758550" y="250132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24" y="1"/>
                  </a:moveTo>
                  <a:cubicBezTo>
                    <a:pt x="24" y="1"/>
                    <a:pt x="0" y="25"/>
                    <a:pt x="24" y="25"/>
                  </a:cubicBezTo>
                  <a:cubicBezTo>
                    <a:pt x="24" y="13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6571;p43">
              <a:extLst>
                <a:ext uri="{FF2B5EF4-FFF2-40B4-BE49-F238E27FC236}">
                  <a16:creationId xmlns:a16="http://schemas.microsoft.com/office/drawing/2014/main" id="{76FEFC4F-3EC8-4500-B7ED-E91231F8CC8A}"/>
                </a:ext>
              </a:extLst>
            </p:cNvPr>
            <p:cNvSpPr/>
            <p:nvPr/>
          </p:nvSpPr>
          <p:spPr>
            <a:xfrm>
              <a:off x="1753475" y="2498350"/>
              <a:ext cx="25" cy="1825"/>
            </a:xfrm>
            <a:custGeom>
              <a:avLst/>
              <a:gdLst/>
              <a:ahLst/>
              <a:cxnLst/>
              <a:rect l="l" t="t" r="r" b="b"/>
              <a:pathLst>
                <a:path w="1" h="73" extrusionOk="0">
                  <a:moveTo>
                    <a:pt x="1" y="1"/>
                  </a:moveTo>
                  <a:cubicBezTo>
                    <a:pt x="1" y="72"/>
                    <a:pt x="1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6572;p43">
              <a:extLst>
                <a:ext uri="{FF2B5EF4-FFF2-40B4-BE49-F238E27FC236}">
                  <a16:creationId xmlns:a16="http://schemas.microsoft.com/office/drawing/2014/main" id="{1E619C0E-D928-4F9D-8FC0-C6E3B148AA8B}"/>
                </a:ext>
              </a:extLst>
            </p:cNvPr>
            <p:cNvSpPr/>
            <p:nvPr/>
          </p:nvSpPr>
          <p:spPr>
            <a:xfrm>
              <a:off x="1748025" y="2502500"/>
              <a:ext cx="600" cy="1375"/>
            </a:xfrm>
            <a:custGeom>
              <a:avLst/>
              <a:gdLst/>
              <a:ahLst/>
              <a:cxnLst/>
              <a:rect l="l" t="t" r="r" b="b"/>
              <a:pathLst>
                <a:path w="24" h="55" extrusionOk="0">
                  <a:moveTo>
                    <a:pt x="6" y="1"/>
                  </a:moveTo>
                  <a:cubicBezTo>
                    <a:pt x="3" y="1"/>
                    <a:pt x="1" y="13"/>
                    <a:pt x="4" y="49"/>
                  </a:cubicBezTo>
                  <a:cubicBezTo>
                    <a:pt x="9" y="53"/>
                    <a:pt x="11" y="55"/>
                    <a:pt x="13" y="55"/>
                  </a:cubicBezTo>
                  <a:cubicBezTo>
                    <a:pt x="15" y="55"/>
                    <a:pt x="15" y="53"/>
                    <a:pt x="15" y="50"/>
                  </a:cubicBezTo>
                  <a:lnTo>
                    <a:pt x="15" y="50"/>
                  </a:lnTo>
                  <a:cubicBezTo>
                    <a:pt x="23" y="42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6573;p43">
              <a:extLst>
                <a:ext uri="{FF2B5EF4-FFF2-40B4-BE49-F238E27FC236}">
                  <a16:creationId xmlns:a16="http://schemas.microsoft.com/office/drawing/2014/main" id="{A22C0002-68E5-4EAF-9BE3-8F7A3B6ADB7B}"/>
                </a:ext>
              </a:extLst>
            </p:cNvPr>
            <p:cNvSpPr/>
            <p:nvPr/>
          </p:nvSpPr>
          <p:spPr>
            <a:xfrm>
              <a:off x="1729675" y="2504300"/>
              <a:ext cx="425" cy="775"/>
            </a:xfrm>
            <a:custGeom>
              <a:avLst/>
              <a:gdLst/>
              <a:ahLst/>
              <a:cxnLst/>
              <a:rect l="l" t="t" r="r" b="b"/>
              <a:pathLst>
                <a:path w="17" h="31" extrusionOk="0">
                  <a:moveTo>
                    <a:pt x="0" y="1"/>
                  </a:moveTo>
                  <a:cubicBezTo>
                    <a:pt x="0" y="8"/>
                    <a:pt x="14" y="30"/>
                    <a:pt x="16" y="30"/>
                  </a:cubicBezTo>
                  <a:cubicBezTo>
                    <a:pt x="17" y="30"/>
                    <a:pt x="13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6574;p43">
              <a:extLst>
                <a:ext uri="{FF2B5EF4-FFF2-40B4-BE49-F238E27FC236}">
                  <a16:creationId xmlns:a16="http://schemas.microsoft.com/office/drawing/2014/main" id="{7E42C0CC-5DA1-4799-820F-9A367E62143F}"/>
                </a:ext>
              </a:extLst>
            </p:cNvPr>
            <p:cNvSpPr/>
            <p:nvPr/>
          </p:nvSpPr>
          <p:spPr>
            <a:xfrm>
              <a:off x="1725875" y="2503525"/>
              <a:ext cx="250" cy="800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0" y="0"/>
                  </a:moveTo>
                  <a:cubicBezTo>
                    <a:pt x="0" y="0"/>
                    <a:pt x="3" y="13"/>
                    <a:pt x="9" y="32"/>
                  </a:cubicBezTo>
                  <a:cubicBezTo>
                    <a:pt x="4" y="1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6575;p43">
              <a:extLst>
                <a:ext uri="{FF2B5EF4-FFF2-40B4-BE49-F238E27FC236}">
                  <a16:creationId xmlns:a16="http://schemas.microsoft.com/office/drawing/2014/main" id="{8CF3D43D-4949-4C84-8E4D-DA40490A0906}"/>
                </a:ext>
              </a:extLst>
            </p:cNvPr>
            <p:cNvSpPr/>
            <p:nvPr/>
          </p:nvSpPr>
          <p:spPr>
            <a:xfrm>
              <a:off x="1722525" y="2504950"/>
              <a:ext cx="325" cy="575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" y="1"/>
                  </a:moveTo>
                  <a:cubicBezTo>
                    <a:pt x="0" y="1"/>
                    <a:pt x="0" y="6"/>
                    <a:pt x="0" y="22"/>
                  </a:cubicBezTo>
                  <a:cubicBezTo>
                    <a:pt x="0" y="22"/>
                    <a:pt x="12" y="11"/>
                    <a:pt x="12" y="10"/>
                  </a:cubicBezTo>
                  <a:lnTo>
                    <a:pt x="12" y="10"/>
                  </a:lnTo>
                  <a:cubicBezTo>
                    <a:pt x="11" y="12"/>
                    <a:pt x="10" y="12"/>
                    <a:pt x="9" y="12"/>
                  </a:cubicBezTo>
                  <a:cubicBezTo>
                    <a:pt x="4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6576;p43">
              <a:extLst>
                <a:ext uri="{FF2B5EF4-FFF2-40B4-BE49-F238E27FC236}">
                  <a16:creationId xmlns:a16="http://schemas.microsoft.com/office/drawing/2014/main" id="{81578B83-3085-401C-A28C-3DF3FDFACD80}"/>
                </a:ext>
              </a:extLst>
            </p:cNvPr>
            <p:cNvSpPr/>
            <p:nvPr/>
          </p:nvSpPr>
          <p:spPr>
            <a:xfrm>
              <a:off x="1750000" y="2558650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18" y="0"/>
                  </a:moveTo>
                  <a:cubicBezTo>
                    <a:pt x="9" y="0"/>
                    <a:pt x="1" y="6"/>
                    <a:pt x="9" y="6"/>
                  </a:cubicBezTo>
                  <a:lnTo>
                    <a:pt x="33" y="6"/>
                  </a:lnTo>
                  <a:cubicBezTo>
                    <a:pt x="29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6577;p43">
              <a:extLst>
                <a:ext uri="{FF2B5EF4-FFF2-40B4-BE49-F238E27FC236}">
                  <a16:creationId xmlns:a16="http://schemas.microsoft.com/office/drawing/2014/main" id="{EA174894-14FE-4247-99F7-C4CEC906FF2B}"/>
                </a:ext>
              </a:extLst>
            </p:cNvPr>
            <p:cNvSpPr/>
            <p:nvPr/>
          </p:nvSpPr>
          <p:spPr>
            <a:xfrm>
              <a:off x="1747925" y="2556275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3" y="0"/>
                  </a:moveTo>
                  <a:cubicBezTo>
                    <a:pt x="0" y="0"/>
                    <a:pt x="24" y="5"/>
                    <a:pt x="32" y="5"/>
                  </a:cubicBezTo>
                  <a:cubicBezTo>
                    <a:pt x="12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6578;p43">
              <a:extLst>
                <a:ext uri="{FF2B5EF4-FFF2-40B4-BE49-F238E27FC236}">
                  <a16:creationId xmlns:a16="http://schemas.microsoft.com/office/drawing/2014/main" id="{3ABD7EB2-FBD7-4A0D-8D80-FC708B80EDD5}"/>
                </a:ext>
              </a:extLst>
            </p:cNvPr>
            <p:cNvSpPr/>
            <p:nvPr/>
          </p:nvSpPr>
          <p:spPr>
            <a:xfrm>
              <a:off x="1747375" y="2554325"/>
              <a:ext cx="2200" cy="1200"/>
            </a:xfrm>
            <a:custGeom>
              <a:avLst/>
              <a:gdLst/>
              <a:ahLst/>
              <a:cxnLst/>
              <a:rect l="l" t="t" r="r" b="b"/>
              <a:pathLst>
                <a:path w="88" h="48" extrusionOk="0">
                  <a:moveTo>
                    <a:pt x="19" y="0"/>
                  </a:moveTo>
                  <a:lnTo>
                    <a:pt x="19" y="0"/>
                  </a:lnTo>
                  <a:cubicBezTo>
                    <a:pt x="19" y="0"/>
                    <a:pt x="19" y="0"/>
                    <a:pt x="19" y="0"/>
                  </a:cubicBezTo>
                  <a:lnTo>
                    <a:pt x="19" y="0"/>
                  </a:lnTo>
                  <a:cubicBezTo>
                    <a:pt x="19" y="0"/>
                    <a:pt x="19" y="0"/>
                    <a:pt x="19" y="0"/>
                  </a:cubicBezTo>
                  <a:close/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lnTo>
                    <a:pt x="19" y="0"/>
                  </a:lnTo>
                  <a:cubicBezTo>
                    <a:pt x="1" y="6"/>
                    <a:pt x="1" y="9"/>
                    <a:pt x="5" y="9"/>
                  </a:cubicBezTo>
                  <a:cubicBezTo>
                    <a:pt x="7" y="9"/>
                    <a:pt x="9" y="9"/>
                    <a:pt x="11" y="8"/>
                  </a:cubicBezTo>
                  <a:lnTo>
                    <a:pt x="11" y="8"/>
                  </a:lnTo>
                  <a:cubicBezTo>
                    <a:pt x="6" y="23"/>
                    <a:pt x="32" y="48"/>
                    <a:pt x="42" y="48"/>
                  </a:cubicBezTo>
                  <a:cubicBezTo>
                    <a:pt x="88" y="48"/>
                    <a:pt x="14" y="26"/>
                    <a:pt x="17" y="3"/>
                  </a:cubicBezTo>
                  <a:lnTo>
                    <a:pt x="17" y="3"/>
                  </a:lnTo>
                  <a:cubicBezTo>
                    <a:pt x="18" y="2"/>
                    <a:pt x="19" y="1"/>
                    <a:pt x="19" y="0"/>
                  </a:cubicBezTo>
                  <a:lnTo>
                    <a:pt x="19" y="0"/>
                  </a:lnTo>
                  <a:cubicBezTo>
                    <a:pt x="19" y="0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6579;p43">
              <a:extLst>
                <a:ext uri="{FF2B5EF4-FFF2-40B4-BE49-F238E27FC236}">
                  <a16:creationId xmlns:a16="http://schemas.microsoft.com/office/drawing/2014/main" id="{2C308140-C597-430A-8BF8-09933FBCC7C1}"/>
                </a:ext>
              </a:extLst>
            </p:cNvPr>
            <p:cNvSpPr/>
            <p:nvPr/>
          </p:nvSpPr>
          <p:spPr>
            <a:xfrm>
              <a:off x="1749475" y="2552175"/>
              <a:ext cx="325" cy="375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5" y="1"/>
                  </a:moveTo>
                  <a:cubicBezTo>
                    <a:pt x="2" y="1"/>
                    <a:pt x="1" y="5"/>
                    <a:pt x="6" y="15"/>
                  </a:cubicBezTo>
                  <a:cubicBezTo>
                    <a:pt x="13" y="8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6580;p43">
              <a:extLst>
                <a:ext uri="{FF2B5EF4-FFF2-40B4-BE49-F238E27FC236}">
                  <a16:creationId xmlns:a16="http://schemas.microsoft.com/office/drawing/2014/main" id="{4940A1C6-1775-4B8C-B8EB-9449351776A9}"/>
                </a:ext>
              </a:extLst>
            </p:cNvPr>
            <p:cNvSpPr/>
            <p:nvPr/>
          </p:nvSpPr>
          <p:spPr>
            <a:xfrm>
              <a:off x="1749900" y="25524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6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6581;p43">
              <a:extLst>
                <a:ext uri="{FF2B5EF4-FFF2-40B4-BE49-F238E27FC236}">
                  <a16:creationId xmlns:a16="http://schemas.microsoft.com/office/drawing/2014/main" id="{57C1DCDC-9044-48C1-A75B-881F189AB974}"/>
                </a:ext>
              </a:extLst>
            </p:cNvPr>
            <p:cNvSpPr/>
            <p:nvPr/>
          </p:nvSpPr>
          <p:spPr>
            <a:xfrm>
              <a:off x="1749025" y="25510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21" y="0"/>
                  </a:moveTo>
                  <a:cubicBezTo>
                    <a:pt x="16" y="0"/>
                    <a:pt x="8" y="3"/>
                    <a:pt x="0" y="11"/>
                  </a:cubicBezTo>
                  <a:cubicBezTo>
                    <a:pt x="32" y="11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6582;p43">
              <a:extLst>
                <a:ext uri="{FF2B5EF4-FFF2-40B4-BE49-F238E27FC236}">
                  <a16:creationId xmlns:a16="http://schemas.microsoft.com/office/drawing/2014/main" id="{8B73645D-8554-48CB-97A2-02F0B4504BD8}"/>
                </a:ext>
              </a:extLst>
            </p:cNvPr>
            <p:cNvSpPr/>
            <p:nvPr/>
          </p:nvSpPr>
          <p:spPr>
            <a:xfrm>
              <a:off x="1748425" y="2551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6583;p43">
              <a:extLst>
                <a:ext uri="{FF2B5EF4-FFF2-40B4-BE49-F238E27FC236}">
                  <a16:creationId xmlns:a16="http://schemas.microsoft.com/office/drawing/2014/main" id="{F08DA90F-E384-4519-B718-3634F829399F}"/>
                </a:ext>
              </a:extLst>
            </p:cNvPr>
            <p:cNvSpPr/>
            <p:nvPr/>
          </p:nvSpPr>
          <p:spPr>
            <a:xfrm>
              <a:off x="1748300" y="2551550"/>
              <a:ext cx="675" cy="250"/>
            </a:xfrm>
            <a:custGeom>
              <a:avLst/>
              <a:gdLst/>
              <a:ahLst/>
              <a:cxnLst/>
              <a:rect l="l" t="t" r="r" b="b"/>
              <a:pathLst>
                <a:path w="27" h="10" extrusionOk="0">
                  <a:moveTo>
                    <a:pt x="26" y="0"/>
                  </a:moveTo>
                  <a:cubicBezTo>
                    <a:pt x="24" y="0"/>
                    <a:pt x="0" y="7"/>
                    <a:pt x="2" y="7"/>
                  </a:cubicBezTo>
                  <a:cubicBezTo>
                    <a:pt x="3" y="7"/>
                    <a:pt x="4" y="7"/>
                    <a:pt x="7" y="6"/>
                  </a:cubicBezTo>
                  <a:lnTo>
                    <a:pt x="7" y="6"/>
                  </a:lnTo>
                  <a:cubicBezTo>
                    <a:pt x="4" y="8"/>
                    <a:pt x="3" y="9"/>
                    <a:pt x="4" y="9"/>
                  </a:cubicBezTo>
                  <a:cubicBezTo>
                    <a:pt x="5" y="9"/>
                    <a:pt x="9" y="8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6584;p43">
              <a:extLst>
                <a:ext uri="{FF2B5EF4-FFF2-40B4-BE49-F238E27FC236}">
                  <a16:creationId xmlns:a16="http://schemas.microsoft.com/office/drawing/2014/main" id="{144FAB22-6037-40BC-8547-AD181033BCAC}"/>
                </a:ext>
              </a:extLst>
            </p:cNvPr>
            <p:cNvSpPr/>
            <p:nvPr/>
          </p:nvSpPr>
          <p:spPr>
            <a:xfrm>
              <a:off x="1748425" y="2551925"/>
              <a:ext cx="825" cy="750"/>
            </a:xfrm>
            <a:custGeom>
              <a:avLst/>
              <a:gdLst/>
              <a:ahLst/>
              <a:cxnLst/>
              <a:rect l="l" t="t" r="r" b="b"/>
              <a:pathLst>
                <a:path w="33" h="30" extrusionOk="0">
                  <a:moveTo>
                    <a:pt x="24" y="1"/>
                  </a:moveTo>
                  <a:lnTo>
                    <a:pt x="24" y="1"/>
                  </a:lnTo>
                  <a:cubicBezTo>
                    <a:pt x="12" y="13"/>
                    <a:pt x="12" y="25"/>
                    <a:pt x="0" y="25"/>
                  </a:cubicBezTo>
                  <a:cubicBezTo>
                    <a:pt x="4" y="28"/>
                    <a:pt x="8" y="29"/>
                    <a:pt x="12" y="29"/>
                  </a:cubicBezTo>
                  <a:cubicBezTo>
                    <a:pt x="22" y="29"/>
                    <a:pt x="33" y="1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6585;p43">
              <a:extLst>
                <a:ext uri="{FF2B5EF4-FFF2-40B4-BE49-F238E27FC236}">
                  <a16:creationId xmlns:a16="http://schemas.microsoft.com/office/drawing/2014/main" id="{ADEB04E1-0A15-42E4-AF0E-CC5D56646EBA}"/>
                </a:ext>
              </a:extLst>
            </p:cNvPr>
            <p:cNvSpPr/>
            <p:nvPr/>
          </p:nvSpPr>
          <p:spPr>
            <a:xfrm>
              <a:off x="1746625" y="25546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13"/>
                  </a:moveTo>
                  <a:cubicBezTo>
                    <a:pt x="25" y="1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6586;p43">
              <a:extLst>
                <a:ext uri="{FF2B5EF4-FFF2-40B4-BE49-F238E27FC236}">
                  <a16:creationId xmlns:a16="http://schemas.microsoft.com/office/drawing/2014/main" id="{65EDDD82-DD08-4F00-A4E2-D6838AF110E7}"/>
                </a:ext>
              </a:extLst>
            </p:cNvPr>
            <p:cNvSpPr/>
            <p:nvPr/>
          </p:nvSpPr>
          <p:spPr>
            <a:xfrm>
              <a:off x="1747975" y="2549250"/>
              <a:ext cx="775" cy="375"/>
            </a:xfrm>
            <a:custGeom>
              <a:avLst/>
              <a:gdLst/>
              <a:ahLst/>
              <a:cxnLst/>
              <a:rect l="l" t="t" r="r" b="b"/>
              <a:pathLst>
                <a:path w="31" h="15" extrusionOk="0">
                  <a:moveTo>
                    <a:pt x="30" y="1"/>
                  </a:moveTo>
                  <a:lnTo>
                    <a:pt x="30" y="1"/>
                  </a:lnTo>
                  <a:cubicBezTo>
                    <a:pt x="10" y="7"/>
                    <a:pt x="1" y="14"/>
                    <a:pt x="4" y="14"/>
                  </a:cubicBezTo>
                  <a:cubicBezTo>
                    <a:pt x="6" y="14"/>
                    <a:pt x="15" y="1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6587;p43">
              <a:extLst>
                <a:ext uri="{FF2B5EF4-FFF2-40B4-BE49-F238E27FC236}">
                  <a16:creationId xmlns:a16="http://schemas.microsoft.com/office/drawing/2014/main" id="{A7D2C049-34EE-4326-B160-25A1A6DF8619}"/>
                </a:ext>
              </a:extLst>
            </p:cNvPr>
            <p:cNvSpPr/>
            <p:nvPr/>
          </p:nvSpPr>
          <p:spPr>
            <a:xfrm>
              <a:off x="1747525" y="2549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2"/>
                    <a:pt x="13" y="12"/>
                    <a:pt x="13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6588;p43">
              <a:extLst>
                <a:ext uri="{FF2B5EF4-FFF2-40B4-BE49-F238E27FC236}">
                  <a16:creationId xmlns:a16="http://schemas.microsoft.com/office/drawing/2014/main" id="{3195A6A3-CF06-4335-81DB-9636B0154B12}"/>
                </a:ext>
              </a:extLst>
            </p:cNvPr>
            <p:cNvSpPr/>
            <p:nvPr/>
          </p:nvSpPr>
          <p:spPr>
            <a:xfrm>
              <a:off x="1746925" y="255192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13"/>
                  </a:moveTo>
                  <a:cubicBezTo>
                    <a:pt x="1" y="1"/>
                    <a:pt x="1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6589;p43">
              <a:extLst>
                <a:ext uri="{FF2B5EF4-FFF2-40B4-BE49-F238E27FC236}">
                  <a16:creationId xmlns:a16="http://schemas.microsoft.com/office/drawing/2014/main" id="{27519D31-FE8B-427F-BAAC-8345261E8948}"/>
                </a:ext>
              </a:extLst>
            </p:cNvPr>
            <p:cNvSpPr/>
            <p:nvPr/>
          </p:nvSpPr>
          <p:spPr>
            <a:xfrm>
              <a:off x="1747500" y="2547600"/>
              <a:ext cx="1025" cy="350"/>
            </a:xfrm>
            <a:custGeom>
              <a:avLst/>
              <a:gdLst/>
              <a:ahLst/>
              <a:cxnLst/>
              <a:rect l="l" t="t" r="r" b="b"/>
              <a:pathLst>
                <a:path w="41" h="14" extrusionOk="0">
                  <a:moveTo>
                    <a:pt x="37" y="0"/>
                  </a:moveTo>
                  <a:cubicBezTo>
                    <a:pt x="35" y="0"/>
                    <a:pt x="29" y="2"/>
                    <a:pt x="14" y="7"/>
                  </a:cubicBezTo>
                  <a:cubicBezTo>
                    <a:pt x="3" y="12"/>
                    <a:pt x="1" y="14"/>
                    <a:pt x="2" y="14"/>
                  </a:cubicBezTo>
                  <a:cubicBezTo>
                    <a:pt x="6" y="14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6590;p43">
              <a:extLst>
                <a:ext uri="{FF2B5EF4-FFF2-40B4-BE49-F238E27FC236}">
                  <a16:creationId xmlns:a16="http://schemas.microsoft.com/office/drawing/2014/main" id="{1623E42A-6765-48A7-81BA-63D6C502C8A7}"/>
                </a:ext>
              </a:extLst>
            </p:cNvPr>
            <p:cNvSpPr/>
            <p:nvPr/>
          </p:nvSpPr>
          <p:spPr>
            <a:xfrm>
              <a:off x="1746925" y="2546200"/>
              <a:ext cx="950" cy="225"/>
            </a:xfrm>
            <a:custGeom>
              <a:avLst/>
              <a:gdLst/>
              <a:ahLst/>
              <a:cxnLst/>
              <a:rect l="l" t="t" r="r" b="b"/>
              <a:pathLst>
                <a:path w="38" h="9" extrusionOk="0">
                  <a:moveTo>
                    <a:pt x="26" y="0"/>
                  </a:moveTo>
                  <a:cubicBezTo>
                    <a:pt x="21" y="0"/>
                    <a:pt x="13" y="1"/>
                    <a:pt x="1" y="4"/>
                  </a:cubicBezTo>
                  <a:cubicBezTo>
                    <a:pt x="5" y="8"/>
                    <a:pt x="7" y="9"/>
                    <a:pt x="9" y="9"/>
                  </a:cubicBezTo>
                  <a:cubicBezTo>
                    <a:pt x="10" y="9"/>
                    <a:pt x="10" y="8"/>
                    <a:pt x="9" y="7"/>
                  </a:cubicBezTo>
                  <a:lnTo>
                    <a:pt x="9" y="7"/>
                  </a:lnTo>
                  <a:cubicBezTo>
                    <a:pt x="10" y="7"/>
                    <a:pt x="11" y="7"/>
                    <a:pt x="12" y="7"/>
                  </a:cubicBezTo>
                  <a:cubicBezTo>
                    <a:pt x="24" y="7"/>
                    <a:pt x="3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6591;p43">
              <a:extLst>
                <a:ext uri="{FF2B5EF4-FFF2-40B4-BE49-F238E27FC236}">
                  <a16:creationId xmlns:a16="http://schemas.microsoft.com/office/drawing/2014/main" id="{5B77D200-F60A-42A7-B310-B75F2867ECD2}"/>
                </a:ext>
              </a:extLst>
            </p:cNvPr>
            <p:cNvSpPr/>
            <p:nvPr/>
          </p:nvSpPr>
          <p:spPr>
            <a:xfrm>
              <a:off x="1747225" y="2548475"/>
              <a:ext cx="450" cy="50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6" y="1"/>
                  </a:moveTo>
                  <a:cubicBezTo>
                    <a:pt x="14" y="1"/>
                    <a:pt x="1" y="12"/>
                    <a:pt x="1" y="20"/>
                  </a:cubicBezTo>
                  <a:cubicBezTo>
                    <a:pt x="15" y="6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6592;p43">
              <a:extLst>
                <a:ext uri="{FF2B5EF4-FFF2-40B4-BE49-F238E27FC236}">
                  <a16:creationId xmlns:a16="http://schemas.microsoft.com/office/drawing/2014/main" id="{6278389B-EA61-4262-91BF-E2693255E8CE}"/>
                </a:ext>
              </a:extLst>
            </p:cNvPr>
            <p:cNvSpPr/>
            <p:nvPr/>
          </p:nvSpPr>
          <p:spPr>
            <a:xfrm>
              <a:off x="1746825" y="2548700"/>
              <a:ext cx="425" cy="275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3" y="0"/>
                  </a:moveTo>
                  <a:cubicBezTo>
                    <a:pt x="1" y="0"/>
                    <a:pt x="9" y="11"/>
                    <a:pt x="17" y="11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6593;p43">
              <a:extLst>
                <a:ext uri="{FF2B5EF4-FFF2-40B4-BE49-F238E27FC236}">
                  <a16:creationId xmlns:a16="http://schemas.microsoft.com/office/drawing/2014/main" id="{8B2C919B-7C44-45EA-B9BE-8672649AEEF3}"/>
                </a:ext>
              </a:extLst>
            </p:cNvPr>
            <p:cNvSpPr/>
            <p:nvPr/>
          </p:nvSpPr>
          <p:spPr>
            <a:xfrm>
              <a:off x="1746050" y="2550750"/>
              <a:ext cx="1200" cy="600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48" y="0"/>
                  </a:moveTo>
                  <a:cubicBezTo>
                    <a:pt x="36" y="0"/>
                    <a:pt x="12" y="0"/>
                    <a:pt x="0" y="24"/>
                  </a:cubicBezTo>
                  <a:cubicBezTo>
                    <a:pt x="24" y="24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6594;p43">
              <a:extLst>
                <a:ext uri="{FF2B5EF4-FFF2-40B4-BE49-F238E27FC236}">
                  <a16:creationId xmlns:a16="http://schemas.microsoft.com/office/drawing/2014/main" id="{FE2BEBF9-E189-4FCA-89F9-9646CBAADC33}"/>
                </a:ext>
              </a:extLst>
            </p:cNvPr>
            <p:cNvSpPr/>
            <p:nvPr/>
          </p:nvSpPr>
          <p:spPr>
            <a:xfrm>
              <a:off x="1746625" y="2549800"/>
              <a:ext cx="525" cy="375"/>
            </a:xfrm>
            <a:custGeom>
              <a:avLst/>
              <a:gdLst/>
              <a:ahLst/>
              <a:cxnLst/>
              <a:rect l="l" t="t" r="r" b="b"/>
              <a:pathLst>
                <a:path w="21" h="15" extrusionOk="0">
                  <a:moveTo>
                    <a:pt x="20" y="1"/>
                  </a:moveTo>
                  <a:cubicBezTo>
                    <a:pt x="19" y="1"/>
                    <a:pt x="8" y="7"/>
                    <a:pt x="1" y="14"/>
                  </a:cubicBezTo>
                  <a:cubicBezTo>
                    <a:pt x="16" y="4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6595;p43">
              <a:extLst>
                <a:ext uri="{FF2B5EF4-FFF2-40B4-BE49-F238E27FC236}">
                  <a16:creationId xmlns:a16="http://schemas.microsoft.com/office/drawing/2014/main" id="{6411FF76-A944-4A7A-ACCB-C1DD68836257}"/>
                </a:ext>
              </a:extLst>
            </p:cNvPr>
            <p:cNvSpPr/>
            <p:nvPr/>
          </p:nvSpPr>
          <p:spPr>
            <a:xfrm>
              <a:off x="1746325" y="25495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6596;p43">
              <a:extLst>
                <a:ext uri="{FF2B5EF4-FFF2-40B4-BE49-F238E27FC236}">
                  <a16:creationId xmlns:a16="http://schemas.microsoft.com/office/drawing/2014/main" id="{EF2D807F-B25A-4634-99BB-562B9EC48ED6}"/>
                </a:ext>
              </a:extLst>
            </p:cNvPr>
            <p:cNvSpPr/>
            <p:nvPr/>
          </p:nvSpPr>
          <p:spPr>
            <a:xfrm>
              <a:off x="1745600" y="2547475"/>
              <a:ext cx="750" cy="25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30" y="0"/>
                  </a:moveTo>
                  <a:lnTo>
                    <a:pt x="30" y="0"/>
                  </a:lnTo>
                  <a:cubicBezTo>
                    <a:pt x="0" y="6"/>
                    <a:pt x="0" y="9"/>
                    <a:pt x="8" y="9"/>
                  </a:cubicBezTo>
                  <a:cubicBezTo>
                    <a:pt x="15" y="9"/>
                    <a:pt x="30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6597;p43">
              <a:extLst>
                <a:ext uri="{FF2B5EF4-FFF2-40B4-BE49-F238E27FC236}">
                  <a16:creationId xmlns:a16="http://schemas.microsoft.com/office/drawing/2014/main" id="{36373072-571C-411A-A5CF-29C6580837E4}"/>
                </a:ext>
              </a:extLst>
            </p:cNvPr>
            <p:cNvSpPr/>
            <p:nvPr/>
          </p:nvSpPr>
          <p:spPr>
            <a:xfrm>
              <a:off x="1744250" y="254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6598;p43">
              <a:extLst>
                <a:ext uri="{FF2B5EF4-FFF2-40B4-BE49-F238E27FC236}">
                  <a16:creationId xmlns:a16="http://schemas.microsoft.com/office/drawing/2014/main" id="{CE4B1146-1687-4BB5-B76B-5AA65C5D6F98}"/>
                </a:ext>
              </a:extLst>
            </p:cNvPr>
            <p:cNvSpPr/>
            <p:nvPr/>
          </p:nvSpPr>
          <p:spPr>
            <a:xfrm>
              <a:off x="1745675" y="2547925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3" y="1"/>
                  </a:moveTo>
                  <a:cubicBezTo>
                    <a:pt x="1" y="1"/>
                    <a:pt x="19" y="6"/>
                    <a:pt x="27" y="6"/>
                  </a:cubicBezTo>
                  <a:cubicBezTo>
                    <a:pt x="11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6599;p43">
              <a:extLst>
                <a:ext uri="{FF2B5EF4-FFF2-40B4-BE49-F238E27FC236}">
                  <a16:creationId xmlns:a16="http://schemas.microsoft.com/office/drawing/2014/main" id="{25F47B24-8B01-4393-9AFC-E05D7410F03C}"/>
                </a:ext>
              </a:extLst>
            </p:cNvPr>
            <p:cNvSpPr/>
            <p:nvPr/>
          </p:nvSpPr>
          <p:spPr>
            <a:xfrm>
              <a:off x="1745750" y="25462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2"/>
                    <a:pt x="0" y="12"/>
                    <a:pt x="0" y="24"/>
                  </a:cubicBezTo>
                  <a:cubicBezTo>
                    <a:pt x="0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6600;p43">
              <a:extLst>
                <a:ext uri="{FF2B5EF4-FFF2-40B4-BE49-F238E27FC236}">
                  <a16:creationId xmlns:a16="http://schemas.microsoft.com/office/drawing/2014/main" id="{EEBE63B5-393E-4FEC-96FD-447019D6711B}"/>
                </a:ext>
              </a:extLst>
            </p:cNvPr>
            <p:cNvSpPr/>
            <p:nvPr/>
          </p:nvSpPr>
          <p:spPr>
            <a:xfrm>
              <a:off x="1746625" y="254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6601;p43">
              <a:extLst>
                <a:ext uri="{FF2B5EF4-FFF2-40B4-BE49-F238E27FC236}">
                  <a16:creationId xmlns:a16="http://schemas.microsoft.com/office/drawing/2014/main" id="{62ABD139-4BAE-40EB-A530-D9782276CF87}"/>
                </a:ext>
              </a:extLst>
            </p:cNvPr>
            <p:cNvSpPr/>
            <p:nvPr/>
          </p:nvSpPr>
          <p:spPr>
            <a:xfrm>
              <a:off x="1746050" y="2548050"/>
              <a:ext cx="600" cy="175"/>
            </a:xfrm>
            <a:custGeom>
              <a:avLst/>
              <a:gdLst/>
              <a:ahLst/>
              <a:cxnLst/>
              <a:rect l="l" t="t" r="r" b="b"/>
              <a:pathLst>
                <a:path w="24" h="7" extrusionOk="0">
                  <a:moveTo>
                    <a:pt x="24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15" y="6"/>
                    <a:pt x="20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6602;p43">
              <a:extLst>
                <a:ext uri="{FF2B5EF4-FFF2-40B4-BE49-F238E27FC236}">
                  <a16:creationId xmlns:a16="http://schemas.microsoft.com/office/drawing/2014/main" id="{EA58E583-1C1F-414D-855E-11CE26FBF5F1}"/>
                </a:ext>
              </a:extLst>
            </p:cNvPr>
            <p:cNvSpPr/>
            <p:nvPr/>
          </p:nvSpPr>
          <p:spPr>
            <a:xfrm>
              <a:off x="1741275" y="254597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58" y="71"/>
                  </a:moveTo>
                  <a:cubicBezTo>
                    <a:pt x="58" y="72"/>
                    <a:pt x="59" y="72"/>
                    <a:pt x="60" y="72"/>
                  </a:cubicBezTo>
                  <a:cubicBezTo>
                    <a:pt x="58" y="72"/>
                    <a:pt x="58" y="72"/>
                    <a:pt x="58" y="71"/>
                  </a:cubicBezTo>
                  <a:close/>
                  <a:moveTo>
                    <a:pt x="120" y="1"/>
                  </a:moveTo>
                  <a:cubicBezTo>
                    <a:pt x="110" y="1"/>
                    <a:pt x="83" y="50"/>
                    <a:pt x="68" y="67"/>
                  </a:cubicBezTo>
                  <a:lnTo>
                    <a:pt x="68" y="67"/>
                  </a:lnTo>
                  <a:cubicBezTo>
                    <a:pt x="68" y="67"/>
                    <a:pt x="68" y="67"/>
                    <a:pt x="68" y="67"/>
                  </a:cubicBezTo>
                  <a:cubicBezTo>
                    <a:pt x="69" y="67"/>
                    <a:pt x="69" y="68"/>
                    <a:pt x="65" y="69"/>
                  </a:cubicBezTo>
                  <a:lnTo>
                    <a:pt x="65" y="69"/>
                  </a:lnTo>
                  <a:cubicBezTo>
                    <a:pt x="63" y="71"/>
                    <a:pt x="61" y="72"/>
                    <a:pt x="60" y="72"/>
                  </a:cubicBezTo>
                  <a:cubicBezTo>
                    <a:pt x="62" y="71"/>
                    <a:pt x="64" y="70"/>
                    <a:pt x="65" y="69"/>
                  </a:cubicBezTo>
                  <a:lnTo>
                    <a:pt x="65" y="69"/>
                  </a:lnTo>
                  <a:cubicBezTo>
                    <a:pt x="66" y="69"/>
                    <a:pt x="67" y="68"/>
                    <a:pt x="68" y="67"/>
                  </a:cubicBezTo>
                  <a:lnTo>
                    <a:pt x="68" y="67"/>
                  </a:lnTo>
                  <a:cubicBezTo>
                    <a:pt x="65" y="67"/>
                    <a:pt x="57" y="70"/>
                    <a:pt x="58" y="71"/>
                  </a:cubicBezTo>
                  <a:lnTo>
                    <a:pt x="58" y="71"/>
                  </a:lnTo>
                  <a:cubicBezTo>
                    <a:pt x="52" y="69"/>
                    <a:pt x="45" y="57"/>
                    <a:pt x="35" y="57"/>
                  </a:cubicBezTo>
                  <a:cubicBezTo>
                    <a:pt x="27" y="57"/>
                    <a:pt x="16" y="65"/>
                    <a:pt x="1" y="96"/>
                  </a:cubicBezTo>
                  <a:cubicBezTo>
                    <a:pt x="18" y="96"/>
                    <a:pt x="23" y="96"/>
                    <a:pt x="14" y="106"/>
                  </a:cubicBezTo>
                  <a:lnTo>
                    <a:pt x="14" y="106"/>
                  </a:lnTo>
                  <a:cubicBezTo>
                    <a:pt x="42" y="85"/>
                    <a:pt x="89" y="81"/>
                    <a:pt x="120" y="1"/>
                  </a:cubicBezTo>
                  <a:close/>
                  <a:moveTo>
                    <a:pt x="14" y="106"/>
                  </a:moveTo>
                  <a:cubicBezTo>
                    <a:pt x="9" y="110"/>
                    <a:pt x="4" y="114"/>
                    <a:pt x="1" y="120"/>
                  </a:cubicBezTo>
                  <a:cubicBezTo>
                    <a:pt x="6" y="114"/>
                    <a:pt x="11" y="109"/>
                    <a:pt x="14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6603;p43">
              <a:extLst>
                <a:ext uri="{FF2B5EF4-FFF2-40B4-BE49-F238E27FC236}">
                  <a16:creationId xmlns:a16="http://schemas.microsoft.com/office/drawing/2014/main" id="{F7C6B267-5F98-40A9-B7C3-D8A9A535D43D}"/>
                </a:ext>
              </a:extLst>
            </p:cNvPr>
            <p:cNvSpPr/>
            <p:nvPr/>
          </p:nvSpPr>
          <p:spPr>
            <a:xfrm>
              <a:off x="1744550" y="2545375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48"/>
                  </a:moveTo>
                  <a:cubicBezTo>
                    <a:pt x="1" y="1"/>
                    <a:pt x="1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6604;p43">
              <a:extLst>
                <a:ext uri="{FF2B5EF4-FFF2-40B4-BE49-F238E27FC236}">
                  <a16:creationId xmlns:a16="http://schemas.microsoft.com/office/drawing/2014/main" id="{478D1025-1B03-4FBD-90B8-8E738F68E611}"/>
                </a:ext>
              </a:extLst>
            </p:cNvPr>
            <p:cNvSpPr/>
            <p:nvPr/>
          </p:nvSpPr>
          <p:spPr>
            <a:xfrm>
              <a:off x="1743950" y="2546650"/>
              <a:ext cx="2500" cy="1500"/>
            </a:xfrm>
            <a:custGeom>
              <a:avLst/>
              <a:gdLst/>
              <a:ahLst/>
              <a:cxnLst/>
              <a:rect l="l" t="t" r="r" b="b"/>
              <a:pathLst>
                <a:path w="100" h="60" extrusionOk="0">
                  <a:moveTo>
                    <a:pt x="45" y="0"/>
                  </a:moveTo>
                  <a:cubicBezTo>
                    <a:pt x="36" y="0"/>
                    <a:pt x="23" y="13"/>
                    <a:pt x="1" y="57"/>
                  </a:cubicBezTo>
                  <a:cubicBezTo>
                    <a:pt x="3" y="59"/>
                    <a:pt x="4" y="59"/>
                    <a:pt x="5" y="59"/>
                  </a:cubicBezTo>
                  <a:cubicBezTo>
                    <a:pt x="8" y="59"/>
                    <a:pt x="10" y="56"/>
                    <a:pt x="10" y="53"/>
                  </a:cubicBezTo>
                  <a:lnTo>
                    <a:pt x="10" y="53"/>
                  </a:lnTo>
                  <a:cubicBezTo>
                    <a:pt x="34" y="41"/>
                    <a:pt x="99" y="9"/>
                    <a:pt x="60" y="9"/>
                  </a:cubicBezTo>
                  <a:cubicBezTo>
                    <a:pt x="56" y="5"/>
                    <a:pt x="51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6605;p43">
              <a:extLst>
                <a:ext uri="{FF2B5EF4-FFF2-40B4-BE49-F238E27FC236}">
                  <a16:creationId xmlns:a16="http://schemas.microsoft.com/office/drawing/2014/main" id="{7F4C420C-8F1C-4159-A013-770E7A78AC0E}"/>
                </a:ext>
              </a:extLst>
            </p:cNvPr>
            <p:cNvSpPr/>
            <p:nvPr/>
          </p:nvSpPr>
          <p:spPr>
            <a:xfrm>
              <a:off x="1744850" y="2550200"/>
              <a:ext cx="1375" cy="1700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47" y="1"/>
                  </a:moveTo>
                  <a:cubicBezTo>
                    <a:pt x="43" y="1"/>
                    <a:pt x="30" y="12"/>
                    <a:pt x="0" y="46"/>
                  </a:cubicBezTo>
                  <a:cubicBezTo>
                    <a:pt x="8" y="46"/>
                    <a:pt x="11" y="67"/>
                    <a:pt x="15" y="67"/>
                  </a:cubicBezTo>
                  <a:cubicBezTo>
                    <a:pt x="18" y="67"/>
                    <a:pt x="20" y="62"/>
                    <a:pt x="24" y="46"/>
                  </a:cubicBezTo>
                  <a:cubicBezTo>
                    <a:pt x="32" y="38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6606;p43">
              <a:extLst>
                <a:ext uri="{FF2B5EF4-FFF2-40B4-BE49-F238E27FC236}">
                  <a16:creationId xmlns:a16="http://schemas.microsoft.com/office/drawing/2014/main" id="{33FFA611-0C69-42AF-ADA2-753B55E31AEB}"/>
                </a:ext>
              </a:extLst>
            </p:cNvPr>
            <p:cNvSpPr/>
            <p:nvPr/>
          </p:nvSpPr>
          <p:spPr>
            <a:xfrm>
              <a:off x="1746050" y="25501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6607;p43">
              <a:extLst>
                <a:ext uri="{FF2B5EF4-FFF2-40B4-BE49-F238E27FC236}">
                  <a16:creationId xmlns:a16="http://schemas.microsoft.com/office/drawing/2014/main" id="{D411FF55-368B-4F3E-AF20-A83AB6A7B918}"/>
                </a:ext>
              </a:extLst>
            </p:cNvPr>
            <p:cNvSpPr/>
            <p:nvPr/>
          </p:nvSpPr>
          <p:spPr>
            <a:xfrm>
              <a:off x="1744550" y="2549250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1" y="1"/>
                  </a:moveTo>
                  <a:cubicBezTo>
                    <a:pt x="1" y="7"/>
                    <a:pt x="5" y="14"/>
                    <a:pt x="6" y="14"/>
                  </a:cubicBezTo>
                  <a:cubicBezTo>
                    <a:pt x="6" y="14"/>
                    <a:pt x="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6608;p43">
              <a:extLst>
                <a:ext uri="{FF2B5EF4-FFF2-40B4-BE49-F238E27FC236}">
                  <a16:creationId xmlns:a16="http://schemas.microsoft.com/office/drawing/2014/main" id="{6AC80E9D-7DE6-4308-80FE-E72318FCC3E1}"/>
                </a:ext>
              </a:extLst>
            </p:cNvPr>
            <p:cNvSpPr/>
            <p:nvPr/>
          </p:nvSpPr>
          <p:spPr>
            <a:xfrm>
              <a:off x="1743950" y="2545075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1"/>
                  </a:moveTo>
                  <a:cubicBezTo>
                    <a:pt x="1" y="25"/>
                    <a:pt x="1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6609;p43">
              <a:extLst>
                <a:ext uri="{FF2B5EF4-FFF2-40B4-BE49-F238E27FC236}">
                  <a16:creationId xmlns:a16="http://schemas.microsoft.com/office/drawing/2014/main" id="{99E21D04-54C6-4421-AFB7-79233246989C}"/>
                </a:ext>
              </a:extLst>
            </p:cNvPr>
            <p:cNvSpPr/>
            <p:nvPr/>
          </p:nvSpPr>
          <p:spPr>
            <a:xfrm>
              <a:off x="1743650" y="2544475"/>
              <a:ext cx="400" cy="625"/>
            </a:xfrm>
            <a:custGeom>
              <a:avLst/>
              <a:gdLst/>
              <a:ahLst/>
              <a:cxnLst/>
              <a:rect l="l" t="t" r="r" b="b"/>
              <a:pathLst>
                <a:path w="16" h="25" extrusionOk="0">
                  <a:moveTo>
                    <a:pt x="14" y="1"/>
                  </a:moveTo>
                  <a:cubicBezTo>
                    <a:pt x="14" y="1"/>
                    <a:pt x="10" y="7"/>
                    <a:pt x="1" y="25"/>
                  </a:cubicBezTo>
                  <a:cubicBezTo>
                    <a:pt x="8" y="18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6610;p43">
              <a:extLst>
                <a:ext uri="{FF2B5EF4-FFF2-40B4-BE49-F238E27FC236}">
                  <a16:creationId xmlns:a16="http://schemas.microsoft.com/office/drawing/2014/main" id="{BCC08EC9-005A-4CB1-B768-3FF966E23314}"/>
                </a:ext>
              </a:extLst>
            </p:cNvPr>
            <p:cNvSpPr/>
            <p:nvPr/>
          </p:nvSpPr>
          <p:spPr>
            <a:xfrm>
              <a:off x="1724575" y="2543800"/>
              <a:ext cx="950" cy="425"/>
            </a:xfrm>
            <a:custGeom>
              <a:avLst/>
              <a:gdLst/>
              <a:ahLst/>
              <a:cxnLst/>
              <a:rect l="l" t="t" r="r" b="b"/>
              <a:pathLst>
                <a:path w="38" h="17" extrusionOk="0">
                  <a:moveTo>
                    <a:pt x="6" y="0"/>
                  </a:moveTo>
                  <a:cubicBezTo>
                    <a:pt x="0" y="0"/>
                    <a:pt x="22" y="16"/>
                    <a:pt x="38" y="16"/>
                  </a:cubicBezTo>
                  <a:cubicBezTo>
                    <a:pt x="18" y="4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6611;p43">
              <a:extLst>
                <a:ext uri="{FF2B5EF4-FFF2-40B4-BE49-F238E27FC236}">
                  <a16:creationId xmlns:a16="http://schemas.microsoft.com/office/drawing/2014/main" id="{C780B0AF-DC55-4E4E-84BC-71F9AE2E6E47}"/>
                </a:ext>
              </a:extLst>
            </p:cNvPr>
            <p:cNvSpPr/>
            <p:nvPr/>
          </p:nvSpPr>
          <p:spPr>
            <a:xfrm>
              <a:off x="1721575" y="2555925"/>
              <a:ext cx="450" cy="525"/>
            </a:xfrm>
            <a:custGeom>
              <a:avLst/>
              <a:gdLst/>
              <a:ahLst/>
              <a:cxnLst/>
              <a:rect l="l" t="t" r="r" b="b"/>
              <a:pathLst>
                <a:path w="18" h="2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5"/>
                    <a:pt x="15" y="19"/>
                  </a:cubicBezTo>
                  <a:cubicBezTo>
                    <a:pt x="16" y="20"/>
                    <a:pt x="16" y="21"/>
                    <a:pt x="17" y="21"/>
                  </a:cubicBezTo>
                  <a:cubicBezTo>
                    <a:pt x="18" y="2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6612;p43">
              <a:extLst>
                <a:ext uri="{FF2B5EF4-FFF2-40B4-BE49-F238E27FC236}">
                  <a16:creationId xmlns:a16="http://schemas.microsoft.com/office/drawing/2014/main" id="{BF38D0C5-1BEC-4213-BF22-4ACD79BE1EEC}"/>
                </a:ext>
              </a:extLst>
            </p:cNvPr>
            <p:cNvSpPr/>
            <p:nvPr/>
          </p:nvSpPr>
          <p:spPr>
            <a:xfrm>
              <a:off x="1729375" y="25656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12"/>
                    <a:pt x="0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6613;p43">
              <a:extLst>
                <a:ext uri="{FF2B5EF4-FFF2-40B4-BE49-F238E27FC236}">
                  <a16:creationId xmlns:a16="http://schemas.microsoft.com/office/drawing/2014/main" id="{9097EA5F-EF8B-4842-BF88-B301B9567862}"/>
                </a:ext>
              </a:extLst>
            </p:cNvPr>
            <p:cNvSpPr/>
            <p:nvPr/>
          </p:nvSpPr>
          <p:spPr>
            <a:xfrm>
              <a:off x="1735625" y="2541525"/>
              <a:ext cx="625" cy="850"/>
            </a:xfrm>
            <a:custGeom>
              <a:avLst/>
              <a:gdLst/>
              <a:ahLst/>
              <a:cxnLst/>
              <a:rect l="l" t="t" r="r" b="b"/>
              <a:pathLst>
                <a:path w="25" h="34" extrusionOk="0">
                  <a:moveTo>
                    <a:pt x="0" y="0"/>
                  </a:moveTo>
                  <a:cubicBezTo>
                    <a:pt x="9" y="17"/>
                    <a:pt x="17" y="34"/>
                    <a:pt x="21" y="34"/>
                  </a:cubicBezTo>
                  <a:cubicBezTo>
                    <a:pt x="23" y="34"/>
                    <a:pt x="24" y="31"/>
                    <a:pt x="24" y="24"/>
                  </a:cubicBezTo>
                  <a:cubicBezTo>
                    <a:pt x="24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6614;p43">
              <a:extLst>
                <a:ext uri="{FF2B5EF4-FFF2-40B4-BE49-F238E27FC236}">
                  <a16:creationId xmlns:a16="http://schemas.microsoft.com/office/drawing/2014/main" id="{286FB56D-88BC-44E2-A0AD-B502BD80FE92}"/>
                </a:ext>
              </a:extLst>
            </p:cNvPr>
            <p:cNvSpPr/>
            <p:nvPr/>
          </p:nvSpPr>
          <p:spPr>
            <a:xfrm>
              <a:off x="1735025" y="2541175"/>
              <a:ext cx="700" cy="700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4" y="0"/>
                  </a:moveTo>
                  <a:cubicBezTo>
                    <a:pt x="10" y="0"/>
                    <a:pt x="6" y="4"/>
                    <a:pt x="1" y="14"/>
                  </a:cubicBezTo>
                  <a:cubicBezTo>
                    <a:pt x="8" y="24"/>
                    <a:pt x="14" y="28"/>
                    <a:pt x="17" y="28"/>
                  </a:cubicBezTo>
                  <a:cubicBezTo>
                    <a:pt x="27" y="28"/>
                    <a:pt x="24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6615;p43">
              <a:extLst>
                <a:ext uri="{FF2B5EF4-FFF2-40B4-BE49-F238E27FC236}">
                  <a16:creationId xmlns:a16="http://schemas.microsoft.com/office/drawing/2014/main" id="{E722DEF7-15C2-4AF2-B86B-76EE730977F0}"/>
                </a:ext>
              </a:extLst>
            </p:cNvPr>
            <p:cNvSpPr/>
            <p:nvPr/>
          </p:nvSpPr>
          <p:spPr>
            <a:xfrm>
              <a:off x="1741275" y="254317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9" y="0"/>
                  </a:moveTo>
                  <a:cubicBezTo>
                    <a:pt x="7" y="0"/>
                    <a:pt x="5" y="2"/>
                    <a:pt x="1" y="5"/>
                  </a:cubicBezTo>
                  <a:cubicBezTo>
                    <a:pt x="9" y="5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6616;p43">
              <a:extLst>
                <a:ext uri="{FF2B5EF4-FFF2-40B4-BE49-F238E27FC236}">
                  <a16:creationId xmlns:a16="http://schemas.microsoft.com/office/drawing/2014/main" id="{7BB37D0B-86BA-403A-8D7E-AC4A903CD301}"/>
                </a:ext>
              </a:extLst>
            </p:cNvPr>
            <p:cNvSpPr/>
            <p:nvPr/>
          </p:nvSpPr>
          <p:spPr>
            <a:xfrm>
              <a:off x="1740825" y="2542950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2" y="1"/>
                  </a:moveTo>
                  <a:cubicBezTo>
                    <a:pt x="1" y="1"/>
                    <a:pt x="2" y="4"/>
                    <a:pt x="7" y="14"/>
                  </a:cubicBezTo>
                  <a:cubicBezTo>
                    <a:pt x="7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6617;p43">
              <a:extLst>
                <a:ext uri="{FF2B5EF4-FFF2-40B4-BE49-F238E27FC236}">
                  <a16:creationId xmlns:a16="http://schemas.microsoft.com/office/drawing/2014/main" id="{EEEB6D57-137B-4F71-88E7-0A2EE71DF1AF}"/>
                </a:ext>
              </a:extLst>
            </p:cNvPr>
            <p:cNvSpPr/>
            <p:nvPr/>
          </p:nvSpPr>
          <p:spPr>
            <a:xfrm>
              <a:off x="1735325" y="25698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lnTo>
                    <a:pt x="0" y="12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6618;p43">
              <a:extLst>
                <a:ext uri="{FF2B5EF4-FFF2-40B4-BE49-F238E27FC236}">
                  <a16:creationId xmlns:a16="http://schemas.microsoft.com/office/drawing/2014/main" id="{F7ADD096-F083-4B3D-9B84-A7650094BA71}"/>
                </a:ext>
              </a:extLst>
            </p:cNvPr>
            <p:cNvSpPr/>
            <p:nvPr/>
          </p:nvSpPr>
          <p:spPr>
            <a:xfrm>
              <a:off x="1727000" y="25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6619;p43">
              <a:extLst>
                <a:ext uri="{FF2B5EF4-FFF2-40B4-BE49-F238E27FC236}">
                  <a16:creationId xmlns:a16="http://schemas.microsoft.com/office/drawing/2014/main" id="{4B7594DD-3470-4519-9A52-7EABEF1E7D2F}"/>
                </a:ext>
              </a:extLst>
            </p:cNvPr>
            <p:cNvSpPr/>
            <p:nvPr/>
          </p:nvSpPr>
          <p:spPr>
            <a:xfrm>
              <a:off x="1725500" y="2550750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6620;p43">
              <a:extLst>
                <a:ext uri="{FF2B5EF4-FFF2-40B4-BE49-F238E27FC236}">
                  <a16:creationId xmlns:a16="http://schemas.microsoft.com/office/drawing/2014/main" id="{C9CCBAB6-28D7-4478-A71F-93E707259F15}"/>
                </a:ext>
              </a:extLst>
            </p:cNvPr>
            <p:cNvSpPr/>
            <p:nvPr/>
          </p:nvSpPr>
          <p:spPr>
            <a:xfrm>
              <a:off x="1717750" y="2540525"/>
              <a:ext cx="32175" cy="34975"/>
            </a:xfrm>
            <a:custGeom>
              <a:avLst/>
              <a:gdLst/>
              <a:ahLst/>
              <a:cxnLst/>
              <a:rect l="l" t="t" r="r" b="b"/>
              <a:pathLst>
                <a:path w="1287" h="1399" extrusionOk="0">
                  <a:moveTo>
                    <a:pt x="299" y="159"/>
                  </a:moveTo>
                  <a:cubicBezTo>
                    <a:pt x="293" y="159"/>
                    <a:pt x="293" y="160"/>
                    <a:pt x="297" y="162"/>
                  </a:cubicBezTo>
                  <a:lnTo>
                    <a:pt x="297" y="162"/>
                  </a:lnTo>
                  <a:cubicBezTo>
                    <a:pt x="297" y="161"/>
                    <a:pt x="298" y="160"/>
                    <a:pt x="299" y="159"/>
                  </a:cubicBezTo>
                  <a:close/>
                  <a:moveTo>
                    <a:pt x="943" y="205"/>
                  </a:moveTo>
                  <a:lnTo>
                    <a:pt x="943" y="205"/>
                  </a:lnTo>
                  <a:cubicBezTo>
                    <a:pt x="931" y="207"/>
                    <a:pt x="921" y="207"/>
                    <a:pt x="918" y="207"/>
                  </a:cubicBezTo>
                  <a:cubicBezTo>
                    <a:pt x="907" y="217"/>
                    <a:pt x="913" y="223"/>
                    <a:pt x="922" y="223"/>
                  </a:cubicBezTo>
                  <a:cubicBezTo>
                    <a:pt x="931" y="223"/>
                    <a:pt x="943" y="218"/>
                    <a:pt x="943" y="205"/>
                  </a:cubicBezTo>
                  <a:close/>
                  <a:moveTo>
                    <a:pt x="568" y="353"/>
                  </a:moveTo>
                  <a:cubicBezTo>
                    <a:pt x="570" y="356"/>
                    <a:pt x="571" y="359"/>
                    <a:pt x="572" y="362"/>
                  </a:cubicBezTo>
                  <a:cubicBezTo>
                    <a:pt x="571" y="358"/>
                    <a:pt x="570" y="355"/>
                    <a:pt x="568" y="353"/>
                  </a:cubicBezTo>
                  <a:close/>
                  <a:moveTo>
                    <a:pt x="227" y="612"/>
                  </a:moveTo>
                  <a:cubicBezTo>
                    <a:pt x="239" y="623"/>
                    <a:pt x="227" y="623"/>
                    <a:pt x="215" y="623"/>
                  </a:cubicBezTo>
                  <a:cubicBezTo>
                    <a:pt x="215" y="623"/>
                    <a:pt x="215" y="623"/>
                    <a:pt x="227" y="612"/>
                  </a:cubicBezTo>
                  <a:close/>
                  <a:moveTo>
                    <a:pt x="287" y="754"/>
                  </a:moveTo>
                  <a:cubicBezTo>
                    <a:pt x="270" y="754"/>
                    <a:pt x="265" y="754"/>
                    <a:pt x="275" y="758"/>
                  </a:cubicBezTo>
                  <a:lnTo>
                    <a:pt x="275" y="758"/>
                  </a:lnTo>
                  <a:cubicBezTo>
                    <a:pt x="279" y="758"/>
                    <a:pt x="283" y="756"/>
                    <a:pt x="287" y="754"/>
                  </a:cubicBezTo>
                  <a:close/>
                  <a:moveTo>
                    <a:pt x="315" y="867"/>
                  </a:moveTo>
                  <a:cubicBezTo>
                    <a:pt x="312" y="869"/>
                    <a:pt x="307" y="872"/>
                    <a:pt x="302" y="876"/>
                  </a:cubicBezTo>
                  <a:lnTo>
                    <a:pt x="302" y="876"/>
                  </a:lnTo>
                  <a:cubicBezTo>
                    <a:pt x="304" y="876"/>
                    <a:pt x="307" y="875"/>
                    <a:pt x="311" y="873"/>
                  </a:cubicBezTo>
                  <a:cubicBezTo>
                    <a:pt x="313" y="871"/>
                    <a:pt x="315" y="868"/>
                    <a:pt x="315" y="867"/>
                  </a:cubicBezTo>
                  <a:close/>
                  <a:moveTo>
                    <a:pt x="26" y="944"/>
                  </a:moveTo>
                  <a:cubicBezTo>
                    <a:pt x="25" y="944"/>
                    <a:pt x="25" y="944"/>
                    <a:pt x="25" y="945"/>
                  </a:cubicBezTo>
                  <a:cubicBezTo>
                    <a:pt x="25" y="945"/>
                    <a:pt x="25" y="944"/>
                    <a:pt x="26" y="944"/>
                  </a:cubicBezTo>
                  <a:close/>
                  <a:moveTo>
                    <a:pt x="942" y="945"/>
                  </a:moveTo>
                  <a:cubicBezTo>
                    <a:pt x="942" y="951"/>
                    <a:pt x="942" y="956"/>
                    <a:pt x="944" y="959"/>
                  </a:cubicBezTo>
                  <a:lnTo>
                    <a:pt x="944" y="959"/>
                  </a:lnTo>
                  <a:cubicBezTo>
                    <a:pt x="946" y="950"/>
                    <a:pt x="945" y="945"/>
                    <a:pt x="942" y="945"/>
                  </a:cubicBezTo>
                  <a:close/>
                  <a:moveTo>
                    <a:pt x="644" y="1088"/>
                  </a:moveTo>
                  <a:cubicBezTo>
                    <a:pt x="644" y="1093"/>
                    <a:pt x="646" y="1098"/>
                    <a:pt x="650" y="1102"/>
                  </a:cubicBezTo>
                  <a:lnTo>
                    <a:pt x="650" y="1102"/>
                  </a:lnTo>
                  <a:cubicBezTo>
                    <a:pt x="648" y="1097"/>
                    <a:pt x="646" y="1093"/>
                    <a:pt x="644" y="1088"/>
                  </a:cubicBezTo>
                  <a:close/>
                  <a:moveTo>
                    <a:pt x="739" y="1124"/>
                  </a:moveTo>
                  <a:cubicBezTo>
                    <a:pt x="735" y="1124"/>
                    <a:pt x="734" y="1126"/>
                    <a:pt x="737" y="1130"/>
                  </a:cubicBezTo>
                  <a:lnTo>
                    <a:pt x="737" y="1130"/>
                  </a:lnTo>
                  <a:cubicBezTo>
                    <a:pt x="738" y="1129"/>
                    <a:pt x="739" y="1127"/>
                    <a:pt x="739" y="1124"/>
                  </a:cubicBezTo>
                  <a:close/>
                  <a:moveTo>
                    <a:pt x="715" y="1124"/>
                  </a:moveTo>
                  <a:cubicBezTo>
                    <a:pt x="715" y="1134"/>
                    <a:pt x="715" y="1211"/>
                    <a:pt x="707" y="1211"/>
                  </a:cubicBezTo>
                  <a:cubicBezTo>
                    <a:pt x="706" y="1211"/>
                    <a:pt x="705" y="1209"/>
                    <a:pt x="703" y="1207"/>
                  </a:cubicBezTo>
                  <a:cubicBezTo>
                    <a:pt x="703" y="1171"/>
                    <a:pt x="715" y="1171"/>
                    <a:pt x="715" y="1124"/>
                  </a:cubicBezTo>
                  <a:close/>
                  <a:moveTo>
                    <a:pt x="789" y="1359"/>
                  </a:moveTo>
                  <a:cubicBezTo>
                    <a:pt x="789" y="1360"/>
                    <a:pt x="788" y="1361"/>
                    <a:pt x="787" y="1362"/>
                  </a:cubicBezTo>
                  <a:lnTo>
                    <a:pt x="792" y="1362"/>
                  </a:lnTo>
                  <a:cubicBezTo>
                    <a:pt x="791" y="1361"/>
                    <a:pt x="790" y="1360"/>
                    <a:pt x="789" y="1359"/>
                  </a:cubicBezTo>
                  <a:close/>
                  <a:moveTo>
                    <a:pt x="597" y="0"/>
                  </a:moveTo>
                  <a:cubicBezTo>
                    <a:pt x="587" y="0"/>
                    <a:pt x="578" y="1"/>
                    <a:pt x="572" y="4"/>
                  </a:cubicBezTo>
                  <a:cubicBezTo>
                    <a:pt x="499" y="25"/>
                    <a:pt x="436" y="156"/>
                    <a:pt x="349" y="156"/>
                  </a:cubicBezTo>
                  <a:cubicBezTo>
                    <a:pt x="337" y="156"/>
                    <a:pt x="324" y="153"/>
                    <a:pt x="311" y="147"/>
                  </a:cubicBezTo>
                  <a:lnTo>
                    <a:pt x="311" y="147"/>
                  </a:lnTo>
                  <a:cubicBezTo>
                    <a:pt x="331" y="163"/>
                    <a:pt x="327" y="167"/>
                    <a:pt x="318" y="167"/>
                  </a:cubicBezTo>
                  <a:cubicBezTo>
                    <a:pt x="311" y="167"/>
                    <a:pt x="301" y="164"/>
                    <a:pt x="297" y="162"/>
                  </a:cubicBezTo>
                  <a:lnTo>
                    <a:pt x="297" y="162"/>
                  </a:lnTo>
                  <a:cubicBezTo>
                    <a:pt x="290" y="175"/>
                    <a:pt x="311" y="196"/>
                    <a:pt x="311" y="207"/>
                  </a:cubicBezTo>
                  <a:lnTo>
                    <a:pt x="263" y="207"/>
                  </a:lnTo>
                  <a:cubicBezTo>
                    <a:pt x="263" y="231"/>
                    <a:pt x="263" y="254"/>
                    <a:pt x="275" y="290"/>
                  </a:cubicBezTo>
                  <a:cubicBezTo>
                    <a:pt x="277" y="292"/>
                    <a:pt x="277" y="293"/>
                    <a:pt x="276" y="293"/>
                  </a:cubicBezTo>
                  <a:cubicBezTo>
                    <a:pt x="271" y="293"/>
                    <a:pt x="227" y="266"/>
                    <a:pt x="227" y="266"/>
                  </a:cubicBezTo>
                  <a:lnTo>
                    <a:pt x="227" y="266"/>
                  </a:lnTo>
                  <a:cubicBezTo>
                    <a:pt x="239" y="290"/>
                    <a:pt x="239" y="302"/>
                    <a:pt x="251" y="326"/>
                  </a:cubicBezTo>
                  <a:cubicBezTo>
                    <a:pt x="221" y="314"/>
                    <a:pt x="203" y="299"/>
                    <a:pt x="197" y="299"/>
                  </a:cubicBezTo>
                  <a:cubicBezTo>
                    <a:pt x="191" y="299"/>
                    <a:pt x="197" y="314"/>
                    <a:pt x="215" y="362"/>
                  </a:cubicBezTo>
                  <a:cubicBezTo>
                    <a:pt x="204" y="362"/>
                    <a:pt x="41" y="478"/>
                    <a:pt x="94" y="504"/>
                  </a:cubicBezTo>
                  <a:lnTo>
                    <a:pt x="94" y="504"/>
                  </a:lnTo>
                  <a:cubicBezTo>
                    <a:pt x="90" y="502"/>
                    <a:pt x="85" y="501"/>
                    <a:pt x="80" y="501"/>
                  </a:cubicBezTo>
                  <a:cubicBezTo>
                    <a:pt x="51" y="501"/>
                    <a:pt x="12" y="523"/>
                    <a:pt x="61" y="552"/>
                  </a:cubicBezTo>
                  <a:cubicBezTo>
                    <a:pt x="37" y="552"/>
                    <a:pt x="25" y="552"/>
                    <a:pt x="13" y="540"/>
                  </a:cubicBezTo>
                  <a:lnTo>
                    <a:pt x="13" y="540"/>
                  </a:lnTo>
                  <a:cubicBezTo>
                    <a:pt x="13" y="541"/>
                    <a:pt x="12" y="542"/>
                    <a:pt x="12" y="542"/>
                  </a:cubicBezTo>
                  <a:lnTo>
                    <a:pt x="12" y="542"/>
                  </a:lnTo>
                  <a:cubicBezTo>
                    <a:pt x="8" y="555"/>
                    <a:pt x="7" y="559"/>
                    <a:pt x="8" y="559"/>
                  </a:cubicBezTo>
                  <a:cubicBezTo>
                    <a:pt x="8" y="559"/>
                    <a:pt x="11" y="553"/>
                    <a:pt x="12" y="546"/>
                  </a:cubicBezTo>
                  <a:lnTo>
                    <a:pt x="12" y="546"/>
                  </a:lnTo>
                  <a:cubicBezTo>
                    <a:pt x="17" y="573"/>
                    <a:pt x="108" y="623"/>
                    <a:pt x="108" y="623"/>
                  </a:cubicBezTo>
                  <a:cubicBezTo>
                    <a:pt x="1" y="635"/>
                    <a:pt x="132" y="743"/>
                    <a:pt x="72" y="814"/>
                  </a:cubicBezTo>
                  <a:cubicBezTo>
                    <a:pt x="78" y="808"/>
                    <a:pt x="87" y="805"/>
                    <a:pt x="96" y="805"/>
                  </a:cubicBezTo>
                  <a:cubicBezTo>
                    <a:pt x="105" y="805"/>
                    <a:pt x="114" y="808"/>
                    <a:pt x="120" y="814"/>
                  </a:cubicBezTo>
                  <a:cubicBezTo>
                    <a:pt x="84" y="862"/>
                    <a:pt x="108" y="838"/>
                    <a:pt x="108" y="850"/>
                  </a:cubicBezTo>
                  <a:cubicBezTo>
                    <a:pt x="107" y="849"/>
                    <a:pt x="105" y="849"/>
                    <a:pt x="104" y="849"/>
                  </a:cubicBezTo>
                  <a:cubicBezTo>
                    <a:pt x="84" y="849"/>
                    <a:pt x="63" y="913"/>
                    <a:pt x="28" y="913"/>
                  </a:cubicBezTo>
                  <a:cubicBezTo>
                    <a:pt x="23" y="913"/>
                    <a:pt x="18" y="912"/>
                    <a:pt x="13" y="909"/>
                  </a:cubicBezTo>
                  <a:lnTo>
                    <a:pt x="13" y="909"/>
                  </a:lnTo>
                  <a:cubicBezTo>
                    <a:pt x="20" y="923"/>
                    <a:pt x="31" y="929"/>
                    <a:pt x="44" y="929"/>
                  </a:cubicBezTo>
                  <a:lnTo>
                    <a:pt x="44" y="929"/>
                  </a:lnTo>
                  <a:cubicBezTo>
                    <a:pt x="37" y="933"/>
                    <a:pt x="31" y="938"/>
                    <a:pt x="26" y="944"/>
                  </a:cubicBezTo>
                  <a:lnTo>
                    <a:pt x="26" y="944"/>
                  </a:lnTo>
                  <a:cubicBezTo>
                    <a:pt x="26" y="944"/>
                    <a:pt x="26" y="944"/>
                    <a:pt x="27" y="944"/>
                  </a:cubicBezTo>
                  <a:cubicBezTo>
                    <a:pt x="49" y="944"/>
                    <a:pt x="222" y="1221"/>
                    <a:pt x="309" y="1221"/>
                  </a:cubicBezTo>
                  <a:cubicBezTo>
                    <a:pt x="314" y="1221"/>
                    <a:pt x="318" y="1221"/>
                    <a:pt x="322" y="1219"/>
                  </a:cubicBezTo>
                  <a:cubicBezTo>
                    <a:pt x="329" y="1292"/>
                    <a:pt x="399" y="1339"/>
                    <a:pt x="454" y="1339"/>
                  </a:cubicBezTo>
                  <a:cubicBezTo>
                    <a:pt x="484" y="1339"/>
                    <a:pt x="510" y="1324"/>
                    <a:pt x="516" y="1290"/>
                  </a:cubicBezTo>
                  <a:lnTo>
                    <a:pt x="516" y="1290"/>
                  </a:lnTo>
                  <a:cubicBezTo>
                    <a:pt x="552" y="1337"/>
                    <a:pt x="646" y="1398"/>
                    <a:pt x="705" y="1398"/>
                  </a:cubicBezTo>
                  <a:cubicBezTo>
                    <a:pt x="709" y="1398"/>
                    <a:pt x="712" y="1398"/>
                    <a:pt x="715" y="1397"/>
                  </a:cubicBezTo>
                  <a:cubicBezTo>
                    <a:pt x="715" y="1380"/>
                    <a:pt x="715" y="1369"/>
                    <a:pt x="711" y="1360"/>
                  </a:cubicBezTo>
                  <a:lnTo>
                    <a:pt x="711" y="1360"/>
                  </a:lnTo>
                  <a:cubicBezTo>
                    <a:pt x="718" y="1369"/>
                    <a:pt x="729" y="1381"/>
                    <a:pt x="735" y="1381"/>
                  </a:cubicBezTo>
                  <a:cubicBezTo>
                    <a:pt x="740" y="1381"/>
                    <a:pt x="743" y="1374"/>
                    <a:pt x="739" y="1350"/>
                  </a:cubicBezTo>
                  <a:lnTo>
                    <a:pt x="739" y="1350"/>
                  </a:lnTo>
                  <a:cubicBezTo>
                    <a:pt x="763" y="1362"/>
                    <a:pt x="763" y="1385"/>
                    <a:pt x="751" y="1397"/>
                  </a:cubicBezTo>
                  <a:cubicBezTo>
                    <a:pt x="751" y="1397"/>
                    <a:pt x="785" y="1370"/>
                    <a:pt x="786" y="1357"/>
                  </a:cubicBezTo>
                  <a:lnTo>
                    <a:pt x="786" y="1357"/>
                  </a:lnTo>
                  <a:cubicBezTo>
                    <a:pt x="787" y="1358"/>
                    <a:pt x="788" y="1358"/>
                    <a:pt x="789" y="1359"/>
                  </a:cubicBezTo>
                  <a:lnTo>
                    <a:pt x="789" y="1359"/>
                  </a:lnTo>
                  <a:cubicBezTo>
                    <a:pt x="792" y="1357"/>
                    <a:pt x="794" y="1356"/>
                    <a:pt x="795" y="1356"/>
                  </a:cubicBezTo>
                  <a:cubicBezTo>
                    <a:pt x="799" y="1356"/>
                    <a:pt x="799" y="1362"/>
                    <a:pt x="799" y="1362"/>
                  </a:cubicBezTo>
                  <a:lnTo>
                    <a:pt x="792" y="1362"/>
                  </a:lnTo>
                  <a:cubicBezTo>
                    <a:pt x="803" y="1374"/>
                    <a:pt x="797" y="1383"/>
                    <a:pt x="805" y="1383"/>
                  </a:cubicBezTo>
                  <a:cubicBezTo>
                    <a:pt x="809" y="1383"/>
                    <a:pt x="817" y="1381"/>
                    <a:pt x="834" y="1374"/>
                  </a:cubicBezTo>
                  <a:cubicBezTo>
                    <a:pt x="823" y="1350"/>
                    <a:pt x="823" y="1326"/>
                    <a:pt x="811" y="1302"/>
                  </a:cubicBezTo>
                  <a:lnTo>
                    <a:pt x="811" y="1302"/>
                  </a:lnTo>
                  <a:cubicBezTo>
                    <a:pt x="826" y="1328"/>
                    <a:pt x="843" y="1338"/>
                    <a:pt x="859" y="1338"/>
                  </a:cubicBezTo>
                  <a:cubicBezTo>
                    <a:pt x="907" y="1338"/>
                    <a:pt x="951" y="1250"/>
                    <a:pt x="949" y="1218"/>
                  </a:cubicBezTo>
                  <a:lnTo>
                    <a:pt x="949" y="1218"/>
                  </a:lnTo>
                  <a:cubicBezTo>
                    <a:pt x="971" y="1247"/>
                    <a:pt x="993" y="1266"/>
                    <a:pt x="1025" y="1266"/>
                  </a:cubicBezTo>
                  <a:cubicBezTo>
                    <a:pt x="1037" y="1231"/>
                    <a:pt x="1025" y="1207"/>
                    <a:pt x="1013" y="1195"/>
                  </a:cubicBezTo>
                  <a:cubicBezTo>
                    <a:pt x="1061" y="1183"/>
                    <a:pt x="1144" y="1207"/>
                    <a:pt x="1108" y="1112"/>
                  </a:cubicBezTo>
                  <a:cubicBezTo>
                    <a:pt x="1132" y="1112"/>
                    <a:pt x="1144" y="1112"/>
                    <a:pt x="1168" y="1124"/>
                  </a:cubicBezTo>
                  <a:cubicBezTo>
                    <a:pt x="1168" y="1052"/>
                    <a:pt x="1168" y="921"/>
                    <a:pt x="1275" y="838"/>
                  </a:cubicBezTo>
                  <a:cubicBezTo>
                    <a:pt x="1263" y="826"/>
                    <a:pt x="1239" y="826"/>
                    <a:pt x="1215" y="826"/>
                  </a:cubicBezTo>
                  <a:cubicBezTo>
                    <a:pt x="1227" y="814"/>
                    <a:pt x="1287" y="754"/>
                    <a:pt x="1227" y="754"/>
                  </a:cubicBezTo>
                  <a:cubicBezTo>
                    <a:pt x="1025" y="766"/>
                    <a:pt x="1108" y="802"/>
                    <a:pt x="989" y="897"/>
                  </a:cubicBezTo>
                  <a:cubicBezTo>
                    <a:pt x="1025" y="897"/>
                    <a:pt x="1025" y="909"/>
                    <a:pt x="989" y="909"/>
                  </a:cubicBezTo>
                  <a:cubicBezTo>
                    <a:pt x="1013" y="909"/>
                    <a:pt x="1025" y="909"/>
                    <a:pt x="1037" y="921"/>
                  </a:cubicBezTo>
                  <a:cubicBezTo>
                    <a:pt x="1013" y="933"/>
                    <a:pt x="989" y="933"/>
                    <a:pt x="953" y="933"/>
                  </a:cubicBezTo>
                  <a:cubicBezTo>
                    <a:pt x="965" y="945"/>
                    <a:pt x="977" y="945"/>
                    <a:pt x="977" y="957"/>
                  </a:cubicBezTo>
                  <a:cubicBezTo>
                    <a:pt x="967" y="952"/>
                    <a:pt x="964" y="949"/>
                    <a:pt x="964" y="949"/>
                  </a:cubicBezTo>
                  <a:lnTo>
                    <a:pt x="964" y="949"/>
                  </a:lnTo>
                  <a:cubicBezTo>
                    <a:pt x="963" y="949"/>
                    <a:pt x="970" y="955"/>
                    <a:pt x="977" y="969"/>
                  </a:cubicBezTo>
                  <a:cubicBezTo>
                    <a:pt x="960" y="969"/>
                    <a:pt x="949" y="969"/>
                    <a:pt x="944" y="959"/>
                  </a:cubicBezTo>
                  <a:lnTo>
                    <a:pt x="944" y="959"/>
                  </a:lnTo>
                  <a:cubicBezTo>
                    <a:pt x="937" y="997"/>
                    <a:pt x="890" y="1097"/>
                    <a:pt x="863" y="1097"/>
                  </a:cubicBezTo>
                  <a:cubicBezTo>
                    <a:pt x="855" y="1097"/>
                    <a:pt x="849" y="1088"/>
                    <a:pt x="846" y="1064"/>
                  </a:cubicBezTo>
                  <a:lnTo>
                    <a:pt x="846" y="1064"/>
                  </a:lnTo>
                  <a:cubicBezTo>
                    <a:pt x="846" y="1100"/>
                    <a:pt x="846" y="1124"/>
                    <a:pt x="858" y="1147"/>
                  </a:cubicBezTo>
                  <a:cubicBezTo>
                    <a:pt x="850" y="1134"/>
                    <a:pt x="844" y="1128"/>
                    <a:pt x="841" y="1127"/>
                  </a:cubicBezTo>
                  <a:lnTo>
                    <a:pt x="841" y="1127"/>
                  </a:lnTo>
                  <a:cubicBezTo>
                    <a:pt x="837" y="1116"/>
                    <a:pt x="832" y="1112"/>
                    <a:pt x="825" y="1112"/>
                  </a:cubicBezTo>
                  <a:cubicBezTo>
                    <a:pt x="813" y="1112"/>
                    <a:pt x="798" y="1125"/>
                    <a:pt x="787" y="1125"/>
                  </a:cubicBezTo>
                  <a:cubicBezTo>
                    <a:pt x="782" y="1125"/>
                    <a:pt x="777" y="1121"/>
                    <a:pt x="775" y="1112"/>
                  </a:cubicBezTo>
                  <a:cubicBezTo>
                    <a:pt x="774" y="1111"/>
                    <a:pt x="774" y="1111"/>
                    <a:pt x="774" y="1111"/>
                  </a:cubicBezTo>
                  <a:lnTo>
                    <a:pt x="774" y="1111"/>
                  </a:lnTo>
                  <a:cubicBezTo>
                    <a:pt x="770" y="1111"/>
                    <a:pt x="826" y="1196"/>
                    <a:pt x="803" y="1196"/>
                  </a:cubicBezTo>
                  <a:cubicBezTo>
                    <a:pt x="802" y="1196"/>
                    <a:pt x="801" y="1196"/>
                    <a:pt x="799" y="1195"/>
                  </a:cubicBezTo>
                  <a:cubicBezTo>
                    <a:pt x="808" y="1195"/>
                    <a:pt x="748" y="1148"/>
                    <a:pt x="737" y="1130"/>
                  </a:cubicBezTo>
                  <a:lnTo>
                    <a:pt x="737" y="1130"/>
                  </a:lnTo>
                  <a:cubicBezTo>
                    <a:pt x="736" y="1132"/>
                    <a:pt x="734" y="1132"/>
                    <a:pt x="732" y="1132"/>
                  </a:cubicBezTo>
                  <a:cubicBezTo>
                    <a:pt x="727" y="1132"/>
                    <a:pt x="721" y="1129"/>
                    <a:pt x="715" y="1124"/>
                  </a:cubicBezTo>
                  <a:cubicBezTo>
                    <a:pt x="715" y="1124"/>
                    <a:pt x="715" y="1124"/>
                    <a:pt x="715" y="1124"/>
                  </a:cubicBezTo>
                  <a:lnTo>
                    <a:pt x="715" y="1124"/>
                  </a:lnTo>
                  <a:cubicBezTo>
                    <a:pt x="712" y="1127"/>
                    <a:pt x="710" y="1128"/>
                    <a:pt x="708" y="1128"/>
                  </a:cubicBezTo>
                  <a:cubicBezTo>
                    <a:pt x="703" y="1128"/>
                    <a:pt x="703" y="1117"/>
                    <a:pt x="703" y="1100"/>
                  </a:cubicBezTo>
                  <a:cubicBezTo>
                    <a:pt x="703" y="1128"/>
                    <a:pt x="701" y="1136"/>
                    <a:pt x="696" y="1136"/>
                  </a:cubicBezTo>
                  <a:cubicBezTo>
                    <a:pt x="692" y="1136"/>
                    <a:pt x="685" y="1126"/>
                    <a:pt x="679" y="1126"/>
                  </a:cubicBezTo>
                  <a:cubicBezTo>
                    <a:pt x="677" y="1126"/>
                    <a:pt x="674" y="1128"/>
                    <a:pt x="671" y="1134"/>
                  </a:cubicBezTo>
                  <a:lnTo>
                    <a:pt x="671" y="1134"/>
                  </a:lnTo>
                  <a:cubicBezTo>
                    <a:pt x="674" y="1124"/>
                    <a:pt x="673" y="1119"/>
                    <a:pt x="672" y="1119"/>
                  </a:cubicBezTo>
                  <a:cubicBezTo>
                    <a:pt x="670" y="1119"/>
                    <a:pt x="668" y="1125"/>
                    <a:pt x="668" y="1135"/>
                  </a:cubicBezTo>
                  <a:cubicBezTo>
                    <a:pt x="668" y="1124"/>
                    <a:pt x="668" y="1112"/>
                    <a:pt x="668" y="1100"/>
                  </a:cubicBezTo>
                  <a:cubicBezTo>
                    <a:pt x="664" y="1103"/>
                    <a:pt x="661" y="1105"/>
                    <a:pt x="658" y="1105"/>
                  </a:cubicBezTo>
                  <a:cubicBezTo>
                    <a:pt x="655" y="1105"/>
                    <a:pt x="652" y="1104"/>
                    <a:pt x="650" y="1102"/>
                  </a:cubicBezTo>
                  <a:lnTo>
                    <a:pt x="650" y="1102"/>
                  </a:lnTo>
                  <a:cubicBezTo>
                    <a:pt x="656" y="1117"/>
                    <a:pt x="656" y="1129"/>
                    <a:pt x="656" y="1147"/>
                  </a:cubicBezTo>
                  <a:cubicBezTo>
                    <a:pt x="652" y="1152"/>
                    <a:pt x="649" y="1155"/>
                    <a:pt x="647" y="1155"/>
                  </a:cubicBezTo>
                  <a:cubicBezTo>
                    <a:pt x="633" y="1155"/>
                    <a:pt x="631" y="1087"/>
                    <a:pt x="622" y="1087"/>
                  </a:cubicBezTo>
                  <a:cubicBezTo>
                    <a:pt x="621" y="1087"/>
                    <a:pt x="621" y="1087"/>
                    <a:pt x="620" y="1088"/>
                  </a:cubicBezTo>
                  <a:cubicBezTo>
                    <a:pt x="620" y="1104"/>
                    <a:pt x="620" y="1113"/>
                    <a:pt x="619" y="1113"/>
                  </a:cubicBezTo>
                  <a:cubicBezTo>
                    <a:pt x="618" y="1113"/>
                    <a:pt x="615" y="1101"/>
                    <a:pt x="608" y="1076"/>
                  </a:cubicBezTo>
                  <a:cubicBezTo>
                    <a:pt x="608" y="1076"/>
                    <a:pt x="584" y="1147"/>
                    <a:pt x="572" y="1147"/>
                  </a:cubicBezTo>
                  <a:cubicBezTo>
                    <a:pt x="569" y="1125"/>
                    <a:pt x="567" y="1117"/>
                    <a:pt x="565" y="1117"/>
                  </a:cubicBezTo>
                  <a:cubicBezTo>
                    <a:pt x="560" y="1117"/>
                    <a:pt x="558" y="1162"/>
                    <a:pt x="552" y="1162"/>
                  </a:cubicBezTo>
                  <a:cubicBezTo>
                    <a:pt x="551" y="1162"/>
                    <a:pt x="550" y="1161"/>
                    <a:pt x="549" y="1159"/>
                  </a:cubicBezTo>
                  <a:cubicBezTo>
                    <a:pt x="549" y="1135"/>
                    <a:pt x="561" y="1100"/>
                    <a:pt x="561" y="1088"/>
                  </a:cubicBezTo>
                  <a:cubicBezTo>
                    <a:pt x="545" y="1088"/>
                    <a:pt x="530" y="1093"/>
                    <a:pt x="521" y="1109"/>
                  </a:cubicBezTo>
                  <a:lnTo>
                    <a:pt x="521" y="1109"/>
                  </a:lnTo>
                  <a:cubicBezTo>
                    <a:pt x="528" y="1086"/>
                    <a:pt x="537" y="1064"/>
                    <a:pt x="537" y="1064"/>
                  </a:cubicBezTo>
                  <a:cubicBezTo>
                    <a:pt x="525" y="1064"/>
                    <a:pt x="489" y="1100"/>
                    <a:pt x="489" y="1112"/>
                  </a:cubicBezTo>
                  <a:cubicBezTo>
                    <a:pt x="489" y="1088"/>
                    <a:pt x="465" y="1076"/>
                    <a:pt x="513" y="1040"/>
                  </a:cubicBezTo>
                  <a:cubicBezTo>
                    <a:pt x="477" y="1016"/>
                    <a:pt x="477" y="1016"/>
                    <a:pt x="442" y="969"/>
                  </a:cubicBezTo>
                  <a:cubicBezTo>
                    <a:pt x="430" y="993"/>
                    <a:pt x="418" y="1004"/>
                    <a:pt x="394" y="1016"/>
                  </a:cubicBezTo>
                  <a:cubicBezTo>
                    <a:pt x="394" y="1004"/>
                    <a:pt x="406" y="993"/>
                    <a:pt x="418" y="981"/>
                  </a:cubicBezTo>
                  <a:lnTo>
                    <a:pt x="418" y="981"/>
                  </a:lnTo>
                  <a:cubicBezTo>
                    <a:pt x="406" y="993"/>
                    <a:pt x="397" y="998"/>
                    <a:pt x="391" y="998"/>
                  </a:cubicBezTo>
                  <a:cubicBezTo>
                    <a:pt x="385" y="998"/>
                    <a:pt x="382" y="993"/>
                    <a:pt x="382" y="981"/>
                  </a:cubicBezTo>
                  <a:cubicBezTo>
                    <a:pt x="394" y="969"/>
                    <a:pt x="429" y="945"/>
                    <a:pt x="453" y="921"/>
                  </a:cubicBezTo>
                  <a:lnTo>
                    <a:pt x="453" y="921"/>
                  </a:lnTo>
                  <a:cubicBezTo>
                    <a:pt x="434" y="940"/>
                    <a:pt x="423" y="944"/>
                    <a:pt x="413" y="944"/>
                  </a:cubicBezTo>
                  <a:cubicBezTo>
                    <a:pt x="406" y="944"/>
                    <a:pt x="400" y="942"/>
                    <a:pt x="393" y="942"/>
                  </a:cubicBezTo>
                  <a:cubicBezTo>
                    <a:pt x="385" y="942"/>
                    <a:pt x="374" y="945"/>
                    <a:pt x="358" y="957"/>
                  </a:cubicBezTo>
                  <a:cubicBezTo>
                    <a:pt x="358" y="945"/>
                    <a:pt x="370" y="945"/>
                    <a:pt x="370" y="945"/>
                  </a:cubicBezTo>
                  <a:lnTo>
                    <a:pt x="322" y="945"/>
                  </a:lnTo>
                  <a:cubicBezTo>
                    <a:pt x="334" y="909"/>
                    <a:pt x="346" y="909"/>
                    <a:pt x="275" y="909"/>
                  </a:cubicBezTo>
                  <a:cubicBezTo>
                    <a:pt x="299" y="909"/>
                    <a:pt x="299" y="897"/>
                    <a:pt x="275" y="897"/>
                  </a:cubicBezTo>
                  <a:cubicBezTo>
                    <a:pt x="287" y="888"/>
                    <a:pt x="295" y="881"/>
                    <a:pt x="302" y="876"/>
                  </a:cubicBezTo>
                  <a:lnTo>
                    <a:pt x="302" y="876"/>
                  </a:lnTo>
                  <a:cubicBezTo>
                    <a:pt x="297" y="878"/>
                    <a:pt x="294" y="878"/>
                    <a:pt x="292" y="878"/>
                  </a:cubicBezTo>
                  <a:cubicBezTo>
                    <a:pt x="287" y="878"/>
                    <a:pt x="299" y="870"/>
                    <a:pt x="299" y="862"/>
                  </a:cubicBezTo>
                  <a:cubicBezTo>
                    <a:pt x="308" y="862"/>
                    <a:pt x="317" y="862"/>
                    <a:pt x="315" y="867"/>
                  </a:cubicBezTo>
                  <a:lnTo>
                    <a:pt x="315" y="867"/>
                  </a:lnTo>
                  <a:cubicBezTo>
                    <a:pt x="330" y="858"/>
                    <a:pt x="337" y="856"/>
                    <a:pt x="382" y="826"/>
                  </a:cubicBezTo>
                  <a:lnTo>
                    <a:pt x="382" y="826"/>
                  </a:lnTo>
                  <a:cubicBezTo>
                    <a:pt x="346" y="838"/>
                    <a:pt x="334" y="850"/>
                    <a:pt x="287" y="850"/>
                  </a:cubicBezTo>
                  <a:cubicBezTo>
                    <a:pt x="322" y="838"/>
                    <a:pt x="370" y="826"/>
                    <a:pt x="299" y="826"/>
                  </a:cubicBezTo>
                  <a:cubicBezTo>
                    <a:pt x="299" y="814"/>
                    <a:pt x="311" y="766"/>
                    <a:pt x="299" y="766"/>
                  </a:cubicBezTo>
                  <a:cubicBezTo>
                    <a:pt x="288" y="763"/>
                    <a:pt x="280" y="760"/>
                    <a:pt x="275" y="758"/>
                  </a:cubicBezTo>
                  <a:lnTo>
                    <a:pt x="275" y="758"/>
                  </a:lnTo>
                  <a:cubicBezTo>
                    <a:pt x="272" y="759"/>
                    <a:pt x="269" y="759"/>
                    <a:pt x="266" y="759"/>
                  </a:cubicBezTo>
                  <a:cubicBezTo>
                    <a:pt x="250" y="759"/>
                    <a:pt x="236" y="751"/>
                    <a:pt x="227" y="743"/>
                  </a:cubicBezTo>
                  <a:cubicBezTo>
                    <a:pt x="287" y="707"/>
                    <a:pt x="215" y="707"/>
                    <a:pt x="287" y="707"/>
                  </a:cubicBezTo>
                  <a:cubicBezTo>
                    <a:pt x="239" y="671"/>
                    <a:pt x="251" y="695"/>
                    <a:pt x="251" y="659"/>
                  </a:cubicBezTo>
                  <a:lnTo>
                    <a:pt x="251" y="659"/>
                  </a:lnTo>
                  <a:cubicBezTo>
                    <a:pt x="248" y="660"/>
                    <a:pt x="244" y="661"/>
                    <a:pt x="240" y="661"/>
                  </a:cubicBezTo>
                  <a:cubicBezTo>
                    <a:pt x="203" y="661"/>
                    <a:pt x="142" y="612"/>
                    <a:pt x="120" y="612"/>
                  </a:cubicBezTo>
                  <a:cubicBezTo>
                    <a:pt x="127" y="610"/>
                    <a:pt x="132" y="610"/>
                    <a:pt x="137" y="610"/>
                  </a:cubicBezTo>
                  <a:cubicBezTo>
                    <a:pt x="178" y="610"/>
                    <a:pt x="176" y="647"/>
                    <a:pt x="239" y="647"/>
                  </a:cubicBezTo>
                  <a:lnTo>
                    <a:pt x="275" y="647"/>
                  </a:lnTo>
                  <a:cubicBezTo>
                    <a:pt x="269" y="635"/>
                    <a:pt x="266" y="635"/>
                    <a:pt x="269" y="635"/>
                  </a:cubicBezTo>
                  <a:cubicBezTo>
                    <a:pt x="272" y="635"/>
                    <a:pt x="281" y="635"/>
                    <a:pt x="299" y="623"/>
                  </a:cubicBezTo>
                  <a:cubicBezTo>
                    <a:pt x="251" y="600"/>
                    <a:pt x="215" y="564"/>
                    <a:pt x="191" y="528"/>
                  </a:cubicBezTo>
                  <a:lnTo>
                    <a:pt x="191" y="528"/>
                  </a:lnTo>
                  <a:cubicBezTo>
                    <a:pt x="275" y="588"/>
                    <a:pt x="251" y="564"/>
                    <a:pt x="299" y="600"/>
                  </a:cubicBezTo>
                  <a:cubicBezTo>
                    <a:pt x="287" y="588"/>
                    <a:pt x="287" y="576"/>
                    <a:pt x="275" y="564"/>
                  </a:cubicBezTo>
                  <a:lnTo>
                    <a:pt x="275" y="564"/>
                  </a:lnTo>
                  <a:cubicBezTo>
                    <a:pt x="287" y="576"/>
                    <a:pt x="299" y="576"/>
                    <a:pt x="311" y="576"/>
                  </a:cubicBezTo>
                  <a:cubicBezTo>
                    <a:pt x="287" y="564"/>
                    <a:pt x="263" y="552"/>
                    <a:pt x="275" y="516"/>
                  </a:cubicBezTo>
                  <a:lnTo>
                    <a:pt x="275" y="516"/>
                  </a:lnTo>
                  <a:cubicBezTo>
                    <a:pt x="283" y="539"/>
                    <a:pt x="285" y="552"/>
                    <a:pt x="289" y="552"/>
                  </a:cubicBezTo>
                  <a:cubicBezTo>
                    <a:pt x="292" y="552"/>
                    <a:pt x="294" y="549"/>
                    <a:pt x="299" y="540"/>
                  </a:cubicBezTo>
                  <a:cubicBezTo>
                    <a:pt x="239" y="469"/>
                    <a:pt x="394" y="516"/>
                    <a:pt x="299" y="421"/>
                  </a:cubicBezTo>
                  <a:lnTo>
                    <a:pt x="299" y="421"/>
                  </a:lnTo>
                  <a:cubicBezTo>
                    <a:pt x="322" y="445"/>
                    <a:pt x="334" y="457"/>
                    <a:pt x="358" y="481"/>
                  </a:cubicBezTo>
                  <a:cubicBezTo>
                    <a:pt x="358" y="469"/>
                    <a:pt x="239" y="338"/>
                    <a:pt x="251" y="326"/>
                  </a:cubicBezTo>
                  <a:lnTo>
                    <a:pt x="251" y="326"/>
                  </a:lnTo>
                  <a:cubicBezTo>
                    <a:pt x="299" y="362"/>
                    <a:pt x="334" y="409"/>
                    <a:pt x="370" y="457"/>
                  </a:cubicBezTo>
                  <a:cubicBezTo>
                    <a:pt x="373" y="458"/>
                    <a:pt x="375" y="458"/>
                    <a:pt x="376" y="458"/>
                  </a:cubicBezTo>
                  <a:cubicBezTo>
                    <a:pt x="395" y="458"/>
                    <a:pt x="334" y="397"/>
                    <a:pt x="334" y="397"/>
                  </a:cubicBezTo>
                  <a:lnTo>
                    <a:pt x="334" y="397"/>
                  </a:lnTo>
                  <a:cubicBezTo>
                    <a:pt x="358" y="409"/>
                    <a:pt x="370" y="421"/>
                    <a:pt x="394" y="433"/>
                  </a:cubicBezTo>
                  <a:cubicBezTo>
                    <a:pt x="370" y="409"/>
                    <a:pt x="358" y="385"/>
                    <a:pt x="358" y="362"/>
                  </a:cubicBezTo>
                  <a:lnTo>
                    <a:pt x="358" y="362"/>
                  </a:lnTo>
                  <a:cubicBezTo>
                    <a:pt x="369" y="383"/>
                    <a:pt x="379" y="404"/>
                    <a:pt x="390" y="417"/>
                  </a:cubicBezTo>
                  <a:lnTo>
                    <a:pt x="390" y="417"/>
                  </a:lnTo>
                  <a:cubicBezTo>
                    <a:pt x="396" y="429"/>
                    <a:pt x="401" y="434"/>
                    <a:pt x="405" y="434"/>
                  </a:cubicBezTo>
                  <a:cubicBezTo>
                    <a:pt x="420" y="434"/>
                    <a:pt x="423" y="366"/>
                    <a:pt x="418" y="323"/>
                  </a:cubicBezTo>
                  <a:lnTo>
                    <a:pt x="418" y="323"/>
                  </a:lnTo>
                  <a:cubicBezTo>
                    <a:pt x="427" y="342"/>
                    <a:pt x="438" y="358"/>
                    <a:pt x="453" y="373"/>
                  </a:cubicBezTo>
                  <a:cubicBezTo>
                    <a:pt x="430" y="314"/>
                    <a:pt x="406" y="242"/>
                    <a:pt x="406" y="171"/>
                  </a:cubicBezTo>
                  <a:lnTo>
                    <a:pt x="406" y="171"/>
                  </a:lnTo>
                  <a:cubicBezTo>
                    <a:pt x="411" y="182"/>
                    <a:pt x="416" y="188"/>
                    <a:pt x="421" y="188"/>
                  </a:cubicBezTo>
                  <a:cubicBezTo>
                    <a:pt x="426" y="188"/>
                    <a:pt x="430" y="179"/>
                    <a:pt x="430" y="159"/>
                  </a:cubicBezTo>
                  <a:cubicBezTo>
                    <a:pt x="442" y="266"/>
                    <a:pt x="453" y="362"/>
                    <a:pt x="513" y="421"/>
                  </a:cubicBezTo>
                  <a:cubicBezTo>
                    <a:pt x="513" y="397"/>
                    <a:pt x="501" y="373"/>
                    <a:pt x="501" y="338"/>
                  </a:cubicBezTo>
                  <a:cubicBezTo>
                    <a:pt x="501" y="362"/>
                    <a:pt x="501" y="373"/>
                    <a:pt x="501" y="397"/>
                  </a:cubicBezTo>
                  <a:cubicBezTo>
                    <a:pt x="477" y="350"/>
                    <a:pt x="465" y="314"/>
                    <a:pt x="489" y="278"/>
                  </a:cubicBezTo>
                  <a:lnTo>
                    <a:pt x="489" y="278"/>
                  </a:lnTo>
                  <a:cubicBezTo>
                    <a:pt x="501" y="302"/>
                    <a:pt x="513" y="326"/>
                    <a:pt x="513" y="362"/>
                  </a:cubicBezTo>
                  <a:cubicBezTo>
                    <a:pt x="513" y="354"/>
                    <a:pt x="531" y="343"/>
                    <a:pt x="547" y="343"/>
                  </a:cubicBezTo>
                  <a:cubicBezTo>
                    <a:pt x="555" y="343"/>
                    <a:pt x="563" y="346"/>
                    <a:pt x="568" y="353"/>
                  </a:cubicBezTo>
                  <a:lnTo>
                    <a:pt x="568" y="353"/>
                  </a:lnTo>
                  <a:cubicBezTo>
                    <a:pt x="535" y="284"/>
                    <a:pt x="513" y="204"/>
                    <a:pt x="513" y="135"/>
                  </a:cubicBezTo>
                  <a:lnTo>
                    <a:pt x="513" y="135"/>
                  </a:lnTo>
                  <a:cubicBezTo>
                    <a:pt x="584" y="183"/>
                    <a:pt x="549" y="254"/>
                    <a:pt x="572" y="314"/>
                  </a:cubicBezTo>
                  <a:cubicBezTo>
                    <a:pt x="572" y="296"/>
                    <a:pt x="572" y="287"/>
                    <a:pt x="574" y="287"/>
                  </a:cubicBezTo>
                  <a:cubicBezTo>
                    <a:pt x="575" y="287"/>
                    <a:pt x="578" y="296"/>
                    <a:pt x="584" y="314"/>
                  </a:cubicBezTo>
                  <a:cubicBezTo>
                    <a:pt x="584" y="302"/>
                    <a:pt x="608" y="207"/>
                    <a:pt x="632" y="171"/>
                  </a:cubicBezTo>
                  <a:cubicBezTo>
                    <a:pt x="632" y="254"/>
                    <a:pt x="692" y="242"/>
                    <a:pt x="703" y="302"/>
                  </a:cubicBezTo>
                  <a:cubicBezTo>
                    <a:pt x="702" y="306"/>
                    <a:pt x="702" y="307"/>
                    <a:pt x="702" y="307"/>
                  </a:cubicBezTo>
                  <a:cubicBezTo>
                    <a:pt x="704" y="307"/>
                    <a:pt x="734" y="236"/>
                    <a:pt x="726" y="236"/>
                  </a:cubicBezTo>
                  <a:cubicBezTo>
                    <a:pt x="724" y="236"/>
                    <a:pt x="717" y="245"/>
                    <a:pt x="703" y="266"/>
                  </a:cubicBezTo>
                  <a:cubicBezTo>
                    <a:pt x="703" y="210"/>
                    <a:pt x="725" y="175"/>
                    <a:pt x="758" y="141"/>
                  </a:cubicBezTo>
                  <a:lnTo>
                    <a:pt x="758" y="141"/>
                  </a:lnTo>
                  <a:cubicBezTo>
                    <a:pt x="762" y="143"/>
                    <a:pt x="776" y="144"/>
                    <a:pt x="791" y="144"/>
                  </a:cubicBezTo>
                  <a:cubicBezTo>
                    <a:pt x="817" y="144"/>
                    <a:pt x="846" y="141"/>
                    <a:pt x="846" y="135"/>
                  </a:cubicBezTo>
                  <a:lnTo>
                    <a:pt x="846" y="135"/>
                  </a:lnTo>
                  <a:cubicBezTo>
                    <a:pt x="851" y="219"/>
                    <a:pt x="846" y="244"/>
                    <a:pt x="836" y="244"/>
                  </a:cubicBezTo>
                  <a:cubicBezTo>
                    <a:pt x="823" y="244"/>
                    <a:pt x="801" y="195"/>
                    <a:pt x="787" y="195"/>
                  </a:cubicBezTo>
                  <a:cubicBezTo>
                    <a:pt x="804" y="203"/>
                    <a:pt x="803" y="212"/>
                    <a:pt x="792" y="212"/>
                  </a:cubicBezTo>
                  <a:cubicBezTo>
                    <a:pt x="788" y="212"/>
                    <a:pt x="782" y="210"/>
                    <a:pt x="775" y="207"/>
                  </a:cubicBezTo>
                  <a:lnTo>
                    <a:pt x="775" y="207"/>
                  </a:lnTo>
                  <a:cubicBezTo>
                    <a:pt x="799" y="231"/>
                    <a:pt x="823" y="254"/>
                    <a:pt x="846" y="278"/>
                  </a:cubicBezTo>
                  <a:cubicBezTo>
                    <a:pt x="846" y="278"/>
                    <a:pt x="895" y="180"/>
                    <a:pt x="926" y="180"/>
                  </a:cubicBezTo>
                  <a:cubicBezTo>
                    <a:pt x="932" y="180"/>
                    <a:pt x="937" y="185"/>
                    <a:pt x="942" y="195"/>
                  </a:cubicBezTo>
                  <a:cubicBezTo>
                    <a:pt x="943" y="199"/>
                    <a:pt x="943" y="202"/>
                    <a:pt x="943" y="205"/>
                  </a:cubicBezTo>
                  <a:lnTo>
                    <a:pt x="943" y="205"/>
                  </a:lnTo>
                  <a:cubicBezTo>
                    <a:pt x="970" y="201"/>
                    <a:pt x="1009" y="188"/>
                    <a:pt x="1025" y="147"/>
                  </a:cubicBezTo>
                  <a:cubicBezTo>
                    <a:pt x="1001" y="147"/>
                    <a:pt x="989" y="159"/>
                    <a:pt x="965" y="183"/>
                  </a:cubicBezTo>
                  <a:cubicBezTo>
                    <a:pt x="977" y="147"/>
                    <a:pt x="965" y="123"/>
                    <a:pt x="965" y="100"/>
                  </a:cubicBezTo>
                  <a:cubicBezTo>
                    <a:pt x="953" y="123"/>
                    <a:pt x="894" y="147"/>
                    <a:pt x="882" y="159"/>
                  </a:cubicBezTo>
                  <a:cubicBezTo>
                    <a:pt x="897" y="144"/>
                    <a:pt x="898" y="134"/>
                    <a:pt x="894" y="134"/>
                  </a:cubicBezTo>
                  <a:cubicBezTo>
                    <a:pt x="891" y="134"/>
                    <a:pt x="887" y="138"/>
                    <a:pt x="882" y="147"/>
                  </a:cubicBezTo>
                  <a:cubicBezTo>
                    <a:pt x="870" y="123"/>
                    <a:pt x="882" y="111"/>
                    <a:pt x="894" y="88"/>
                  </a:cubicBezTo>
                  <a:cubicBezTo>
                    <a:pt x="831" y="67"/>
                    <a:pt x="668" y="0"/>
                    <a:pt x="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6621;p43">
              <a:extLst>
                <a:ext uri="{FF2B5EF4-FFF2-40B4-BE49-F238E27FC236}">
                  <a16:creationId xmlns:a16="http://schemas.microsoft.com/office/drawing/2014/main" id="{F9EDBCA0-3C88-4303-A311-DCF1298567DC}"/>
                </a:ext>
              </a:extLst>
            </p:cNvPr>
            <p:cNvSpPr/>
            <p:nvPr/>
          </p:nvSpPr>
          <p:spPr>
            <a:xfrm>
              <a:off x="1729075" y="25659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6622;p43">
              <a:extLst>
                <a:ext uri="{FF2B5EF4-FFF2-40B4-BE49-F238E27FC236}">
                  <a16:creationId xmlns:a16="http://schemas.microsoft.com/office/drawing/2014/main" id="{9B90543F-D350-4DF4-8ECA-444F15EC2066}"/>
                </a:ext>
              </a:extLst>
            </p:cNvPr>
            <p:cNvSpPr/>
            <p:nvPr/>
          </p:nvSpPr>
          <p:spPr>
            <a:xfrm>
              <a:off x="1741875" y="25436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0"/>
                  </a:moveTo>
                  <a:cubicBezTo>
                    <a:pt x="0" y="24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6623;p43">
              <a:extLst>
                <a:ext uri="{FF2B5EF4-FFF2-40B4-BE49-F238E27FC236}">
                  <a16:creationId xmlns:a16="http://schemas.microsoft.com/office/drawing/2014/main" id="{EDD8BD0A-0293-411E-9283-E8867D55E8AA}"/>
                </a:ext>
              </a:extLst>
            </p:cNvPr>
            <p:cNvSpPr/>
            <p:nvPr/>
          </p:nvSpPr>
          <p:spPr>
            <a:xfrm>
              <a:off x="1742475" y="25490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9" y="1"/>
                  </a:moveTo>
                  <a:cubicBezTo>
                    <a:pt x="6" y="1"/>
                    <a:pt x="0" y="4"/>
                    <a:pt x="0" y="10"/>
                  </a:cubicBezTo>
                  <a:cubicBezTo>
                    <a:pt x="12" y="4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6624;p43">
              <a:extLst>
                <a:ext uri="{FF2B5EF4-FFF2-40B4-BE49-F238E27FC236}">
                  <a16:creationId xmlns:a16="http://schemas.microsoft.com/office/drawing/2014/main" id="{F78E8E9E-6FDF-4746-B465-FC35DD3D6BB6}"/>
                </a:ext>
              </a:extLst>
            </p:cNvPr>
            <p:cNvSpPr/>
            <p:nvPr/>
          </p:nvSpPr>
          <p:spPr>
            <a:xfrm>
              <a:off x="1741625" y="2545875"/>
              <a:ext cx="1025" cy="675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26" y="0"/>
                  </a:moveTo>
                  <a:cubicBezTo>
                    <a:pt x="24" y="0"/>
                    <a:pt x="20" y="1"/>
                    <a:pt x="14" y="3"/>
                  </a:cubicBezTo>
                  <a:lnTo>
                    <a:pt x="14" y="3"/>
                  </a:lnTo>
                  <a:cubicBezTo>
                    <a:pt x="14" y="3"/>
                    <a:pt x="14" y="2"/>
                    <a:pt x="14" y="2"/>
                  </a:cubicBezTo>
                  <a:lnTo>
                    <a:pt x="14" y="2"/>
                  </a:lnTo>
                  <a:cubicBezTo>
                    <a:pt x="13" y="2"/>
                    <a:pt x="12" y="3"/>
                    <a:pt x="10" y="5"/>
                  </a:cubicBezTo>
                  <a:cubicBezTo>
                    <a:pt x="1" y="21"/>
                    <a:pt x="1" y="27"/>
                    <a:pt x="5" y="27"/>
                  </a:cubicBezTo>
                  <a:cubicBezTo>
                    <a:pt x="13" y="27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6625;p43">
              <a:extLst>
                <a:ext uri="{FF2B5EF4-FFF2-40B4-BE49-F238E27FC236}">
                  <a16:creationId xmlns:a16="http://schemas.microsoft.com/office/drawing/2014/main" id="{6E818F95-8060-4E29-817B-6B049279EC71}"/>
                </a:ext>
              </a:extLst>
            </p:cNvPr>
            <p:cNvSpPr/>
            <p:nvPr/>
          </p:nvSpPr>
          <p:spPr>
            <a:xfrm>
              <a:off x="1742175" y="25462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1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6626;p43">
              <a:extLst>
                <a:ext uri="{FF2B5EF4-FFF2-40B4-BE49-F238E27FC236}">
                  <a16:creationId xmlns:a16="http://schemas.microsoft.com/office/drawing/2014/main" id="{41A6AA0A-56F9-48EB-B06E-929FCCC75AE3}"/>
                </a:ext>
              </a:extLst>
            </p:cNvPr>
            <p:cNvSpPr/>
            <p:nvPr/>
          </p:nvSpPr>
          <p:spPr>
            <a:xfrm>
              <a:off x="1739900" y="2542550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37" y="0"/>
                  </a:moveTo>
                  <a:cubicBezTo>
                    <a:pt x="35" y="0"/>
                    <a:pt x="1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9" y="5"/>
                    <a:pt x="31" y="5"/>
                  </a:cubicBezTo>
                  <a:cubicBezTo>
                    <a:pt x="32" y="5"/>
                    <a:pt x="32" y="5"/>
                    <a:pt x="32" y="7"/>
                  </a:cubicBezTo>
                  <a:cubicBezTo>
                    <a:pt x="37" y="2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6627;p43">
              <a:extLst>
                <a:ext uri="{FF2B5EF4-FFF2-40B4-BE49-F238E27FC236}">
                  <a16:creationId xmlns:a16="http://schemas.microsoft.com/office/drawing/2014/main" id="{6CA5197C-0CA0-47D7-A94B-9E03ECF8FAF0}"/>
                </a:ext>
              </a:extLst>
            </p:cNvPr>
            <p:cNvSpPr/>
            <p:nvPr/>
          </p:nvSpPr>
          <p:spPr>
            <a:xfrm>
              <a:off x="1740975" y="2547025"/>
              <a:ext cx="300" cy="775"/>
            </a:xfrm>
            <a:custGeom>
              <a:avLst/>
              <a:gdLst/>
              <a:ahLst/>
              <a:cxnLst/>
              <a:rect l="l" t="t" r="r" b="b"/>
              <a:pathLst>
                <a:path w="12" h="31" extrusionOk="0">
                  <a:moveTo>
                    <a:pt x="11" y="1"/>
                  </a:moveTo>
                  <a:cubicBezTo>
                    <a:pt x="10" y="1"/>
                    <a:pt x="1" y="23"/>
                    <a:pt x="1" y="30"/>
                  </a:cubicBezTo>
                  <a:cubicBezTo>
                    <a:pt x="9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6628;p43">
              <a:extLst>
                <a:ext uri="{FF2B5EF4-FFF2-40B4-BE49-F238E27FC236}">
                  <a16:creationId xmlns:a16="http://schemas.microsoft.com/office/drawing/2014/main" id="{04681722-642E-4F9B-A467-8B0B0E72D274}"/>
                </a:ext>
              </a:extLst>
            </p:cNvPr>
            <p:cNvSpPr/>
            <p:nvPr/>
          </p:nvSpPr>
          <p:spPr>
            <a:xfrm>
              <a:off x="1740075" y="25462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12"/>
                    <a:pt x="1" y="1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6629;p43">
              <a:extLst>
                <a:ext uri="{FF2B5EF4-FFF2-40B4-BE49-F238E27FC236}">
                  <a16:creationId xmlns:a16="http://schemas.microsoft.com/office/drawing/2014/main" id="{AA03285A-867E-4B97-BFD6-4C69215F4BF7}"/>
                </a:ext>
              </a:extLst>
            </p:cNvPr>
            <p:cNvSpPr/>
            <p:nvPr/>
          </p:nvSpPr>
          <p:spPr>
            <a:xfrm>
              <a:off x="1740075" y="25474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6630;p43">
              <a:extLst>
                <a:ext uri="{FF2B5EF4-FFF2-40B4-BE49-F238E27FC236}">
                  <a16:creationId xmlns:a16="http://schemas.microsoft.com/office/drawing/2014/main" id="{328E6A94-5E61-4922-987D-F690D5D6AB38}"/>
                </a:ext>
              </a:extLst>
            </p:cNvPr>
            <p:cNvSpPr/>
            <p:nvPr/>
          </p:nvSpPr>
          <p:spPr>
            <a:xfrm>
              <a:off x="1736225" y="25450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17"/>
                    <a:pt x="0" y="23"/>
                    <a:pt x="2" y="23"/>
                  </a:cubicBezTo>
                  <a:cubicBezTo>
                    <a:pt x="5" y="23"/>
                    <a:pt x="12" y="1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6631;p43">
              <a:extLst>
                <a:ext uri="{FF2B5EF4-FFF2-40B4-BE49-F238E27FC236}">
                  <a16:creationId xmlns:a16="http://schemas.microsoft.com/office/drawing/2014/main" id="{C61C67BC-EA9C-4878-9C50-A48DD0CB752A}"/>
                </a:ext>
              </a:extLst>
            </p:cNvPr>
            <p:cNvSpPr/>
            <p:nvPr/>
          </p:nvSpPr>
          <p:spPr>
            <a:xfrm>
              <a:off x="1737025" y="2546925"/>
              <a:ext cx="250" cy="675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1" y="0"/>
                  </a:moveTo>
                  <a:cubicBezTo>
                    <a:pt x="0" y="0"/>
                    <a:pt x="1" y="6"/>
                    <a:pt x="4" y="22"/>
                  </a:cubicBezTo>
                  <a:cubicBezTo>
                    <a:pt x="5" y="25"/>
                    <a:pt x="6" y="27"/>
                    <a:pt x="7" y="27"/>
                  </a:cubicBezTo>
                  <a:cubicBezTo>
                    <a:pt x="9" y="2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6632;p43">
              <a:extLst>
                <a:ext uri="{FF2B5EF4-FFF2-40B4-BE49-F238E27FC236}">
                  <a16:creationId xmlns:a16="http://schemas.microsoft.com/office/drawing/2014/main" id="{BF8DBF2E-4084-4C6C-AA94-9689CF619751}"/>
                </a:ext>
              </a:extLst>
            </p:cNvPr>
            <p:cNvSpPr/>
            <p:nvPr/>
          </p:nvSpPr>
          <p:spPr>
            <a:xfrm>
              <a:off x="1735625" y="2547475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6633;p43">
              <a:extLst>
                <a:ext uri="{FF2B5EF4-FFF2-40B4-BE49-F238E27FC236}">
                  <a16:creationId xmlns:a16="http://schemas.microsoft.com/office/drawing/2014/main" id="{A5FD1DED-19B3-41BE-A544-A1706AD7278C}"/>
                </a:ext>
              </a:extLst>
            </p:cNvPr>
            <p:cNvSpPr/>
            <p:nvPr/>
          </p:nvSpPr>
          <p:spPr>
            <a:xfrm>
              <a:off x="1731225" y="2545050"/>
              <a:ext cx="250" cy="1250"/>
            </a:xfrm>
            <a:custGeom>
              <a:avLst/>
              <a:gdLst/>
              <a:ahLst/>
              <a:cxnLst/>
              <a:rect l="l" t="t" r="r" b="b"/>
              <a:pathLst>
                <a:path w="10" h="50" extrusionOk="0">
                  <a:moveTo>
                    <a:pt x="1" y="0"/>
                  </a:moveTo>
                  <a:cubicBezTo>
                    <a:pt x="0" y="0"/>
                    <a:pt x="3" y="18"/>
                    <a:pt x="10" y="50"/>
                  </a:cubicBezTo>
                  <a:cubicBezTo>
                    <a:pt x="4" y="1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6634;p43">
              <a:extLst>
                <a:ext uri="{FF2B5EF4-FFF2-40B4-BE49-F238E27FC236}">
                  <a16:creationId xmlns:a16="http://schemas.microsoft.com/office/drawing/2014/main" id="{1971B32C-7B55-4C04-B223-02B2B773CA2B}"/>
                </a:ext>
              </a:extLst>
            </p:cNvPr>
            <p:cNvSpPr/>
            <p:nvPr/>
          </p:nvSpPr>
          <p:spPr>
            <a:xfrm>
              <a:off x="1729075" y="255052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3" y="0"/>
                  </a:moveTo>
                  <a:cubicBezTo>
                    <a:pt x="0" y="0"/>
                    <a:pt x="0" y="3"/>
                    <a:pt x="12" y="9"/>
                  </a:cubicBezTo>
                  <a:cubicBezTo>
                    <a:pt x="12" y="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6635;p43">
              <a:extLst>
                <a:ext uri="{FF2B5EF4-FFF2-40B4-BE49-F238E27FC236}">
                  <a16:creationId xmlns:a16="http://schemas.microsoft.com/office/drawing/2014/main" id="{9DACB5E4-D9EF-4784-BB34-CE7D10F2D35F}"/>
                </a:ext>
              </a:extLst>
            </p:cNvPr>
            <p:cNvSpPr/>
            <p:nvPr/>
          </p:nvSpPr>
          <p:spPr>
            <a:xfrm>
              <a:off x="1749900" y="2558775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" y="48"/>
                  </a:moveTo>
                  <a:cubicBezTo>
                    <a:pt x="25" y="1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6636;p43">
              <a:extLst>
                <a:ext uri="{FF2B5EF4-FFF2-40B4-BE49-F238E27FC236}">
                  <a16:creationId xmlns:a16="http://schemas.microsoft.com/office/drawing/2014/main" id="{54BE4218-B1F3-4BDE-BFA0-AF3214A10B88}"/>
                </a:ext>
              </a:extLst>
            </p:cNvPr>
            <p:cNvSpPr/>
            <p:nvPr/>
          </p:nvSpPr>
          <p:spPr>
            <a:xfrm>
              <a:off x="1748725" y="25590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1"/>
                  </a:moveTo>
                  <a:cubicBezTo>
                    <a:pt x="0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6637;p43">
              <a:extLst>
                <a:ext uri="{FF2B5EF4-FFF2-40B4-BE49-F238E27FC236}">
                  <a16:creationId xmlns:a16="http://schemas.microsoft.com/office/drawing/2014/main" id="{115C7DE1-2BFE-47EB-B923-2EF7DC3308B9}"/>
                </a:ext>
              </a:extLst>
            </p:cNvPr>
            <p:cNvSpPr/>
            <p:nvPr/>
          </p:nvSpPr>
          <p:spPr>
            <a:xfrm>
              <a:off x="1726400" y="2560575"/>
              <a:ext cx="1200" cy="600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0" y="24"/>
                  </a:moveTo>
                  <a:cubicBezTo>
                    <a:pt x="48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6638;p43">
              <a:extLst>
                <a:ext uri="{FF2B5EF4-FFF2-40B4-BE49-F238E27FC236}">
                  <a16:creationId xmlns:a16="http://schemas.microsoft.com/office/drawing/2014/main" id="{900833AE-2267-4369-AC2D-76A303E6D255}"/>
                </a:ext>
              </a:extLst>
            </p:cNvPr>
            <p:cNvSpPr/>
            <p:nvPr/>
          </p:nvSpPr>
          <p:spPr>
            <a:xfrm>
              <a:off x="1726700" y="2563550"/>
              <a:ext cx="600" cy="350"/>
            </a:xfrm>
            <a:custGeom>
              <a:avLst/>
              <a:gdLst/>
              <a:ahLst/>
              <a:cxnLst/>
              <a:rect l="l" t="t" r="r" b="b"/>
              <a:pathLst>
                <a:path w="24" h="14" extrusionOk="0">
                  <a:moveTo>
                    <a:pt x="24" y="0"/>
                  </a:moveTo>
                  <a:cubicBezTo>
                    <a:pt x="10" y="7"/>
                    <a:pt x="0" y="14"/>
                    <a:pt x="2" y="14"/>
                  </a:cubicBezTo>
                  <a:cubicBezTo>
                    <a:pt x="2" y="14"/>
                    <a:pt x="9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6639;p43">
              <a:extLst>
                <a:ext uri="{FF2B5EF4-FFF2-40B4-BE49-F238E27FC236}">
                  <a16:creationId xmlns:a16="http://schemas.microsoft.com/office/drawing/2014/main" id="{F49C0F83-AAB4-441C-95E5-F7443C93C4CB}"/>
                </a:ext>
              </a:extLst>
            </p:cNvPr>
            <p:cNvSpPr/>
            <p:nvPr/>
          </p:nvSpPr>
          <p:spPr>
            <a:xfrm>
              <a:off x="1728775" y="2564125"/>
              <a:ext cx="325" cy="425"/>
            </a:xfrm>
            <a:custGeom>
              <a:avLst/>
              <a:gdLst/>
              <a:ahLst/>
              <a:cxnLst/>
              <a:rect l="l" t="t" r="r" b="b"/>
              <a:pathLst>
                <a:path w="13" h="17" extrusionOk="0">
                  <a:moveTo>
                    <a:pt x="1" y="1"/>
                  </a:moveTo>
                  <a:cubicBezTo>
                    <a:pt x="8" y="1"/>
                    <a:pt x="1" y="17"/>
                    <a:pt x="1" y="17"/>
                  </a:cubicBezTo>
                  <a:cubicBezTo>
                    <a:pt x="2" y="17"/>
                    <a:pt x="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6640;p43">
              <a:extLst>
                <a:ext uri="{FF2B5EF4-FFF2-40B4-BE49-F238E27FC236}">
                  <a16:creationId xmlns:a16="http://schemas.microsoft.com/office/drawing/2014/main" id="{418AD3A4-9E4D-4F8D-B6F8-48FCB9F547CC}"/>
                </a:ext>
              </a:extLst>
            </p:cNvPr>
            <p:cNvSpPr/>
            <p:nvPr/>
          </p:nvSpPr>
          <p:spPr>
            <a:xfrm>
              <a:off x="1747725" y="2826975"/>
              <a:ext cx="725" cy="325"/>
            </a:xfrm>
            <a:custGeom>
              <a:avLst/>
              <a:gdLst/>
              <a:ahLst/>
              <a:cxnLst/>
              <a:rect l="l" t="t" r="r" b="b"/>
              <a:pathLst>
                <a:path w="29" h="13" extrusionOk="0">
                  <a:moveTo>
                    <a:pt x="5" y="0"/>
                  </a:moveTo>
                  <a:cubicBezTo>
                    <a:pt x="1" y="0"/>
                    <a:pt x="2" y="0"/>
                    <a:pt x="5" y="0"/>
                  </a:cubicBezTo>
                  <a:lnTo>
                    <a:pt x="5" y="0"/>
                  </a:lnTo>
                  <a:cubicBezTo>
                    <a:pt x="5" y="0"/>
                    <a:pt x="5" y="0"/>
                    <a:pt x="5" y="0"/>
                  </a:cubicBezTo>
                  <a:close/>
                  <a:moveTo>
                    <a:pt x="5" y="0"/>
                  </a:moveTo>
                  <a:cubicBezTo>
                    <a:pt x="5" y="12"/>
                    <a:pt x="28" y="12"/>
                    <a:pt x="28" y="12"/>
                  </a:cubicBezTo>
                  <a:cubicBezTo>
                    <a:pt x="28" y="4"/>
                    <a:pt x="11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6641;p43">
              <a:extLst>
                <a:ext uri="{FF2B5EF4-FFF2-40B4-BE49-F238E27FC236}">
                  <a16:creationId xmlns:a16="http://schemas.microsoft.com/office/drawing/2014/main" id="{096BB637-5FDB-4330-AB17-42B4FC609FD6}"/>
                </a:ext>
              </a:extLst>
            </p:cNvPr>
            <p:cNvSpPr/>
            <p:nvPr/>
          </p:nvSpPr>
          <p:spPr>
            <a:xfrm>
              <a:off x="1745675" y="2824150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3" y="1"/>
                  </a:moveTo>
                  <a:cubicBezTo>
                    <a:pt x="1" y="1"/>
                    <a:pt x="19" y="6"/>
                    <a:pt x="27" y="6"/>
                  </a:cubicBezTo>
                  <a:cubicBezTo>
                    <a:pt x="11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6642;p43">
              <a:extLst>
                <a:ext uri="{FF2B5EF4-FFF2-40B4-BE49-F238E27FC236}">
                  <a16:creationId xmlns:a16="http://schemas.microsoft.com/office/drawing/2014/main" id="{76AD82FE-C8F1-4C0A-B982-E928FAC8911B}"/>
                </a:ext>
              </a:extLst>
            </p:cNvPr>
            <p:cNvSpPr/>
            <p:nvPr/>
          </p:nvSpPr>
          <p:spPr>
            <a:xfrm>
              <a:off x="1745075" y="2822200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27" y="1"/>
                  </a:moveTo>
                  <a:cubicBezTo>
                    <a:pt x="27" y="1"/>
                    <a:pt x="26" y="1"/>
                    <a:pt x="26" y="1"/>
                  </a:cubicBezTo>
                  <a:lnTo>
                    <a:pt x="26" y="1"/>
                  </a:lnTo>
                  <a:cubicBezTo>
                    <a:pt x="3" y="7"/>
                    <a:pt x="0" y="10"/>
                    <a:pt x="5" y="10"/>
                  </a:cubicBezTo>
                  <a:cubicBezTo>
                    <a:pt x="9" y="10"/>
                    <a:pt x="17" y="8"/>
                    <a:pt x="24" y="3"/>
                  </a:cubicBezTo>
                  <a:lnTo>
                    <a:pt x="24" y="3"/>
                  </a:lnTo>
                  <a:cubicBezTo>
                    <a:pt x="19" y="14"/>
                    <a:pt x="25" y="50"/>
                    <a:pt x="27" y="50"/>
                  </a:cubicBezTo>
                  <a:cubicBezTo>
                    <a:pt x="27" y="50"/>
                    <a:pt x="27" y="49"/>
                    <a:pt x="27" y="48"/>
                  </a:cubicBezTo>
                  <a:lnTo>
                    <a:pt x="51" y="48"/>
                  </a:lnTo>
                  <a:cubicBezTo>
                    <a:pt x="39" y="36"/>
                    <a:pt x="27" y="13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6643;p43">
              <a:extLst>
                <a:ext uri="{FF2B5EF4-FFF2-40B4-BE49-F238E27FC236}">
                  <a16:creationId xmlns:a16="http://schemas.microsoft.com/office/drawing/2014/main" id="{2B5005A2-4202-4B3B-82A6-B6FED466DB2F}"/>
                </a:ext>
              </a:extLst>
            </p:cNvPr>
            <p:cNvSpPr/>
            <p:nvPr/>
          </p:nvSpPr>
          <p:spPr>
            <a:xfrm>
              <a:off x="1747125" y="2819950"/>
              <a:ext cx="225" cy="500"/>
            </a:xfrm>
            <a:custGeom>
              <a:avLst/>
              <a:gdLst/>
              <a:ahLst/>
              <a:cxnLst/>
              <a:rect l="l" t="t" r="r" b="b"/>
              <a:pathLst>
                <a:path w="9" h="20" extrusionOk="0">
                  <a:moveTo>
                    <a:pt x="3" y="0"/>
                  </a:moveTo>
                  <a:cubicBezTo>
                    <a:pt x="2" y="0"/>
                    <a:pt x="1" y="2"/>
                    <a:pt x="1" y="7"/>
                  </a:cubicBezTo>
                  <a:lnTo>
                    <a:pt x="1" y="7"/>
                  </a:lnTo>
                  <a:cubicBezTo>
                    <a:pt x="1" y="9"/>
                    <a:pt x="1" y="13"/>
                    <a:pt x="5" y="19"/>
                  </a:cubicBezTo>
                  <a:cubicBezTo>
                    <a:pt x="7" y="16"/>
                    <a:pt x="8" y="14"/>
                    <a:pt x="8" y="11"/>
                  </a:cubicBezTo>
                  <a:lnTo>
                    <a:pt x="8" y="11"/>
                  </a:lnTo>
                  <a:cubicBezTo>
                    <a:pt x="8" y="6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6644;p43">
              <a:extLst>
                <a:ext uri="{FF2B5EF4-FFF2-40B4-BE49-F238E27FC236}">
                  <a16:creationId xmlns:a16="http://schemas.microsoft.com/office/drawing/2014/main" id="{FF815C0E-47F3-47C8-8CAB-794EC9568896}"/>
                </a:ext>
              </a:extLst>
            </p:cNvPr>
            <p:cNvSpPr/>
            <p:nvPr/>
          </p:nvSpPr>
          <p:spPr>
            <a:xfrm>
              <a:off x="1747525" y="28200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4" y="8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6645;p43">
              <a:extLst>
                <a:ext uri="{FF2B5EF4-FFF2-40B4-BE49-F238E27FC236}">
                  <a16:creationId xmlns:a16="http://schemas.microsoft.com/office/drawing/2014/main" id="{AC4C9DD2-4490-43CB-976D-AD2615357A00}"/>
                </a:ext>
              </a:extLst>
            </p:cNvPr>
            <p:cNvSpPr/>
            <p:nvPr/>
          </p:nvSpPr>
          <p:spPr>
            <a:xfrm>
              <a:off x="1746625" y="2818800"/>
              <a:ext cx="1025" cy="150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25" y="0"/>
                  </a:moveTo>
                  <a:cubicBezTo>
                    <a:pt x="18" y="0"/>
                    <a:pt x="9" y="2"/>
                    <a:pt x="1" y="6"/>
                  </a:cubicBezTo>
                  <a:cubicBezTo>
                    <a:pt x="41" y="6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6646;p43">
              <a:extLst>
                <a:ext uri="{FF2B5EF4-FFF2-40B4-BE49-F238E27FC236}">
                  <a16:creationId xmlns:a16="http://schemas.microsoft.com/office/drawing/2014/main" id="{088CD430-1803-4DDE-8111-27C475AD6007}"/>
                </a:ext>
              </a:extLst>
            </p:cNvPr>
            <p:cNvSpPr/>
            <p:nvPr/>
          </p:nvSpPr>
          <p:spPr>
            <a:xfrm>
              <a:off x="1746050" y="281910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8" y="0"/>
                  </a:moveTo>
                  <a:cubicBezTo>
                    <a:pt x="7" y="0"/>
                    <a:pt x="4" y="2"/>
                    <a:pt x="0" y="6"/>
                  </a:cubicBezTo>
                  <a:cubicBezTo>
                    <a:pt x="8" y="6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6647;p43">
              <a:extLst>
                <a:ext uri="{FF2B5EF4-FFF2-40B4-BE49-F238E27FC236}">
                  <a16:creationId xmlns:a16="http://schemas.microsoft.com/office/drawing/2014/main" id="{034218AE-DD12-4038-9EF0-9419E399BCD3}"/>
                </a:ext>
              </a:extLst>
            </p:cNvPr>
            <p:cNvSpPr/>
            <p:nvPr/>
          </p:nvSpPr>
          <p:spPr>
            <a:xfrm>
              <a:off x="1745900" y="2819150"/>
              <a:ext cx="700" cy="325"/>
            </a:xfrm>
            <a:custGeom>
              <a:avLst/>
              <a:gdLst/>
              <a:ahLst/>
              <a:cxnLst/>
              <a:rect l="l" t="t" r="r" b="b"/>
              <a:pathLst>
                <a:path w="28" h="13" extrusionOk="0">
                  <a:moveTo>
                    <a:pt x="27" y="0"/>
                  </a:moveTo>
                  <a:cubicBezTo>
                    <a:pt x="25" y="0"/>
                    <a:pt x="1" y="7"/>
                    <a:pt x="3" y="7"/>
                  </a:cubicBezTo>
                  <a:cubicBezTo>
                    <a:pt x="4" y="7"/>
                    <a:pt x="8" y="6"/>
                    <a:pt x="18" y="4"/>
                  </a:cubicBezTo>
                  <a:lnTo>
                    <a:pt x="18" y="4"/>
                  </a:lnTo>
                  <a:cubicBezTo>
                    <a:pt x="18" y="4"/>
                    <a:pt x="18" y="4"/>
                    <a:pt x="18" y="4"/>
                  </a:cubicBezTo>
                  <a:cubicBezTo>
                    <a:pt x="26" y="1"/>
                    <a:pt x="28" y="0"/>
                    <a:pt x="27" y="0"/>
                  </a:cubicBezTo>
                  <a:close/>
                  <a:moveTo>
                    <a:pt x="18" y="4"/>
                  </a:moveTo>
                  <a:lnTo>
                    <a:pt x="18" y="4"/>
                  </a:lnTo>
                  <a:cubicBezTo>
                    <a:pt x="6" y="10"/>
                    <a:pt x="3" y="12"/>
                    <a:pt x="5" y="12"/>
                  </a:cubicBezTo>
                  <a:cubicBezTo>
                    <a:pt x="6" y="12"/>
                    <a:pt x="12" y="10"/>
                    <a:pt x="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6648;p43">
              <a:extLst>
                <a:ext uri="{FF2B5EF4-FFF2-40B4-BE49-F238E27FC236}">
                  <a16:creationId xmlns:a16="http://schemas.microsoft.com/office/drawing/2014/main" id="{83D37DA0-9F7B-4EB4-BE07-69C02C0B2E94}"/>
                </a:ext>
              </a:extLst>
            </p:cNvPr>
            <p:cNvSpPr/>
            <p:nvPr/>
          </p:nvSpPr>
          <p:spPr>
            <a:xfrm>
              <a:off x="1746050" y="28198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24" y="0"/>
                  </a:moveTo>
                  <a:cubicBezTo>
                    <a:pt x="15" y="9"/>
                    <a:pt x="13" y="17"/>
                    <a:pt x="8" y="17"/>
                  </a:cubicBezTo>
                  <a:cubicBezTo>
                    <a:pt x="6" y="17"/>
                    <a:pt x="4" y="16"/>
                    <a:pt x="0" y="12"/>
                  </a:cubicBezTo>
                  <a:lnTo>
                    <a:pt x="0" y="12"/>
                  </a:lnTo>
                  <a:cubicBezTo>
                    <a:pt x="5" y="21"/>
                    <a:pt x="11" y="25"/>
                    <a:pt x="16" y="25"/>
                  </a:cubicBezTo>
                  <a:cubicBezTo>
                    <a:pt x="25" y="25"/>
                    <a:pt x="31" y="15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6649;p43">
              <a:extLst>
                <a:ext uri="{FF2B5EF4-FFF2-40B4-BE49-F238E27FC236}">
                  <a16:creationId xmlns:a16="http://schemas.microsoft.com/office/drawing/2014/main" id="{CD99AE0D-164E-4887-B463-B0B61D4664CE}"/>
                </a:ext>
              </a:extLst>
            </p:cNvPr>
            <p:cNvSpPr/>
            <p:nvPr/>
          </p:nvSpPr>
          <p:spPr>
            <a:xfrm>
              <a:off x="1744450" y="2822400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3" y="1"/>
                  </a:moveTo>
                  <a:cubicBezTo>
                    <a:pt x="1" y="1"/>
                    <a:pt x="9" y="16"/>
                    <a:pt x="16" y="16"/>
                  </a:cubicBezTo>
                  <a:cubicBezTo>
                    <a:pt x="9" y="5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6650;p43">
              <a:extLst>
                <a:ext uri="{FF2B5EF4-FFF2-40B4-BE49-F238E27FC236}">
                  <a16:creationId xmlns:a16="http://schemas.microsoft.com/office/drawing/2014/main" id="{F9EBCE68-B434-4F58-A60E-D92D7E710CDA}"/>
                </a:ext>
              </a:extLst>
            </p:cNvPr>
            <p:cNvSpPr/>
            <p:nvPr/>
          </p:nvSpPr>
          <p:spPr>
            <a:xfrm>
              <a:off x="1745750" y="2816700"/>
              <a:ext cx="300" cy="800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1"/>
                  </a:moveTo>
                  <a:cubicBezTo>
                    <a:pt x="10" y="1"/>
                    <a:pt x="7" y="8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6651;p43">
              <a:extLst>
                <a:ext uri="{FF2B5EF4-FFF2-40B4-BE49-F238E27FC236}">
                  <a16:creationId xmlns:a16="http://schemas.microsoft.com/office/drawing/2014/main" id="{52072034-D78D-45A1-BAD9-06134667976A}"/>
                </a:ext>
              </a:extLst>
            </p:cNvPr>
            <p:cNvSpPr/>
            <p:nvPr/>
          </p:nvSpPr>
          <p:spPr>
            <a:xfrm>
              <a:off x="1744850" y="28171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6652;p43">
              <a:extLst>
                <a:ext uri="{FF2B5EF4-FFF2-40B4-BE49-F238E27FC236}">
                  <a16:creationId xmlns:a16="http://schemas.microsoft.com/office/drawing/2014/main" id="{F79D8194-230D-43B3-BA74-F043F80229F8}"/>
                </a:ext>
              </a:extLst>
            </p:cNvPr>
            <p:cNvSpPr/>
            <p:nvPr/>
          </p:nvSpPr>
          <p:spPr>
            <a:xfrm>
              <a:off x="1744550" y="2819525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12"/>
                  </a:moveTo>
                  <a:cubicBezTo>
                    <a:pt x="1" y="0"/>
                    <a:pt x="1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6653;p43">
              <a:extLst>
                <a:ext uri="{FF2B5EF4-FFF2-40B4-BE49-F238E27FC236}">
                  <a16:creationId xmlns:a16="http://schemas.microsoft.com/office/drawing/2014/main" id="{4F021A9E-4715-40DF-BBE9-A6867DFB2C00}"/>
                </a:ext>
              </a:extLst>
            </p:cNvPr>
            <p:cNvSpPr/>
            <p:nvPr/>
          </p:nvSpPr>
          <p:spPr>
            <a:xfrm>
              <a:off x="1744250" y="2814750"/>
              <a:ext cx="2700" cy="925"/>
            </a:xfrm>
            <a:custGeom>
              <a:avLst/>
              <a:gdLst/>
              <a:ahLst/>
              <a:cxnLst/>
              <a:rect l="l" t="t" r="r" b="b"/>
              <a:pathLst>
                <a:path w="108" h="37" extrusionOk="0">
                  <a:moveTo>
                    <a:pt x="36" y="25"/>
                  </a:moveTo>
                  <a:cubicBezTo>
                    <a:pt x="108" y="1"/>
                    <a:pt x="1" y="37"/>
                    <a:pt x="3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6654;p43">
              <a:extLst>
                <a:ext uri="{FF2B5EF4-FFF2-40B4-BE49-F238E27FC236}">
                  <a16:creationId xmlns:a16="http://schemas.microsoft.com/office/drawing/2014/main" id="{C1D67245-331C-4479-89C2-F43EAF5ED719}"/>
                </a:ext>
              </a:extLst>
            </p:cNvPr>
            <p:cNvSpPr/>
            <p:nvPr/>
          </p:nvSpPr>
          <p:spPr>
            <a:xfrm>
              <a:off x="1744250" y="2813575"/>
              <a:ext cx="1025" cy="150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5" y="4"/>
                    <a:pt x="7" y="6"/>
                    <a:pt x="9" y="6"/>
                  </a:cubicBezTo>
                  <a:cubicBezTo>
                    <a:pt x="10" y="6"/>
                    <a:pt x="10" y="5"/>
                    <a:pt x="9" y="4"/>
                  </a:cubicBezTo>
                  <a:lnTo>
                    <a:pt x="9" y="4"/>
                  </a:lnTo>
                  <a:cubicBezTo>
                    <a:pt x="15" y="5"/>
                    <a:pt x="20" y="6"/>
                    <a:pt x="24" y="6"/>
                  </a:cubicBezTo>
                  <a:cubicBezTo>
                    <a:pt x="38" y="6"/>
                    <a:pt x="4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6655;p43">
              <a:extLst>
                <a:ext uri="{FF2B5EF4-FFF2-40B4-BE49-F238E27FC236}">
                  <a16:creationId xmlns:a16="http://schemas.microsoft.com/office/drawing/2014/main" id="{A985A26C-A5F5-4C25-AE05-164AA8D6884A}"/>
                </a:ext>
              </a:extLst>
            </p:cNvPr>
            <p:cNvSpPr/>
            <p:nvPr/>
          </p:nvSpPr>
          <p:spPr>
            <a:xfrm>
              <a:off x="1744250" y="281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3" y="48"/>
                  </a:moveTo>
                  <a:cubicBezTo>
                    <a:pt x="1" y="60"/>
                    <a:pt x="60" y="1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6656;p43">
              <a:extLst>
                <a:ext uri="{FF2B5EF4-FFF2-40B4-BE49-F238E27FC236}">
                  <a16:creationId xmlns:a16="http://schemas.microsoft.com/office/drawing/2014/main" id="{8D4311A6-2E27-4CC5-9255-30EF0AF8024B}"/>
                </a:ext>
              </a:extLst>
            </p:cNvPr>
            <p:cNvSpPr/>
            <p:nvPr/>
          </p:nvSpPr>
          <p:spPr>
            <a:xfrm>
              <a:off x="1744400" y="2816075"/>
              <a:ext cx="175" cy="50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1" y="1"/>
                  </a:moveTo>
                  <a:cubicBezTo>
                    <a:pt x="1" y="1"/>
                    <a:pt x="2" y="5"/>
                    <a:pt x="7" y="19"/>
                  </a:cubicBezTo>
                  <a:cubicBezTo>
                    <a:pt x="7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6657;p43">
              <a:extLst>
                <a:ext uri="{FF2B5EF4-FFF2-40B4-BE49-F238E27FC236}">
                  <a16:creationId xmlns:a16="http://schemas.microsoft.com/office/drawing/2014/main" id="{0F1280A4-A606-40EE-B546-913AD92D2917}"/>
                </a:ext>
              </a:extLst>
            </p:cNvPr>
            <p:cNvSpPr/>
            <p:nvPr/>
          </p:nvSpPr>
          <p:spPr>
            <a:xfrm>
              <a:off x="1743650" y="28183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1"/>
                  </a:moveTo>
                  <a:cubicBezTo>
                    <a:pt x="37" y="1"/>
                    <a:pt x="13" y="1"/>
                    <a:pt x="1" y="25"/>
                  </a:cubicBezTo>
                  <a:cubicBezTo>
                    <a:pt x="25" y="25"/>
                    <a:pt x="25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6658;p43">
              <a:extLst>
                <a:ext uri="{FF2B5EF4-FFF2-40B4-BE49-F238E27FC236}">
                  <a16:creationId xmlns:a16="http://schemas.microsoft.com/office/drawing/2014/main" id="{E76CB21B-0D20-4234-BB63-B6F7BFBEDFDF}"/>
                </a:ext>
              </a:extLst>
            </p:cNvPr>
            <p:cNvSpPr/>
            <p:nvPr/>
          </p:nvSpPr>
          <p:spPr>
            <a:xfrm>
              <a:off x="1744250" y="28168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36"/>
                  </a:moveTo>
                  <a:cubicBezTo>
                    <a:pt x="36" y="0"/>
                    <a:pt x="13" y="24"/>
                    <a:pt x="1" y="36"/>
                  </a:cubicBezTo>
                  <a:cubicBezTo>
                    <a:pt x="1" y="24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6659;p43">
              <a:extLst>
                <a:ext uri="{FF2B5EF4-FFF2-40B4-BE49-F238E27FC236}">
                  <a16:creationId xmlns:a16="http://schemas.microsoft.com/office/drawing/2014/main" id="{D6678758-815E-40AD-9140-49A1D551E7B0}"/>
                </a:ext>
              </a:extLst>
            </p:cNvPr>
            <p:cNvSpPr/>
            <p:nvPr/>
          </p:nvSpPr>
          <p:spPr>
            <a:xfrm>
              <a:off x="1743950" y="28171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6660;p43">
              <a:extLst>
                <a:ext uri="{FF2B5EF4-FFF2-40B4-BE49-F238E27FC236}">
                  <a16:creationId xmlns:a16="http://schemas.microsoft.com/office/drawing/2014/main" id="{8D4D3A78-57B5-4651-8375-CE012C1562C3}"/>
                </a:ext>
              </a:extLst>
            </p:cNvPr>
            <p:cNvSpPr/>
            <p:nvPr/>
          </p:nvSpPr>
          <p:spPr>
            <a:xfrm>
              <a:off x="1742925" y="2814750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30" y="1"/>
                  </a:moveTo>
                  <a:cubicBezTo>
                    <a:pt x="28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0" y="7"/>
                    <a:pt x="3" y="10"/>
                    <a:pt x="12" y="10"/>
                  </a:cubicBezTo>
                  <a:cubicBezTo>
                    <a:pt x="18" y="10"/>
                    <a:pt x="27" y="8"/>
                    <a:pt x="30" y="6"/>
                  </a:cubicBezTo>
                  <a:lnTo>
                    <a:pt x="30" y="6"/>
                  </a:lnTo>
                  <a:cubicBezTo>
                    <a:pt x="31" y="6"/>
                    <a:pt x="32" y="6"/>
                    <a:pt x="32" y="6"/>
                  </a:cubicBezTo>
                  <a:cubicBezTo>
                    <a:pt x="34" y="6"/>
                    <a:pt x="34" y="5"/>
                    <a:pt x="30" y="1"/>
                  </a:cubicBezTo>
                  <a:lnTo>
                    <a:pt x="30" y="1"/>
                  </a:ln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0" y="1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6661;p43">
              <a:extLst>
                <a:ext uri="{FF2B5EF4-FFF2-40B4-BE49-F238E27FC236}">
                  <a16:creationId xmlns:a16="http://schemas.microsoft.com/office/drawing/2014/main" id="{AB9B2835-D153-40E4-BEBE-36CFC7B3BCA6}"/>
                </a:ext>
              </a:extLst>
            </p:cNvPr>
            <p:cNvSpPr/>
            <p:nvPr/>
          </p:nvSpPr>
          <p:spPr>
            <a:xfrm>
              <a:off x="1741275" y="2812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1" y="12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6662;p43">
              <a:extLst>
                <a:ext uri="{FF2B5EF4-FFF2-40B4-BE49-F238E27FC236}">
                  <a16:creationId xmlns:a16="http://schemas.microsoft.com/office/drawing/2014/main" id="{B5CB9630-7936-413C-8CB6-E22C0684A410}"/>
                </a:ext>
              </a:extLst>
            </p:cNvPr>
            <p:cNvSpPr/>
            <p:nvPr/>
          </p:nvSpPr>
          <p:spPr>
            <a:xfrm>
              <a:off x="1743450" y="2815525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6" y="0"/>
                  </a:moveTo>
                  <a:cubicBezTo>
                    <a:pt x="4" y="0"/>
                    <a:pt x="1" y="6"/>
                    <a:pt x="9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6663;p43">
              <a:extLst>
                <a:ext uri="{FF2B5EF4-FFF2-40B4-BE49-F238E27FC236}">
                  <a16:creationId xmlns:a16="http://schemas.microsoft.com/office/drawing/2014/main" id="{A2F1B789-2FBB-420B-85D9-65341D9F5572}"/>
                </a:ext>
              </a:extLst>
            </p:cNvPr>
            <p:cNvSpPr/>
            <p:nvPr/>
          </p:nvSpPr>
          <p:spPr>
            <a:xfrm>
              <a:off x="1743075" y="2813275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12"/>
                  </a:moveTo>
                  <a:cubicBezTo>
                    <a:pt x="0" y="12"/>
                    <a:pt x="0" y="24"/>
                    <a:pt x="0" y="24"/>
                  </a:cubicBezTo>
                  <a:cubicBezTo>
                    <a:pt x="0" y="24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6664;p43">
              <a:extLst>
                <a:ext uri="{FF2B5EF4-FFF2-40B4-BE49-F238E27FC236}">
                  <a16:creationId xmlns:a16="http://schemas.microsoft.com/office/drawing/2014/main" id="{E8AD8690-735D-4EF1-A0E7-F0B3287BF485}"/>
                </a:ext>
              </a:extLst>
            </p:cNvPr>
            <p:cNvSpPr/>
            <p:nvPr/>
          </p:nvSpPr>
          <p:spPr>
            <a:xfrm>
              <a:off x="1744250" y="2815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6665;p43">
              <a:extLst>
                <a:ext uri="{FF2B5EF4-FFF2-40B4-BE49-F238E27FC236}">
                  <a16:creationId xmlns:a16="http://schemas.microsoft.com/office/drawing/2014/main" id="{2B8788FD-D92A-4823-A2AF-B531CBB523B0}"/>
                </a:ext>
              </a:extLst>
            </p:cNvPr>
            <p:cNvSpPr/>
            <p:nvPr/>
          </p:nvSpPr>
          <p:spPr>
            <a:xfrm>
              <a:off x="1743650" y="2815350"/>
              <a:ext cx="625" cy="17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15" y="6"/>
                    <a:pt x="21" y="5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6666;p43">
              <a:extLst>
                <a:ext uri="{FF2B5EF4-FFF2-40B4-BE49-F238E27FC236}">
                  <a16:creationId xmlns:a16="http://schemas.microsoft.com/office/drawing/2014/main" id="{EE1199FC-1591-45AA-95FD-50F9D1A78A5E}"/>
                </a:ext>
              </a:extLst>
            </p:cNvPr>
            <p:cNvSpPr/>
            <p:nvPr/>
          </p:nvSpPr>
          <p:spPr>
            <a:xfrm>
              <a:off x="1738300" y="281327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20" y="0"/>
                    <a:pt x="90" y="45"/>
                    <a:pt x="77" y="64"/>
                  </a:cubicBezTo>
                  <a:lnTo>
                    <a:pt x="77" y="64"/>
                  </a:lnTo>
                  <a:cubicBezTo>
                    <a:pt x="78" y="64"/>
                    <a:pt x="78" y="65"/>
                    <a:pt x="79" y="65"/>
                  </a:cubicBezTo>
                  <a:lnTo>
                    <a:pt x="79" y="65"/>
                  </a:lnTo>
                  <a:cubicBezTo>
                    <a:pt x="93" y="53"/>
                    <a:pt x="107" y="34"/>
                    <a:pt x="120" y="0"/>
                  </a:cubicBezTo>
                  <a:close/>
                  <a:moveTo>
                    <a:pt x="66" y="64"/>
                  </a:moveTo>
                  <a:cubicBezTo>
                    <a:pt x="68" y="67"/>
                    <a:pt x="69" y="69"/>
                    <a:pt x="71" y="71"/>
                  </a:cubicBezTo>
                  <a:lnTo>
                    <a:pt x="71" y="71"/>
                  </a:lnTo>
                  <a:cubicBezTo>
                    <a:pt x="71" y="71"/>
                    <a:pt x="71" y="71"/>
                    <a:pt x="70" y="71"/>
                  </a:cubicBezTo>
                  <a:lnTo>
                    <a:pt x="70" y="71"/>
                  </a:lnTo>
                  <a:cubicBezTo>
                    <a:pt x="64" y="68"/>
                    <a:pt x="64" y="66"/>
                    <a:pt x="66" y="64"/>
                  </a:cubicBezTo>
                  <a:close/>
                  <a:moveTo>
                    <a:pt x="46" y="48"/>
                  </a:moveTo>
                  <a:cubicBezTo>
                    <a:pt x="36" y="48"/>
                    <a:pt x="22" y="59"/>
                    <a:pt x="1" y="96"/>
                  </a:cubicBezTo>
                  <a:cubicBezTo>
                    <a:pt x="7" y="92"/>
                    <a:pt x="13" y="91"/>
                    <a:pt x="18" y="91"/>
                  </a:cubicBezTo>
                  <a:cubicBezTo>
                    <a:pt x="22" y="91"/>
                    <a:pt x="25" y="92"/>
                    <a:pt x="25" y="94"/>
                  </a:cubicBezTo>
                  <a:lnTo>
                    <a:pt x="25" y="94"/>
                  </a:lnTo>
                  <a:cubicBezTo>
                    <a:pt x="38" y="85"/>
                    <a:pt x="54" y="82"/>
                    <a:pt x="70" y="71"/>
                  </a:cubicBezTo>
                  <a:lnTo>
                    <a:pt x="70" y="71"/>
                  </a:lnTo>
                  <a:cubicBezTo>
                    <a:pt x="71" y="71"/>
                    <a:pt x="71" y="72"/>
                    <a:pt x="72" y="72"/>
                  </a:cubicBezTo>
                  <a:cubicBezTo>
                    <a:pt x="78" y="69"/>
                    <a:pt x="80" y="66"/>
                    <a:pt x="79" y="65"/>
                  </a:cubicBezTo>
                  <a:lnTo>
                    <a:pt x="79" y="65"/>
                  </a:lnTo>
                  <a:cubicBezTo>
                    <a:pt x="77" y="66"/>
                    <a:pt x="76" y="67"/>
                    <a:pt x="74" y="68"/>
                  </a:cubicBezTo>
                  <a:lnTo>
                    <a:pt x="74" y="68"/>
                  </a:lnTo>
                  <a:cubicBezTo>
                    <a:pt x="75" y="67"/>
                    <a:pt x="76" y="66"/>
                    <a:pt x="77" y="64"/>
                  </a:cubicBezTo>
                  <a:lnTo>
                    <a:pt x="77" y="64"/>
                  </a:lnTo>
                  <a:cubicBezTo>
                    <a:pt x="76" y="63"/>
                    <a:pt x="74" y="63"/>
                    <a:pt x="72" y="63"/>
                  </a:cubicBezTo>
                  <a:cubicBezTo>
                    <a:pt x="70" y="63"/>
                    <a:pt x="67" y="63"/>
                    <a:pt x="66" y="64"/>
                  </a:cubicBezTo>
                  <a:lnTo>
                    <a:pt x="66" y="64"/>
                  </a:lnTo>
                  <a:cubicBezTo>
                    <a:pt x="61" y="57"/>
                    <a:pt x="55" y="48"/>
                    <a:pt x="46" y="48"/>
                  </a:cubicBezTo>
                  <a:close/>
                  <a:moveTo>
                    <a:pt x="25" y="94"/>
                  </a:moveTo>
                  <a:cubicBezTo>
                    <a:pt x="21" y="98"/>
                    <a:pt x="16" y="102"/>
                    <a:pt x="12" y="108"/>
                  </a:cubicBezTo>
                  <a:cubicBezTo>
                    <a:pt x="22" y="103"/>
                    <a:pt x="26" y="98"/>
                    <a:pt x="25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6667;p43">
              <a:extLst>
                <a:ext uri="{FF2B5EF4-FFF2-40B4-BE49-F238E27FC236}">
                  <a16:creationId xmlns:a16="http://schemas.microsoft.com/office/drawing/2014/main" id="{47E909EC-49B1-489C-BB38-FA7FDF09E922}"/>
                </a:ext>
              </a:extLst>
            </p:cNvPr>
            <p:cNvSpPr/>
            <p:nvPr/>
          </p:nvSpPr>
          <p:spPr>
            <a:xfrm>
              <a:off x="1741875" y="28126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36"/>
                  </a:moveTo>
                  <a:cubicBezTo>
                    <a:pt x="0" y="1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6668;p43">
              <a:extLst>
                <a:ext uri="{FF2B5EF4-FFF2-40B4-BE49-F238E27FC236}">
                  <a16:creationId xmlns:a16="http://schemas.microsoft.com/office/drawing/2014/main" id="{09A7B30C-99EA-40C2-B22A-D905810ED061}"/>
                </a:ext>
              </a:extLst>
            </p:cNvPr>
            <p:cNvSpPr/>
            <p:nvPr/>
          </p:nvSpPr>
          <p:spPr>
            <a:xfrm>
              <a:off x="1741275" y="2813800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46" y="1"/>
                  </a:moveTo>
                  <a:cubicBezTo>
                    <a:pt x="37" y="1"/>
                    <a:pt x="26" y="14"/>
                    <a:pt x="7" y="49"/>
                  </a:cubicBezTo>
                  <a:lnTo>
                    <a:pt x="7" y="49"/>
                  </a:lnTo>
                  <a:cubicBezTo>
                    <a:pt x="6" y="50"/>
                    <a:pt x="4" y="53"/>
                    <a:pt x="1" y="63"/>
                  </a:cubicBezTo>
                  <a:cubicBezTo>
                    <a:pt x="2" y="64"/>
                    <a:pt x="3" y="65"/>
                    <a:pt x="4" y="65"/>
                  </a:cubicBezTo>
                  <a:cubicBezTo>
                    <a:pt x="6" y="65"/>
                    <a:pt x="7" y="63"/>
                    <a:pt x="8" y="61"/>
                  </a:cubicBezTo>
                  <a:lnTo>
                    <a:pt x="8" y="61"/>
                  </a:lnTo>
                  <a:cubicBezTo>
                    <a:pt x="34" y="52"/>
                    <a:pt x="102" y="15"/>
                    <a:pt x="60" y="15"/>
                  </a:cubicBezTo>
                  <a:cubicBezTo>
                    <a:pt x="56" y="6"/>
                    <a:pt x="51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6669;p43">
              <a:extLst>
                <a:ext uri="{FF2B5EF4-FFF2-40B4-BE49-F238E27FC236}">
                  <a16:creationId xmlns:a16="http://schemas.microsoft.com/office/drawing/2014/main" id="{98304420-1D13-42FE-A192-DD4DEB11966F}"/>
                </a:ext>
              </a:extLst>
            </p:cNvPr>
            <p:cNvSpPr/>
            <p:nvPr/>
          </p:nvSpPr>
          <p:spPr>
            <a:xfrm>
              <a:off x="1743650" y="281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6670;p43">
              <a:extLst>
                <a:ext uri="{FF2B5EF4-FFF2-40B4-BE49-F238E27FC236}">
                  <a16:creationId xmlns:a16="http://schemas.microsoft.com/office/drawing/2014/main" id="{BB8AE004-89AE-441D-8092-F18423A80C7A}"/>
                </a:ext>
              </a:extLst>
            </p:cNvPr>
            <p:cNvSpPr/>
            <p:nvPr/>
          </p:nvSpPr>
          <p:spPr>
            <a:xfrm>
              <a:off x="1742475" y="2817675"/>
              <a:ext cx="1375" cy="1675"/>
            </a:xfrm>
            <a:custGeom>
              <a:avLst/>
              <a:gdLst/>
              <a:ahLst/>
              <a:cxnLst/>
              <a:rect l="l" t="t" r="r" b="b"/>
              <a:pathLst>
                <a:path w="55" h="67" extrusionOk="0">
                  <a:moveTo>
                    <a:pt x="47" y="0"/>
                  </a:moveTo>
                  <a:cubicBezTo>
                    <a:pt x="43" y="0"/>
                    <a:pt x="32" y="11"/>
                    <a:pt x="8" y="40"/>
                  </a:cubicBezTo>
                  <a:lnTo>
                    <a:pt x="8" y="40"/>
                  </a:ln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4" y="43"/>
                    <a:pt x="0" y="51"/>
                  </a:cubicBezTo>
                  <a:cubicBezTo>
                    <a:pt x="8" y="51"/>
                    <a:pt x="11" y="67"/>
                    <a:pt x="15" y="67"/>
                  </a:cubicBezTo>
                  <a:cubicBezTo>
                    <a:pt x="17" y="67"/>
                    <a:pt x="20" y="63"/>
                    <a:pt x="24" y="51"/>
                  </a:cubicBezTo>
                  <a:cubicBezTo>
                    <a:pt x="32" y="4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6671;p43">
              <a:extLst>
                <a:ext uri="{FF2B5EF4-FFF2-40B4-BE49-F238E27FC236}">
                  <a16:creationId xmlns:a16="http://schemas.microsoft.com/office/drawing/2014/main" id="{252F96AD-07E7-4542-9FED-588A64A1CF17}"/>
                </a:ext>
              </a:extLst>
            </p:cNvPr>
            <p:cNvSpPr/>
            <p:nvPr/>
          </p:nvSpPr>
          <p:spPr>
            <a:xfrm>
              <a:off x="1741875" y="28165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0"/>
                  </a:moveTo>
                  <a:cubicBezTo>
                    <a:pt x="12" y="24"/>
                    <a:pt x="12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6672;p43">
              <a:extLst>
                <a:ext uri="{FF2B5EF4-FFF2-40B4-BE49-F238E27FC236}">
                  <a16:creationId xmlns:a16="http://schemas.microsoft.com/office/drawing/2014/main" id="{DDA8FDD7-2EE8-4DE6-BEA6-47F61529557C}"/>
                </a:ext>
              </a:extLst>
            </p:cNvPr>
            <p:cNvSpPr/>
            <p:nvPr/>
          </p:nvSpPr>
          <p:spPr>
            <a:xfrm>
              <a:off x="1741350" y="2812075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33" y="1"/>
                  </a:moveTo>
                  <a:cubicBezTo>
                    <a:pt x="9" y="19"/>
                    <a:pt x="1" y="28"/>
                    <a:pt x="2" y="28"/>
                  </a:cubicBezTo>
                  <a:cubicBezTo>
                    <a:pt x="4" y="28"/>
                    <a:pt x="15" y="19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6673;p43">
              <a:extLst>
                <a:ext uri="{FF2B5EF4-FFF2-40B4-BE49-F238E27FC236}">
                  <a16:creationId xmlns:a16="http://schemas.microsoft.com/office/drawing/2014/main" id="{72885E8A-5F4E-4218-BDAD-C93B849171CA}"/>
                </a:ext>
              </a:extLst>
            </p:cNvPr>
            <p:cNvSpPr/>
            <p:nvPr/>
          </p:nvSpPr>
          <p:spPr>
            <a:xfrm>
              <a:off x="1740975" y="2811200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1" y="36"/>
                  </a:moveTo>
                  <a:cubicBezTo>
                    <a:pt x="24" y="0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6674;p43">
              <a:extLst>
                <a:ext uri="{FF2B5EF4-FFF2-40B4-BE49-F238E27FC236}">
                  <a16:creationId xmlns:a16="http://schemas.microsoft.com/office/drawing/2014/main" id="{D4ABC81E-4708-46F9-9CAE-6A963C1F61ED}"/>
                </a:ext>
              </a:extLst>
            </p:cNvPr>
            <p:cNvSpPr/>
            <p:nvPr/>
          </p:nvSpPr>
          <p:spPr>
            <a:xfrm>
              <a:off x="1720325" y="2810875"/>
              <a:ext cx="1025" cy="625"/>
            </a:xfrm>
            <a:custGeom>
              <a:avLst/>
              <a:gdLst/>
              <a:ahLst/>
              <a:cxnLst/>
              <a:rect l="l" t="t" r="r" b="b"/>
              <a:pathLst>
                <a:path w="41" h="25" extrusionOk="0">
                  <a:moveTo>
                    <a:pt x="5" y="1"/>
                  </a:moveTo>
                  <a:cubicBezTo>
                    <a:pt x="1" y="1"/>
                    <a:pt x="19" y="18"/>
                    <a:pt x="41" y="25"/>
                  </a:cubicBezTo>
                  <a:cubicBezTo>
                    <a:pt x="18" y="7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6675;p43">
              <a:extLst>
                <a:ext uri="{FF2B5EF4-FFF2-40B4-BE49-F238E27FC236}">
                  <a16:creationId xmlns:a16="http://schemas.microsoft.com/office/drawing/2014/main" id="{28BF7DAD-CCFA-4F43-8740-9962CDD28E5E}"/>
                </a:ext>
              </a:extLst>
            </p:cNvPr>
            <p:cNvSpPr/>
            <p:nvPr/>
          </p:nvSpPr>
          <p:spPr>
            <a:xfrm>
              <a:off x="1716675" y="2823875"/>
              <a:ext cx="450" cy="550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2" y="0"/>
                  </a:moveTo>
                  <a:cubicBezTo>
                    <a:pt x="1" y="0"/>
                    <a:pt x="2" y="5"/>
                    <a:pt x="8" y="17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8" y="22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6676;p43">
              <a:extLst>
                <a:ext uri="{FF2B5EF4-FFF2-40B4-BE49-F238E27FC236}">
                  <a16:creationId xmlns:a16="http://schemas.microsoft.com/office/drawing/2014/main" id="{3D755E53-C00B-4CB2-B5AE-733B4719B936}"/>
                </a:ext>
              </a:extLst>
            </p:cNvPr>
            <p:cNvSpPr/>
            <p:nvPr/>
          </p:nvSpPr>
          <p:spPr>
            <a:xfrm>
              <a:off x="1724900" y="28350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1"/>
                  </a:moveTo>
                  <a:cubicBezTo>
                    <a:pt x="13" y="1"/>
                    <a:pt x="13" y="12"/>
                    <a:pt x="1" y="2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6677;p43">
              <a:extLst>
                <a:ext uri="{FF2B5EF4-FFF2-40B4-BE49-F238E27FC236}">
                  <a16:creationId xmlns:a16="http://schemas.microsoft.com/office/drawing/2014/main" id="{8D56C7A6-1895-43B3-B5F6-F6CEDEF5C2A5}"/>
                </a:ext>
              </a:extLst>
            </p:cNvPr>
            <p:cNvSpPr/>
            <p:nvPr/>
          </p:nvSpPr>
          <p:spPr>
            <a:xfrm>
              <a:off x="1732350" y="2808500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0" y="1"/>
                  </a:moveTo>
                  <a:cubicBezTo>
                    <a:pt x="9" y="9"/>
                    <a:pt x="11" y="23"/>
                    <a:pt x="16" y="23"/>
                  </a:cubicBezTo>
                  <a:cubicBezTo>
                    <a:pt x="18" y="23"/>
                    <a:pt x="20" y="20"/>
                    <a:pt x="24" y="13"/>
                  </a:cubicBezTo>
                  <a:cubicBezTo>
                    <a:pt x="12" y="1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6678;p43">
              <a:extLst>
                <a:ext uri="{FF2B5EF4-FFF2-40B4-BE49-F238E27FC236}">
                  <a16:creationId xmlns:a16="http://schemas.microsoft.com/office/drawing/2014/main" id="{8B7D234B-41A2-4351-9378-D6954CC7253E}"/>
                </a:ext>
              </a:extLst>
            </p:cNvPr>
            <p:cNvSpPr/>
            <p:nvPr/>
          </p:nvSpPr>
          <p:spPr>
            <a:xfrm>
              <a:off x="1731750" y="2808175"/>
              <a:ext cx="525" cy="700"/>
            </a:xfrm>
            <a:custGeom>
              <a:avLst/>
              <a:gdLst/>
              <a:ahLst/>
              <a:cxnLst/>
              <a:rect l="l" t="t" r="r" b="b"/>
              <a:pathLst>
                <a:path w="21" h="28" extrusionOk="0">
                  <a:moveTo>
                    <a:pt x="12" y="0"/>
                  </a:moveTo>
                  <a:cubicBezTo>
                    <a:pt x="10" y="0"/>
                    <a:pt x="6" y="4"/>
                    <a:pt x="1" y="14"/>
                  </a:cubicBezTo>
                  <a:cubicBezTo>
                    <a:pt x="6" y="24"/>
                    <a:pt x="10" y="28"/>
                    <a:pt x="12" y="28"/>
                  </a:cubicBezTo>
                  <a:cubicBezTo>
                    <a:pt x="20" y="28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6679;p43">
              <a:extLst>
                <a:ext uri="{FF2B5EF4-FFF2-40B4-BE49-F238E27FC236}">
                  <a16:creationId xmlns:a16="http://schemas.microsoft.com/office/drawing/2014/main" id="{830C7D3E-AC8A-4432-A8EB-1123511D3359}"/>
                </a:ext>
              </a:extLst>
            </p:cNvPr>
            <p:cNvSpPr/>
            <p:nvPr/>
          </p:nvSpPr>
          <p:spPr>
            <a:xfrm>
              <a:off x="1738300" y="281017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8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6680;p43">
              <a:extLst>
                <a:ext uri="{FF2B5EF4-FFF2-40B4-BE49-F238E27FC236}">
                  <a16:creationId xmlns:a16="http://schemas.microsoft.com/office/drawing/2014/main" id="{BF9B1790-4EC4-4AD8-BB53-B03AC5D8272D}"/>
                </a:ext>
              </a:extLst>
            </p:cNvPr>
            <p:cNvSpPr/>
            <p:nvPr/>
          </p:nvSpPr>
          <p:spPr>
            <a:xfrm>
              <a:off x="1737850" y="2809950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2" y="1"/>
                  </a:moveTo>
                  <a:cubicBezTo>
                    <a:pt x="1" y="1"/>
                    <a:pt x="2" y="4"/>
                    <a:pt x="7" y="14"/>
                  </a:cubicBezTo>
                  <a:cubicBezTo>
                    <a:pt x="7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6681;p43">
              <a:extLst>
                <a:ext uri="{FF2B5EF4-FFF2-40B4-BE49-F238E27FC236}">
                  <a16:creationId xmlns:a16="http://schemas.microsoft.com/office/drawing/2014/main" id="{73E65486-B8E4-469E-A08D-59C7D811CA5F}"/>
                </a:ext>
              </a:extLst>
            </p:cNvPr>
            <p:cNvSpPr/>
            <p:nvPr/>
          </p:nvSpPr>
          <p:spPr>
            <a:xfrm>
              <a:off x="1732050" y="28394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lnTo>
                    <a:pt x="0" y="12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6682;p43">
              <a:extLst>
                <a:ext uri="{FF2B5EF4-FFF2-40B4-BE49-F238E27FC236}">
                  <a16:creationId xmlns:a16="http://schemas.microsoft.com/office/drawing/2014/main" id="{768076B2-C03F-44A7-BD10-FBC70D464A64}"/>
                </a:ext>
              </a:extLst>
            </p:cNvPr>
            <p:cNvSpPr/>
            <p:nvPr/>
          </p:nvSpPr>
          <p:spPr>
            <a:xfrm>
              <a:off x="1722525" y="2819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6683;p43">
              <a:extLst>
                <a:ext uri="{FF2B5EF4-FFF2-40B4-BE49-F238E27FC236}">
                  <a16:creationId xmlns:a16="http://schemas.microsoft.com/office/drawing/2014/main" id="{F41C6A87-DB80-4BE0-9285-10F5D9C02F18}"/>
                </a:ext>
              </a:extLst>
            </p:cNvPr>
            <p:cNvSpPr/>
            <p:nvPr/>
          </p:nvSpPr>
          <p:spPr>
            <a:xfrm>
              <a:off x="1721025" y="28180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5"/>
                    <a:pt x="37" y="49"/>
                    <a:pt x="60" y="84"/>
                  </a:cubicBezTo>
                  <a:cubicBezTo>
                    <a:pt x="37" y="49"/>
                    <a:pt x="37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6684;p43">
              <a:extLst>
                <a:ext uri="{FF2B5EF4-FFF2-40B4-BE49-F238E27FC236}">
                  <a16:creationId xmlns:a16="http://schemas.microsoft.com/office/drawing/2014/main" id="{D2DAA369-FEFA-40E1-B7FD-D53A5AEA5D90}"/>
                </a:ext>
              </a:extLst>
            </p:cNvPr>
            <p:cNvSpPr/>
            <p:nvPr/>
          </p:nvSpPr>
          <p:spPr>
            <a:xfrm>
              <a:off x="1713000" y="2807300"/>
              <a:ext cx="34850" cy="37875"/>
            </a:xfrm>
            <a:custGeom>
              <a:avLst/>
              <a:gdLst/>
              <a:ahLst/>
              <a:cxnLst/>
              <a:rect l="l" t="t" r="r" b="b"/>
              <a:pathLst>
                <a:path w="1394" h="1515" extrusionOk="0">
                  <a:moveTo>
                    <a:pt x="310" y="168"/>
                  </a:moveTo>
                  <a:cubicBezTo>
                    <a:pt x="309" y="168"/>
                    <a:pt x="309" y="168"/>
                    <a:pt x="309" y="169"/>
                  </a:cubicBezTo>
                  <a:lnTo>
                    <a:pt x="309" y="169"/>
                  </a:lnTo>
                  <a:cubicBezTo>
                    <a:pt x="309" y="169"/>
                    <a:pt x="310" y="168"/>
                    <a:pt x="310" y="168"/>
                  </a:cubicBezTo>
                  <a:close/>
                  <a:moveTo>
                    <a:pt x="990" y="225"/>
                  </a:moveTo>
                  <a:cubicBezTo>
                    <a:pt x="989" y="225"/>
                    <a:pt x="989" y="226"/>
                    <a:pt x="989" y="228"/>
                  </a:cubicBezTo>
                  <a:cubicBezTo>
                    <a:pt x="989" y="227"/>
                    <a:pt x="990" y="226"/>
                    <a:pt x="991" y="226"/>
                  </a:cubicBezTo>
                  <a:lnTo>
                    <a:pt x="991" y="226"/>
                  </a:lnTo>
                  <a:cubicBezTo>
                    <a:pt x="991" y="225"/>
                    <a:pt x="990" y="225"/>
                    <a:pt x="990" y="225"/>
                  </a:cubicBezTo>
                  <a:close/>
                  <a:moveTo>
                    <a:pt x="1006" y="222"/>
                  </a:moveTo>
                  <a:lnTo>
                    <a:pt x="1006" y="222"/>
                  </a:lnTo>
                  <a:cubicBezTo>
                    <a:pt x="1000" y="223"/>
                    <a:pt x="995" y="224"/>
                    <a:pt x="991" y="226"/>
                  </a:cubicBezTo>
                  <a:lnTo>
                    <a:pt x="991" y="226"/>
                  </a:lnTo>
                  <a:cubicBezTo>
                    <a:pt x="993" y="227"/>
                    <a:pt x="995" y="229"/>
                    <a:pt x="998" y="229"/>
                  </a:cubicBezTo>
                  <a:cubicBezTo>
                    <a:pt x="1000" y="229"/>
                    <a:pt x="1003" y="228"/>
                    <a:pt x="1006" y="222"/>
                  </a:cubicBezTo>
                  <a:close/>
                  <a:moveTo>
                    <a:pt x="560" y="360"/>
                  </a:moveTo>
                  <a:cubicBezTo>
                    <a:pt x="558" y="364"/>
                    <a:pt x="557" y="368"/>
                    <a:pt x="560" y="370"/>
                  </a:cubicBezTo>
                  <a:cubicBezTo>
                    <a:pt x="560" y="366"/>
                    <a:pt x="560" y="363"/>
                    <a:pt x="560" y="360"/>
                  </a:cubicBezTo>
                  <a:close/>
                  <a:moveTo>
                    <a:pt x="589" y="349"/>
                  </a:moveTo>
                  <a:lnTo>
                    <a:pt x="589" y="349"/>
                  </a:lnTo>
                  <a:cubicBezTo>
                    <a:pt x="591" y="356"/>
                    <a:pt x="593" y="363"/>
                    <a:pt x="596" y="370"/>
                  </a:cubicBezTo>
                  <a:cubicBezTo>
                    <a:pt x="596" y="359"/>
                    <a:pt x="593" y="352"/>
                    <a:pt x="589" y="349"/>
                  </a:cubicBezTo>
                  <a:close/>
                  <a:moveTo>
                    <a:pt x="310" y="953"/>
                  </a:moveTo>
                  <a:cubicBezTo>
                    <a:pt x="310" y="954"/>
                    <a:pt x="310" y="954"/>
                    <a:pt x="310" y="954"/>
                  </a:cubicBezTo>
                  <a:lnTo>
                    <a:pt x="310" y="954"/>
                  </a:lnTo>
                  <a:cubicBezTo>
                    <a:pt x="310" y="954"/>
                    <a:pt x="310" y="954"/>
                    <a:pt x="310" y="954"/>
                  </a:cubicBezTo>
                  <a:cubicBezTo>
                    <a:pt x="310" y="954"/>
                    <a:pt x="310" y="954"/>
                    <a:pt x="310" y="953"/>
                  </a:cubicBezTo>
                  <a:close/>
                  <a:moveTo>
                    <a:pt x="371" y="1032"/>
                  </a:moveTo>
                  <a:cubicBezTo>
                    <a:pt x="368" y="1032"/>
                    <a:pt x="364" y="1034"/>
                    <a:pt x="362" y="1037"/>
                  </a:cubicBezTo>
                  <a:lnTo>
                    <a:pt x="381" y="1037"/>
                  </a:lnTo>
                  <a:cubicBezTo>
                    <a:pt x="378" y="1034"/>
                    <a:pt x="374" y="1032"/>
                    <a:pt x="371" y="1032"/>
                  </a:cubicBezTo>
                  <a:close/>
                  <a:moveTo>
                    <a:pt x="1036" y="1037"/>
                  </a:moveTo>
                  <a:cubicBezTo>
                    <a:pt x="1036" y="1042"/>
                    <a:pt x="1037" y="1047"/>
                    <a:pt x="1038" y="1050"/>
                  </a:cubicBezTo>
                  <a:lnTo>
                    <a:pt x="1038" y="1050"/>
                  </a:lnTo>
                  <a:cubicBezTo>
                    <a:pt x="1040" y="1042"/>
                    <a:pt x="1040" y="1037"/>
                    <a:pt x="1036" y="1037"/>
                  </a:cubicBezTo>
                  <a:close/>
                  <a:moveTo>
                    <a:pt x="429" y="1073"/>
                  </a:moveTo>
                  <a:cubicBezTo>
                    <a:pt x="421" y="1077"/>
                    <a:pt x="415" y="1081"/>
                    <a:pt x="411" y="1086"/>
                  </a:cubicBezTo>
                  <a:lnTo>
                    <a:pt x="411" y="1086"/>
                  </a:lnTo>
                  <a:cubicBezTo>
                    <a:pt x="417" y="1083"/>
                    <a:pt x="423" y="1079"/>
                    <a:pt x="429" y="1073"/>
                  </a:cubicBezTo>
                  <a:close/>
                  <a:moveTo>
                    <a:pt x="691" y="1204"/>
                  </a:moveTo>
                  <a:cubicBezTo>
                    <a:pt x="691" y="1209"/>
                    <a:pt x="693" y="1215"/>
                    <a:pt x="697" y="1218"/>
                  </a:cubicBezTo>
                  <a:lnTo>
                    <a:pt x="697" y="1218"/>
                  </a:lnTo>
                  <a:cubicBezTo>
                    <a:pt x="696" y="1213"/>
                    <a:pt x="694" y="1209"/>
                    <a:pt x="691" y="1204"/>
                  </a:cubicBezTo>
                  <a:close/>
                  <a:moveTo>
                    <a:pt x="834" y="1227"/>
                  </a:moveTo>
                  <a:cubicBezTo>
                    <a:pt x="834" y="1227"/>
                    <a:pt x="834" y="1227"/>
                    <a:pt x="834" y="1228"/>
                  </a:cubicBezTo>
                  <a:cubicBezTo>
                    <a:pt x="835" y="1230"/>
                    <a:pt x="837" y="1232"/>
                    <a:pt x="840" y="1233"/>
                  </a:cubicBezTo>
                  <a:lnTo>
                    <a:pt x="840" y="1233"/>
                  </a:lnTo>
                  <a:cubicBezTo>
                    <a:pt x="837" y="1229"/>
                    <a:pt x="835" y="1227"/>
                    <a:pt x="834" y="1227"/>
                  </a:cubicBezTo>
                  <a:close/>
                  <a:moveTo>
                    <a:pt x="798" y="1240"/>
                  </a:moveTo>
                  <a:cubicBezTo>
                    <a:pt x="794" y="1240"/>
                    <a:pt x="794" y="1242"/>
                    <a:pt x="797" y="1246"/>
                  </a:cubicBezTo>
                  <a:lnTo>
                    <a:pt x="797" y="1246"/>
                  </a:lnTo>
                  <a:cubicBezTo>
                    <a:pt x="798" y="1244"/>
                    <a:pt x="798" y="1242"/>
                    <a:pt x="798" y="1240"/>
                  </a:cubicBezTo>
                  <a:close/>
                  <a:moveTo>
                    <a:pt x="774" y="1240"/>
                  </a:moveTo>
                  <a:cubicBezTo>
                    <a:pt x="774" y="1250"/>
                    <a:pt x="774" y="1327"/>
                    <a:pt x="758" y="1327"/>
                  </a:cubicBezTo>
                  <a:cubicBezTo>
                    <a:pt x="756" y="1327"/>
                    <a:pt x="753" y="1326"/>
                    <a:pt x="751" y="1323"/>
                  </a:cubicBezTo>
                  <a:cubicBezTo>
                    <a:pt x="751" y="1275"/>
                    <a:pt x="762" y="1287"/>
                    <a:pt x="774" y="1240"/>
                  </a:cubicBezTo>
                  <a:close/>
                  <a:moveTo>
                    <a:pt x="848" y="1475"/>
                  </a:moveTo>
                  <a:cubicBezTo>
                    <a:pt x="848" y="1476"/>
                    <a:pt x="847" y="1477"/>
                    <a:pt x="846" y="1478"/>
                  </a:cubicBezTo>
                  <a:lnTo>
                    <a:pt x="851" y="1478"/>
                  </a:lnTo>
                  <a:cubicBezTo>
                    <a:pt x="850" y="1477"/>
                    <a:pt x="849" y="1476"/>
                    <a:pt x="848" y="1475"/>
                  </a:cubicBezTo>
                  <a:close/>
                  <a:moveTo>
                    <a:pt x="623" y="0"/>
                  </a:moveTo>
                  <a:cubicBezTo>
                    <a:pt x="618" y="0"/>
                    <a:pt x="612" y="1"/>
                    <a:pt x="608" y="1"/>
                  </a:cubicBezTo>
                  <a:cubicBezTo>
                    <a:pt x="534" y="33"/>
                    <a:pt x="460" y="176"/>
                    <a:pt x="370" y="176"/>
                  </a:cubicBezTo>
                  <a:cubicBezTo>
                    <a:pt x="358" y="176"/>
                    <a:pt x="346" y="174"/>
                    <a:pt x="334" y="168"/>
                  </a:cubicBezTo>
                  <a:lnTo>
                    <a:pt x="334" y="168"/>
                  </a:lnTo>
                  <a:cubicBezTo>
                    <a:pt x="350" y="180"/>
                    <a:pt x="351" y="184"/>
                    <a:pt x="346" y="184"/>
                  </a:cubicBezTo>
                  <a:cubicBezTo>
                    <a:pt x="338" y="184"/>
                    <a:pt x="312" y="172"/>
                    <a:pt x="309" y="169"/>
                  </a:cubicBezTo>
                  <a:lnTo>
                    <a:pt x="309" y="169"/>
                  </a:lnTo>
                  <a:cubicBezTo>
                    <a:pt x="299" y="181"/>
                    <a:pt x="322" y="204"/>
                    <a:pt x="322" y="228"/>
                  </a:cubicBezTo>
                  <a:cubicBezTo>
                    <a:pt x="315" y="218"/>
                    <a:pt x="309" y="214"/>
                    <a:pt x="303" y="214"/>
                  </a:cubicBezTo>
                  <a:cubicBezTo>
                    <a:pt x="279" y="214"/>
                    <a:pt x="267" y="282"/>
                    <a:pt x="286" y="311"/>
                  </a:cubicBezTo>
                  <a:cubicBezTo>
                    <a:pt x="288" y="313"/>
                    <a:pt x="288" y="313"/>
                    <a:pt x="287" y="313"/>
                  </a:cubicBezTo>
                  <a:cubicBezTo>
                    <a:pt x="282" y="313"/>
                    <a:pt x="239" y="287"/>
                    <a:pt x="239" y="287"/>
                  </a:cubicBezTo>
                  <a:lnTo>
                    <a:pt x="239" y="287"/>
                  </a:lnTo>
                  <a:cubicBezTo>
                    <a:pt x="239" y="311"/>
                    <a:pt x="251" y="323"/>
                    <a:pt x="262" y="347"/>
                  </a:cubicBezTo>
                  <a:cubicBezTo>
                    <a:pt x="233" y="335"/>
                    <a:pt x="215" y="320"/>
                    <a:pt x="209" y="320"/>
                  </a:cubicBezTo>
                  <a:cubicBezTo>
                    <a:pt x="203" y="320"/>
                    <a:pt x="209" y="335"/>
                    <a:pt x="227" y="382"/>
                  </a:cubicBezTo>
                  <a:cubicBezTo>
                    <a:pt x="215" y="382"/>
                    <a:pt x="36" y="513"/>
                    <a:pt x="96" y="549"/>
                  </a:cubicBezTo>
                  <a:cubicBezTo>
                    <a:pt x="89" y="547"/>
                    <a:pt x="82" y="546"/>
                    <a:pt x="75" y="546"/>
                  </a:cubicBezTo>
                  <a:cubicBezTo>
                    <a:pt x="42" y="546"/>
                    <a:pt x="9" y="567"/>
                    <a:pt x="48" y="597"/>
                  </a:cubicBezTo>
                  <a:cubicBezTo>
                    <a:pt x="24" y="597"/>
                    <a:pt x="12" y="597"/>
                    <a:pt x="0" y="585"/>
                  </a:cubicBezTo>
                  <a:lnTo>
                    <a:pt x="0" y="585"/>
                  </a:lnTo>
                  <a:cubicBezTo>
                    <a:pt x="0" y="609"/>
                    <a:pt x="96" y="680"/>
                    <a:pt x="96" y="680"/>
                  </a:cubicBezTo>
                  <a:cubicBezTo>
                    <a:pt x="0" y="692"/>
                    <a:pt x="131" y="799"/>
                    <a:pt x="72" y="870"/>
                  </a:cubicBezTo>
                  <a:cubicBezTo>
                    <a:pt x="84" y="870"/>
                    <a:pt x="96" y="870"/>
                    <a:pt x="120" y="882"/>
                  </a:cubicBezTo>
                  <a:cubicBezTo>
                    <a:pt x="96" y="914"/>
                    <a:pt x="93" y="914"/>
                    <a:pt x="97" y="914"/>
                  </a:cubicBezTo>
                  <a:cubicBezTo>
                    <a:pt x="100" y="914"/>
                    <a:pt x="104" y="914"/>
                    <a:pt x="108" y="918"/>
                  </a:cubicBezTo>
                  <a:cubicBezTo>
                    <a:pt x="106" y="917"/>
                    <a:pt x="104" y="917"/>
                    <a:pt x="102" y="917"/>
                  </a:cubicBezTo>
                  <a:cubicBezTo>
                    <a:pt x="75" y="917"/>
                    <a:pt x="62" y="985"/>
                    <a:pt x="31" y="985"/>
                  </a:cubicBezTo>
                  <a:cubicBezTo>
                    <a:pt x="25" y="985"/>
                    <a:pt x="19" y="983"/>
                    <a:pt x="12" y="978"/>
                  </a:cubicBezTo>
                  <a:lnTo>
                    <a:pt x="12" y="978"/>
                  </a:lnTo>
                  <a:cubicBezTo>
                    <a:pt x="21" y="995"/>
                    <a:pt x="30" y="1006"/>
                    <a:pt x="43" y="1006"/>
                  </a:cubicBezTo>
                  <a:cubicBezTo>
                    <a:pt x="48" y="1006"/>
                    <a:pt x="53" y="1005"/>
                    <a:pt x="59" y="1002"/>
                  </a:cubicBezTo>
                  <a:lnTo>
                    <a:pt x="59" y="1002"/>
                  </a:lnTo>
                  <a:cubicBezTo>
                    <a:pt x="31" y="1021"/>
                    <a:pt x="209" y="1337"/>
                    <a:pt x="318" y="1337"/>
                  </a:cubicBezTo>
                  <a:cubicBezTo>
                    <a:pt x="323" y="1337"/>
                    <a:pt x="329" y="1337"/>
                    <a:pt x="334" y="1335"/>
                  </a:cubicBezTo>
                  <a:cubicBezTo>
                    <a:pt x="347" y="1402"/>
                    <a:pt x="430" y="1447"/>
                    <a:pt x="487" y="1447"/>
                  </a:cubicBezTo>
                  <a:cubicBezTo>
                    <a:pt x="524" y="1447"/>
                    <a:pt x="550" y="1429"/>
                    <a:pt x="545" y="1390"/>
                  </a:cubicBezTo>
                  <a:lnTo>
                    <a:pt x="545" y="1390"/>
                  </a:lnTo>
                  <a:cubicBezTo>
                    <a:pt x="583" y="1435"/>
                    <a:pt x="692" y="1514"/>
                    <a:pt x="763" y="1514"/>
                  </a:cubicBezTo>
                  <a:cubicBezTo>
                    <a:pt x="767" y="1514"/>
                    <a:pt x="771" y="1514"/>
                    <a:pt x="774" y="1513"/>
                  </a:cubicBezTo>
                  <a:cubicBezTo>
                    <a:pt x="762" y="1490"/>
                    <a:pt x="762" y="1478"/>
                    <a:pt x="762" y="1466"/>
                  </a:cubicBezTo>
                  <a:lnTo>
                    <a:pt x="762" y="1466"/>
                  </a:lnTo>
                  <a:cubicBezTo>
                    <a:pt x="762" y="1466"/>
                    <a:pt x="784" y="1498"/>
                    <a:pt x="794" y="1498"/>
                  </a:cubicBezTo>
                  <a:cubicBezTo>
                    <a:pt x="800" y="1498"/>
                    <a:pt x="802" y="1490"/>
                    <a:pt x="798" y="1466"/>
                  </a:cubicBezTo>
                  <a:lnTo>
                    <a:pt x="798" y="1466"/>
                  </a:lnTo>
                  <a:cubicBezTo>
                    <a:pt x="810" y="1478"/>
                    <a:pt x="822" y="1501"/>
                    <a:pt x="810" y="1513"/>
                  </a:cubicBezTo>
                  <a:cubicBezTo>
                    <a:pt x="810" y="1514"/>
                    <a:pt x="811" y="1515"/>
                    <a:pt x="811" y="1515"/>
                  </a:cubicBezTo>
                  <a:cubicBezTo>
                    <a:pt x="818" y="1515"/>
                    <a:pt x="847" y="1486"/>
                    <a:pt x="845" y="1473"/>
                  </a:cubicBezTo>
                  <a:lnTo>
                    <a:pt x="845" y="1473"/>
                  </a:lnTo>
                  <a:cubicBezTo>
                    <a:pt x="846" y="1474"/>
                    <a:pt x="847" y="1474"/>
                    <a:pt x="848" y="1475"/>
                  </a:cubicBezTo>
                  <a:lnTo>
                    <a:pt x="848" y="1475"/>
                  </a:lnTo>
                  <a:cubicBezTo>
                    <a:pt x="851" y="1473"/>
                    <a:pt x="853" y="1472"/>
                    <a:pt x="854" y="1472"/>
                  </a:cubicBezTo>
                  <a:cubicBezTo>
                    <a:pt x="858" y="1472"/>
                    <a:pt x="858" y="1478"/>
                    <a:pt x="858" y="1478"/>
                  </a:cubicBezTo>
                  <a:lnTo>
                    <a:pt x="851" y="1478"/>
                  </a:lnTo>
                  <a:cubicBezTo>
                    <a:pt x="862" y="1490"/>
                    <a:pt x="856" y="1499"/>
                    <a:pt x="864" y="1499"/>
                  </a:cubicBezTo>
                  <a:cubicBezTo>
                    <a:pt x="868" y="1499"/>
                    <a:pt x="876" y="1497"/>
                    <a:pt x="893" y="1490"/>
                  </a:cubicBezTo>
                  <a:cubicBezTo>
                    <a:pt x="883" y="1469"/>
                    <a:pt x="882" y="1438"/>
                    <a:pt x="873" y="1423"/>
                  </a:cubicBezTo>
                  <a:lnTo>
                    <a:pt x="873" y="1423"/>
                  </a:lnTo>
                  <a:cubicBezTo>
                    <a:pt x="890" y="1444"/>
                    <a:pt x="906" y="1453"/>
                    <a:pt x="922" y="1453"/>
                  </a:cubicBezTo>
                  <a:cubicBezTo>
                    <a:pt x="973" y="1453"/>
                    <a:pt x="1017" y="1367"/>
                    <a:pt x="1020" y="1334"/>
                  </a:cubicBezTo>
                  <a:lnTo>
                    <a:pt x="1020" y="1334"/>
                  </a:lnTo>
                  <a:cubicBezTo>
                    <a:pt x="1034" y="1353"/>
                    <a:pt x="1044" y="1356"/>
                    <a:pt x="1056" y="1356"/>
                  </a:cubicBezTo>
                  <a:cubicBezTo>
                    <a:pt x="1059" y="1356"/>
                    <a:pt x="1062" y="1355"/>
                    <a:pt x="1066" y="1355"/>
                  </a:cubicBezTo>
                  <a:cubicBezTo>
                    <a:pt x="1077" y="1355"/>
                    <a:pt x="1090" y="1357"/>
                    <a:pt x="1108" y="1371"/>
                  </a:cubicBezTo>
                  <a:cubicBezTo>
                    <a:pt x="1108" y="1347"/>
                    <a:pt x="1108" y="1323"/>
                    <a:pt x="1096" y="1299"/>
                  </a:cubicBezTo>
                  <a:cubicBezTo>
                    <a:pt x="1143" y="1275"/>
                    <a:pt x="1239" y="1311"/>
                    <a:pt x="1203" y="1204"/>
                  </a:cubicBezTo>
                  <a:cubicBezTo>
                    <a:pt x="1215" y="1204"/>
                    <a:pt x="1239" y="1216"/>
                    <a:pt x="1251" y="1216"/>
                  </a:cubicBezTo>
                  <a:cubicBezTo>
                    <a:pt x="1262" y="1145"/>
                    <a:pt x="1274" y="994"/>
                    <a:pt x="1377" y="910"/>
                  </a:cubicBezTo>
                  <a:lnTo>
                    <a:pt x="1377" y="910"/>
                  </a:lnTo>
                  <a:cubicBezTo>
                    <a:pt x="1379" y="909"/>
                    <a:pt x="1380" y="907"/>
                    <a:pt x="1382" y="906"/>
                  </a:cubicBezTo>
                  <a:lnTo>
                    <a:pt x="1382" y="906"/>
                  </a:lnTo>
                  <a:cubicBezTo>
                    <a:pt x="1382" y="906"/>
                    <a:pt x="1382" y="906"/>
                    <a:pt x="1382" y="906"/>
                  </a:cubicBezTo>
                  <a:cubicBezTo>
                    <a:pt x="1358" y="906"/>
                    <a:pt x="1334" y="894"/>
                    <a:pt x="1310" y="894"/>
                  </a:cubicBezTo>
                  <a:cubicBezTo>
                    <a:pt x="1322" y="882"/>
                    <a:pt x="1394" y="823"/>
                    <a:pt x="1322" y="811"/>
                  </a:cubicBezTo>
                  <a:cubicBezTo>
                    <a:pt x="1316" y="811"/>
                    <a:pt x="1311" y="810"/>
                    <a:pt x="1305" y="810"/>
                  </a:cubicBezTo>
                  <a:cubicBezTo>
                    <a:pt x="1133" y="810"/>
                    <a:pt x="1153" y="990"/>
                    <a:pt x="1084" y="990"/>
                  </a:cubicBezTo>
                  <a:cubicBezTo>
                    <a:pt x="1108" y="990"/>
                    <a:pt x="1120" y="1001"/>
                    <a:pt x="1132" y="1001"/>
                  </a:cubicBezTo>
                  <a:cubicBezTo>
                    <a:pt x="1108" y="1013"/>
                    <a:pt x="1084" y="1025"/>
                    <a:pt x="1048" y="1025"/>
                  </a:cubicBezTo>
                  <a:cubicBezTo>
                    <a:pt x="1060" y="1037"/>
                    <a:pt x="1060" y="1037"/>
                    <a:pt x="1072" y="1049"/>
                  </a:cubicBezTo>
                  <a:cubicBezTo>
                    <a:pt x="1062" y="1044"/>
                    <a:pt x="1056" y="1041"/>
                    <a:pt x="1055" y="1041"/>
                  </a:cubicBezTo>
                  <a:cubicBezTo>
                    <a:pt x="1052" y="1041"/>
                    <a:pt x="1058" y="1047"/>
                    <a:pt x="1072" y="1061"/>
                  </a:cubicBezTo>
                  <a:cubicBezTo>
                    <a:pt x="1054" y="1061"/>
                    <a:pt x="1042" y="1061"/>
                    <a:pt x="1038" y="1050"/>
                  </a:cubicBezTo>
                  <a:lnTo>
                    <a:pt x="1038" y="1050"/>
                  </a:lnTo>
                  <a:cubicBezTo>
                    <a:pt x="1029" y="1089"/>
                    <a:pt x="964" y="1207"/>
                    <a:pt x="933" y="1207"/>
                  </a:cubicBezTo>
                  <a:cubicBezTo>
                    <a:pt x="925" y="1207"/>
                    <a:pt x="919" y="1199"/>
                    <a:pt x="917" y="1180"/>
                  </a:cubicBezTo>
                  <a:lnTo>
                    <a:pt x="917" y="1180"/>
                  </a:lnTo>
                  <a:cubicBezTo>
                    <a:pt x="917" y="1204"/>
                    <a:pt x="917" y="1228"/>
                    <a:pt x="929" y="1251"/>
                  </a:cubicBezTo>
                  <a:cubicBezTo>
                    <a:pt x="920" y="1242"/>
                    <a:pt x="914" y="1237"/>
                    <a:pt x="911" y="1237"/>
                  </a:cubicBezTo>
                  <a:cubicBezTo>
                    <a:pt x="907" y="1237"/>
                    <a:pt x="906" y="1242"/>
                    <a:pt x="906" y="1255"/>
                  </a:cubicBezTo>
                  <a:lnTo>
                    <a:pt x="906" y="1255"/>
                  </a:lnTo>
                  <a:cubicBezTo>
                    <a:pt x="902" y="1235"/>
                    <a:pt x="891" y="1231"/>
                    <a:pt x="879" y="1231"/>
                  </a:cubicBezTo>
                  <a:cubicBezTo>
                    <a:pt x="868" y="1231"/>
                    <a:pt x="856" y="1234"/>
                    <a:pt x="847" y="1234"/>
                  </a:cubicBezTo>
                  <a:cubicBezTo>
                    <a:pt x="844" y="1234"/>
                    <a:pt x="842" y="1234"/>
                    <a:pt x="840" y="1233"/>
                  </a:cubicBezTo>
                  <a:lnTo>
                    <a:pt x="840" y="1233"/>
                  </a:lnTo>
                  <a:cubicBezTo>
                    <a:pt x="853" y="1252"/>
                    <a:pt x="882" y="1312"/>
                    <a:pt x="863" y="1312"/>
                  </a:cubicBezTo>
                  <a:cubicBezTo>
                    <a:pt x="861" y="1312"/>
                    <a:pt x="860" y="1312"/>
                    <a:pt x="858" y="1311"/>
                  </a:cubicBezTo>
                  <a:cubicBezTo>
                    <a:pt x="877" y="1311"/>
                    <a:pt x="809" y="1263"/>
                    <a:pt x="797" y="1246"/>
                  </a:cubicBezTo>
                  <a:lnTo>
                    <a:pt x="797" y="1246"/>
                  </a:lnTo>
                  <a:cubicBezTo>
                    <a:pt x="795" y="1248"/>
                    <a:pt x="793" y="1248"/>
                    <a:pt x="791" y="1248"/>
                  </a:cubicBezTo>
                  <a:cubicBezTo>
                    <a:pt x="786" y="1248"/>
                    <a:pt x="780" y="1246"/>
                    <a:pt x="774" y="1240"/>
                  </a:cubicBezTo>
                  <a:cubicBezTo>
                    <a:pt x="774" y="1240"/>
                    <a:pt x="774" y="1240"/>
                    <a:pt x="774" y="1240"/>
                  </a:cubicBezTo>
                  <a:lnTo>
                    <a:pt x="774" y="1240"/>
                  </a:lnTo>
                  <a:cubicBezTo>
                    <a:pt x="771" y="1243"/>
                    <a:pt x="768" y="1244"/>
                    <a:pt x="765" y="1244"/>
                  </a:cubicBezTo>
                  <a:cubicBezTo>
                    <a:pt x="757" y="1244"/>
                    <a:pt x="751" y="1233"/>
                    <a:pt x="751" y="1216"/>
                  </a:cubicBezTo>
                  <a:cubicBezTo>
                    <a:pt x="751" y="1244"/>
                    <a:pt x="749" y="1252"/>
                    <a:pt x="747" y="1252"/>
                  </a:cubicBezTo>
                  <a:cubicBezTo>
                    <a:pt x="744" y="1252"/>
                    <a:pt x="740" y="1242"/>
                    <a:pt x="736" y="1242"/>
                  </a:cubicBezTo>
                  <a:cubicBezTo>
                    <a:pt x="733" y="1242"/>
                    <a:pt x="730" y="1247"/>
                    <a:pt x="727" y="1263"/>
                  </a:cubicBezTo>
                  <a:cubicBezTo>
                    <a:pt x="727" y="1244"/>
                    <a:pt x="727" y="1235"/>
                    <a:pt x="725" y="1235"/>
                  </a:cubicBezTo>
                  <a:cubicBezTo>
                    <a:pt x="723" y="1235"/>
                    <a:pt x="720" y="1241"/>
                    <a:pt x="715" y="1251"/>
                  </a:cubicBezTo>
                  <a:cubicBezTo>
                    <a:pt x="715" y="1240"/>
                    <a:pt x="715" y="1228"/>
                    <a:pt x="715" y="1216"/>
                  </a:cubicBezTo>
                  <a:cubicBezTo>
                    <a:pt x="711" y="1219"/>
                    <a:pt x="708" y="1221"/>
                    <a:pt x="705" y="1221"/>
                  </a:cubicBezTo>
                  <a:cubicBezTo>
                    <a:pt x="702" y="1221"/>
                    <a:pt x="699" y="1220"/>
                    <a:pt x="697" y="1218"/>
                  </a:cubicBezTo>
                  <a:lnTo>
                    <a:pt x="697" y="1218"/>
                  </a:lnTo>
                  <a:cubicBezTo>
                    <a:pt x="703" y="1233"/>
                    <a:pt x="703" y="1245"/>
                    <a:pt x="703" y="1263"/>
                  </a:cubicBezTo>
                  <a:cubicBezTo>
                    <a:pt x="700" y="1269"/>
                    <a:pt x="697" y="1271"/>
                    <a:pt x="694" y="1271"/>
                  </a:cubicBezTo>
                  <a:cubicBezTo>
                    <a:pt x="680" y="1271"/>
                    <a:pt x="676" y="1203"/>
                    <a:pt x="659" y="1203"/>
                  </a:cubicBezTo>
                  <a:cubicBezTo>
                    <a:pt x="658" y="1203"/>
                    <a:pt x="657" y="1203"/>
                    <a:pt x="655" y="1204"/>
                  </a:cubicBezTo>
                  <a:cubicBezTo>
                    <a:pt x="661" y="1220"/>
                    <a:pt x="664" y="1229"/>
                    <a:pt x="663" y="1229"/>
                  </a:cubicBezTo>
                  <a:cubicBezTo>
                    <a:pt x="662" y="1229"/>
                    <a:pt x="656" y="1217"/>
                    <a:pt x="643" y="1192"/>
                  </a:cubicBezTo>
                  <a:cubicBezTo>
                    <a:pt x="643" y="1192"/>
                    <a:pt x="620" y="1263"/>
                    <a:pt x="608" y="1263"/>
                  </a:cubicBezTo>
                  <a:cubicBezTo>
                    <a:pt x="605" y="1241"/>
                    <a:pt x="602" y="1233"/>
                    <a:pt x="600" y="1233"/>
                  </a:cubicBezTo>
                  <a:cubicBezTo>
                    <a:pt x="596" y="1233"/>
                    <a:pt x="593" y="1278"/>
                    <a:pt x="587" y="1278"/>
                  </a:cubicBezTo>
                  <a:cubicBezTo>
                    <a:pt x="586" y="1278"/>
                    <a:pt x="585" y="1278"/>
                    <a:pt x="584" y="1275"/>
                  </a:cubicBezTo>
                  <a:cubicBezTo>
                    <a:pt x="572" y="1263"/>
                    <a:pt x="596" y="1216"/>
                    <a:pt x="596" y="1204"/>
                  </a:cubicBezTo>
                  <a:cubicBezTo>
                    <a:pt x="560" y="1204"/>
                    <a:pt x="548" y="1216"/>
                    <a:pt x="536" y="1251"/>
                  </a:cubicBezTo>
                  <a:cubicBezTo>
                    <a:pt x="536" y="1240"/>
                    <a:pt x="572" y="1180"/>
                    <a:pt x="560" y="1180"/>
                  </a:cubicBezTo>
                  <a:cubicBezTo>
                    <a:pt x="560" y="1180"/>
                    <a:pt x="512" y="1216"/>
                    <a:pt x="512" y="1216"/>
                  </a:cubicBezTo>
                  <a:cubicBezTo>
                    <a:pt x="512" y="1204"/>
                    <a:pt x="489" y="1180"/>
                    <a:pt x="536" y="1156"/>
                  </a:cubicBezTo>
                  <a:cubicBezTo>
                    <a:pt x="477" y="1132"/>
                    <a:pt x="489" y="1120"/>
                    <a:pt x="453" y="1073"/>
                  </a:cubicBezTo>
                  <a:cubicBezTo>
                    <a:pt x="441" y="1097"/>
                    <a:pt x="417" y="1109"/>
                    <a:pt x="405" y="1120"/>
                  </a:cubicBezTo>
                  <a:cubicBezTo>
                    <a:pt x="405" y="1105"/>
                    <a:pt x="405" y="1095"/>
                    <a:pt x="411" y="1086"/>
                  </a:cubicBezTo>
                  <a:lnTo>
                    <a:pt x="411" y="1086"/>
                  </a:lnTo>
                  <a:cubicBezTo>
                    <a:pt x="406" y="1089"/>
                    <a:pt x="401" y="1091"/>
                    <a:pt x="396" y="1091"/>
                  </a:cubicBezTo>
                  <a:cubicBezTo>
                    <a:pt x="387" y="1091"/>
                    <a:pt x="381" y="1085"/>
                    <a:pt x="381" y="1073"/>
                  </a:cubicBezTo>
                  <a:cubicBezTo>
                    <a:pt x="393" y="1073"/>
                    <a:pt x="441" y="1049"/>
                    <a:pt x="453" y="1025"/>
                  </a:cubicBezTo>
                  <a:lnTo>
                    <a:pt x="453" y="1025"/>
                  </a:lnTo>
                  <a:cubicBezTo>
                    <a:pt x="438" y="1036"/>
                    <a:pt x="429" y="1039"/>
                    <a:pt x="422" y="1039"/>
                  </a:cubicBezTo>
                  <a:cubicBezTo>
                    <a:pt x="413" y="1039"/>
                    <a:pt x="407" y="1035"/>
                    <a:pt x="396" y="1035"/>
                  </a:cubicBezTo>
                  <a:cubicBezTo>
                    <a:pt x="388" y="1035"/>
                    <a:pt x="376" y="1038"/>
                    <a:pt x="358" y="1049"/>
                  </a:cubicBezTo>
                  <a:cubicBezTo>
                    <a:pt x="358" y="1045"/>
                    <a:pt x="359" y="1040"/>
                    <a:pt x="362" y="1037"/>
                  </a:cubicBezTo>
                  <a:lnTo>
                    <a:pt x="322" y="1037"/>
                  </a:lnTo>
                  <a:cubicBezTo>
                    <a:pt x="334" y="1001"/>
                    <a:pt x="346" y="990"/>
                    <a:pt x="274" y="990"/>
                  </a:cubicBezTo>
                  <a:lnTo>
                    <a:pt x="262" y="990"/>
                  </a:lnTo>
                  <a:cubicBezTo>
                    <a:pt x="287" y="969"/>
                    <a:pt x="300" y="960"/>
                    <a:pt x="310" y="954"/>
                  </a:cubicBezTo>
                  <a:lnTo>
                    <a:pt x="310" y="954"/>
                  </a:lnTo>
                  <a:cubicBezTo>
                    <a:pt x="299" y="957"/>
                    <a:pt x="293" y="959"/>
                    <a:pt x="290" y="959"/>
                  </a:cubicBezTo>
                  <a:cubicBezTo>
                    <a:pt x="281" y="959"/>
                    <a:pt x="290" y="950"/>
                    <a:pt x="298" y="942"/>
                  </a:cubicBezTo>
                  <a:cubicBezTo>
                    <a:pt x="310" y="942"/>
                    <a:pt x="322" y="942"/>
                    <a:pt x="310" y="953"/>
                  </a:cubicBezTo>
                  <a:lnTo>
                    <a:pt x="310" y="953"/>
                  </a:lnTo>
                  <a:cubicBezTo>
                    <a:pt x="329" y="942"/>
                    <a:pt x="335" y="941"/>
                    <a:pt x="381" y="894"/>
                  </a:cubicBezTo>
                  <a:lnTo>
                    <a:pt x="381" y="894"/>
                  </a:lnTo>
                  <a:cubicBezTo>
                    <a:pt x="334" y="918"/>
                    <a:pt x="322" y="930"/>
                    <a:pt x="286" y="930"/>
                  </a:cubicBezTo>
                  <a:cubicBezTo>
                    <a:pt x="322" y="918"/>
                    <a:pt x="358" y="906"/>
                    <a:pt x="286" y="894"/>
                  </a:cubicBezTo>
                  <a:cubicBezTo>
                    <a:pt x="286" y="894"/>
                    <a:pt x="298" y="823"/>
                    <a:pt x="298" y="823"/>
                  </a:cubicBezTo>
                  <a:lnTo>
                    <a:pt x="274" y="823"/>
                  </a:lnTo>
                  <a:cubicBezTo>
                    <a:pt x="251" y="823"/>
                    <a:pt x="227" y="823"/>
                    <a:pt x="227" y="799"/>
                  </a:cubicBezTo>
                  <a:cubicBezTo>
                    <a:pt x="274" y="763"/>
                    <a:pt x="215" y="775"/>
                    <a:pt x="286" y="763"/>
                  </a:cubicBezTo>
                  <a:cubicBezTo>
                    <a:pt x="227" y="728"/>
                    <a:pt x="239" y="751"/>
                    <a:pt x="251" y="716"/>
                  </a:cubicBezTo>
                  <a:lnTo>
                    <a:pt x="251" y="716"/>
                  </a:lnTo>
                  <a:cubicBezTo>
                    <a:pt x="247" y="717"/>
                    <a:pt x="243" y="717"/>
                    <a:pt x="239" y="717"/>
                  </a:cubicBezTo>
                  <a:cubicBezTo>
                    <a:pt x="192" y="717"/>
                    <a:pt x="130" y="656"/>
                    <a:pt x="108" y="656"/>
                  </a:cubicBezTo>
                  <a:lnTo>
                    <a:pt x="108" y="656"/>
                  </a:lnTo>
                  <a:cubicBezTo>
                    <a:pt x="120" y="656"/>
                    <a:pt x="191" y="668"/>
                    <a:pt x="191" y="680"/>
                  </a:cubicBezTo>
                  <a:cubicBezTo>
                    <a:pt x="143" y="680"/>
                    <a:pt x="155" y="692"/>
                    <a:pt x="239" y="704"/>
                  </a:cubicBezTo>
                  <a:cubicBezTo>
                    <a:pt x="215" y="692"/>
                    <a:pt x="239" y="692"/>
                    <a:pt x="274" y="692"/>
                  </a:cubicBezTo>
                  <a:cubicBezTo>
                    <a:pt x="262" y="680"/>
                    <a:pt x="259" y="680"/>
                    <a:pt x="262" y="680"/>
                  </a:cubicBezTo>
                  <a:cubicBezTo>
                    <a:pt x="265" y="680"/>
                    <a:pt x="274" y="680"/>
                    <a:pt x="286" y="668"/>
                  </a:cubicBezTo>
                  <a:cubicBezTo>
                    <a:pt x="251" y="644"/>
                    <a:pt x="215" y="609"/>
                    <a:pt x="191" y="561"/>
                  </a:cubicBezTo>
                  <a:lnTo>
                    <a:pt x="191" y="561"/>
                  </a:lnTo>
                  <a:cubicBezTo>
                    <a:pt x="274" y="632"/>
                    <a:pt x="239" y="609"/>
                    <a:pt x="298" y="644"/>
                  </a:cubicBezTo>
                  <a:cubicBezTo>
                    <a:pt x="286" y="632"/>
                    <a:pt x="274" y="620"/>
                    <a:pt x="274" y="609"/>
                  </a:cubicBezTo>
                  <a:lnTo>
                    <a:pt x="274" y="609"/>
                  </a:lnTo>
                  <a:cubicBezTo>
                    <a:pt x="280" y="614"/>
                    <a:pt x="286" y="617"/>
                    <a:pt x="292" y="617"/>
                  </a:cubicBezTo>
                  <a:cubicBezTo>
                    <a:pt x="298" y="617"/>
                    <a:pt x="304" y="614"/>
                    <a:pt x="310" y="609"/>
                  </a:cubicBezTo>
                  <a:cubicBezTo>
                    <a:pt x="274" y="609"/>
                    <a:pt x="262" y="585"/>
                    <a:pt x="274" y="561"/>
                  </a:cubicBezTo>
                  <a:cubicBezTo>
                    <a:pt x="262" y="549"/>
                    <a:pt x="381" y="525"/>
                    <a:pt x="310" y="454"/>
                  </a:cubicBezTo>
                  <a:lnTo>
                    <a:pt x="310" y="454"/>
                  </a:lnTo>
                  <a:cubicBezTo>
                    <a:pt x="322" y="466"/>
                    <a:pt x="346" y="489"/>
                    <a:pt x="358" y="501"/>
                  </a:cubicBezTo>
                  <a:cubicBezTo>
                    <a:pt x="370" y="489"/>
                    <a:pt x="251" y="358"/>
                    <a:pt x="262" y="347"/>
                  </a:cubicBezTo>
                  <a:lnTo>
                    <a:pt x="262" y="347"/>
                  </a:lnTo>
                  <a:cubicBezTo>
                    <a:pt x="310" y="382"/>
                    <a:pt x="346" y="430"/>
                    <a:pt x="381" y="478"/>
                  </a:cubicBezTo>
                  <a:cubicBezTo>
                    <a:pt x="384" y="478"/>
                    <a:pt x="386" y="479"/>
                    <a:pt x="388" y="479"/>
                  </a:cubicBezTo>
                  <a:cubicBezTo>
                    <a:pt x="407" y="479"/>
                    <a:pt x="347" y="419"/>
                    <a:pt x="346" y="418"/>
                  </a:cubicBezTo>
                  <a:lnTo>
                    <a:pt x="346" y="418"/>
                  </a:lnTo>
                  <a:cubicBezTo>
                    <a:pt x="358" y="430"/>
                    <a:pt x="381" y="442"/>
                    <a:pt x="405" y="454"/>
                  </a:cubicBezTo>
                  <a:cubicBezTo>
                    <a:pt x="381" y="430"/>
                    <a:pt x="370" y="406"/>
                    <a:pt x="370" y="382"/>
                  </a:cubicBezTo>
                  <a:lnTo>
                    <a:pt x="370" y="382"/>
                  </a:lnTo>
                  <a:cubicBezTo>
                    <a:pt x="381" y="406"/>
                    <a:pt x="393" y="418"/>
                    <a:pt x="405" y="442"/>
                  </a:cubicBezTo>
                  <a:cubicBezTo>
                    <a:pt x="405" y="418"/>
                    <a:pt x="393" y="394"/>
                    <a:pt x="381" y="370"/>
                  </a:cubicBezTo>
                  <a:lnTo>
                    <a:pt x="381" y="370"/>
                  </a:lnTo>
                  <a:cubicBezTo>
                    <a:pt x="393" y="394"/>
                    <a:pt x="417" y="418"/>
                    <a:pt x="429" y="442"/>
                  </a:cubicBezTo>
                  <a:cubicBezTo>
                    <a:pt x="441" y="442"/>
                    <a:pt x="417" y="311"/>
                    <a:pt x="417" y="299"/>
                  </a:cubicBezTo>
                  <a:lnTo>
                    <a:pt x="417" y="299"/>
                  </a:lnTo>
                  <a:cubicBezTo>
                    <a:pt x="429" y="335"/>
                    <a:pt x="453" y="358"/>
                    <a:pt x="477" y="382"/>
                  </a:cubicBezTo>
                  <a:cubicBezTo>
                    <a:pt x="441" y="323"/>
                    <a:pt x="429" y="251"/>
                    <a:pt x="429" y="180"/>
                  </a:cubicBezTo>
                  <a:lnTo>
                    <a:pt x="429" y="180"/>
                  </a:lnTo>
                  <a:cubicBezTo>
                    <a:pt x="434" y="191"/>
                    <a:pt x="440" y="196"/>
                    <a:pt x="444" y="196"/>
                  </a:cubicBezTo>
                  <a:cubicBezTo>
                    <a:pt x="449" y="196"/>
                    <a:pt x="453" y="188"/>
                    <a:pt x="453" y="168"/>
                  </a:cubicBezTo>
                  <a:cubicBezTo>
                    <a:pt x="465" y="275"/>
                    <a:pt x="477" y="382"/>
                    <a:pt x="548" y="430"/>
                  </a:cubicBezTo>
                  <a:cubicBezTo>
                    <a:pt x="536" y="406"/>
                    <a:pt x="536" y="382"/>
                    <a:pt x="536" y="347"/>
                  </a:cubicBezTo>
                  <a:cubicBezTo>
                    <a:pt x="524" y="370"/>
                    <a:pt x="524" y="382"/>
                    <a:pt x="524" y="406"/>
                  </a:cubicBezTo>
                  <a:cubicBezTo>
                    <a:pt x="501" y="358"/>
                    <a:pt x="489" y="323"/>
                    <a:pt x="512" y="287"/>
                  </a:cubicBezTo>
                  <a:lnTo>
                    <a:pt x="512" y="287"/>
                  </a:lnTo>
                  <a:cubicBezTo>
                    <a:pt x="524" y="311"/>
                    <a:pt x="536" y="335"/>
                    <a:pt x="548" y="370"/>
                  </a:cubicBezTo>
                  <a:cubicBezTo>
                    <a:pt x="554" y="353"/>
                    <a:pt x="557" y="344"/>
                    <a:pt x="559" y="344"/>
                  </a:cubicBezTo>
                  <a:cubicBezTo>
                    <a:pt x="560" y="344"/>
                    <a:pt x="560" y="349"/>
                    <a:pt x="560" y="360"/>
                  </a:cubicBezTo>
                  <a:lnTo>
                    <a:pt x="560" y="360"/>
                  </a:lnTo>
                  <a:cubicBezTo>
                    <a:pt x="564" y="353"/>
                    <a:pt x="573" y="346"/>
                    <a:pt x="581" y="346"/>
                  </a:cubicBezTo>
                  <a:cubicBezTo>
                    <a:pt x="584" y="346"/>
                    <a:pt x="586" y="347"/>
                    <a:pt x="589" y="349"/>
                  </a:cubicBezTo>
                  <a:lnTo>
                    <a:pt x="589" y="349"/>
                  </a:lnTo>
                  <a:cubicBezTo>
                    <a:pt x="567" y="283"/>
                    <a:pt x="548" y="209"/>
                    <a:pt x="548" y="144"/>
                  </a:cubicBezTo>
                  <a:lnTo>
                    <a:pt x="548" y="144"/>
                  </a:lnTo>
                  <a:cubicBezTo>
                    <a:pt x="620" y="180"/>
                    <a:pt x="584" y="263"/>
                    <a:pt x="608" y="323"/>
                  </a:cubicBezTo>
                  <a:cubicBezTo>
                    <a:pt x="608" y="305"/>
                    <a:pt x="611" y="296"/>
                    <a:pt x="615" y="296"/>
                  </a:cubicBezTo>
                  <a:cubicBezTo>
                    <a:pt x="620" y="296"/>
                    <a:pt x="626" y="305"/>
                    <a:pt x="632" y="323"/>
                  </a:cubicBezTo>
                  <a:cubicBezTo>
                    <a:pt x="632" y="311"/>
                    <a:pt x="655" y="204"/>
                    <a:pt x="679" y="180"/>
                  </a:cubicBezTo>
                  <a:lnTo>
                    <a:pt x="679" y="180"/>
                  </a:lnTo>
                  <a:cubicBezTo>
                    <a:pt x="667" y="251"/>
                    <a:pt x="751" y="251"/>
                    <a:pt x="751" y="311"/>
                  </a:cubicBezTo>
                  <a:cubicBezTo>
                    <a:pt x="751" y="313"/>
                    <a:pt x="751" y="313"/>
                    <a:pt x="752" y="313"/>
                  </a:cubicBezTo>
                  <a:cubicBezTo>
                    <a:pt x="758" y="313"/>
                    <a:pt x="793" y="238"/>
                    <a:pt x="779" y="238"/>
                  </a:cubicBezTo>
                  <a:cubicBezTo>
                    <a:pt x="775" y="238"/>
                    <a:pt x="766" y="245"/>
                    <a:pt x="751" y="263"/>
                  </a:cubicBezTo>
                  <a:cubicBezTo>
                    <a:pt x="751" y="216"/>
                    <a:pt x="774" y="169"/>
                    <a:pt x="809" y="145"/>
                  </a:cubicBezTo>
                  <a:lnTo>
                    <a:pt x="809" y="145"/>
                  </a:lnTo>
                  <a:cubicBezTo>
                    <a:pt x="818" y="146"/>
                    <a:pt x="855" y="149"/>
                    <a:pt x="881" y="149"/>
                  </a:cubicBezTo>
                  <a:cubicBezTo>
                    <a:pt x="893" y="149"/>
                    <a:pt x="903" y="149"/>
                    <a:pt x="906" y="147"/>
                  </a:cubicBezTo>
                  <a:lnTo>
                    <a:pt x="906" y="147"/>
                  </a:lnTo>
                  <a:cubicBezTo>
                    <a:pt x="915" y="227"/>
                    <a:pt x="913" y="252"/>
                    <a:pt x="905" y="252"/>
                  </a:cubicBezTo>
                  <a:cubicBezTo>
                    <a:pt x="894" y="252"/>
                    <a:pt x="872" y="199"/>
                    <a:pt x="858" y="192"/>
                  </a:cubicBezTo>
                  <a:lnTo>
                    <a:pt x="858" y="192"/>
                  </a:lnTo>
                  <a:cubicBezTo>
                    <a:pt x="866" y="209"/>
                    <a:pt x="869" y="220"/>
                    <a:pt x="855" y="220"/>
                  </a:cubicBezTo>
                  <a:cubicBezTo>
                    <a:pt x="850" y="220"/>
                    <a:pt x="843" y="219"/>
                    <a:pt x="834" y="216"/>
                  </a:cubicBezTo>
                  <a:lnTo>
                    <a:pt x="834" y="216"/>
                  </a:lnTo>
                  <a:cubicBezTo>
                    <a:pt x="858" y="239"/>
                    <a:pt x="893" y="263"/>
                    <a:pt x="917" y="287"/>
                  </a:cubicBezTo>
                  <a:cubicBezTo>
                    <a:pt x="917" y="287"/>
                    <a:pt x="966" y="189"/>
                    <a:pt x="997" y="189"/>
                  </a:cubicBezTo>
                  <a:cubicBezTo>
                    <a:pt x="1003" y="189"/>
                    <a:pt x="1008" y="193"/>
                    <a:pt x="1013" y="204"/>
                  </a:cubicBezTo>
                  <a:cubicBezTo>
                    <a:pt x="1010" y="212"/>
                    <a:pt x="1008" y="218"/>
                    <a:pt x="1006" y="222"/>
                  </a:cubicBezTo>
                  <a:lnTo>
                    <a:pt x="1006" y="222"/>
                  </a:lnTo>
                  <a:cubicBezTo>
                    <a:pt x="1035" y="217"/>
                    <a:pt x="1087" y="211"/>
                    <a:pt x="1096" y="156"/>
                  </a:cubicBezTo>
                  <a:lnTo>
                    <a:pt x="1096" y="156"/>
                  </a:lnTo>
                  <a:cubicBezTo>
                    <a:pt x="1072" y="168"/>
                    <a:pt x="1060" y="180"/>
                    <a:pt x="1048" y="192"/>
                  </a:cubicBezTo>
                  <a:cubicBezTo>
                    <a:pt x="1048" y="168"/>
                    <a:pt x="1048" y="132"/>
                    <a:pt x="1036" y="108"/>
                  </a:cubicBezTo>
                  <a:cubicBezTo>
                    <a:pt x="1024" y="144"/>
                    <a:pt x="977" y="156"/>
                    <a:pt x="953" y="168"/>
                  </a:cubicBezTo>
                  <a:cubicBezTo>
                    <a:pt x="960" y="153"/>
                    <a:pt x="963" y="143"/>
                    <a:pt x="959" y="143"/>
                  </a:cubicBezTo>
                  <a:cubicBezTo>
                    <a:pt x="956" y="143"/>
                    <a:pt x="950" y="147"/>
                    <a:pt x="941" y="156"/>
                  </a:cubicBezTo>
                  <a:cubicBezTo>
                    <a:pt x="941" y="132"/>
                    <a:pt x="941" y="120"/>
                    <a:pt x="965" y="97"/>
                  </a:cubicBezTo>
                  <a:cubicBezTo>
                    <a:pt x="887" y="74"/>
                    <a:pt x="705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6685;p43">
              <a:extLst>
                <a:ext uri="{FF2B5EF4-FFF2-40B4-BE49-F238E27FC236}">
                  <a16:creationId xmlns:a16="http://schemas.microsoft.com/office/drawing/2014/main" id="{83763310-79A8-4F43-9E79-F6AF52ECF62A}"/>
                </a:ext>
              </a:extLst>
            </p:cNvPr>
            <p:cNvSpPr/>
            <p:nvPr/>
          </p:nvSpPr>
          <p:spPr>
            <a:xfrm>
              <a:off x="1724900" y="28353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6686;p43">
              <a:extLst>
                <a:ext uri="{FF2B5EF4-FFF2-40B4-BE49-F238E27FC236}">
                  <a16:creationId xmlns:a16="http://schemas.microsoft.com/office/drawing/2014/main" id="{B66F00A7-3668-4FB5-9F68-CCC1A06DAC38}"/>
                </a:ext>
              </a:extLst>
            </p:cNvPr>
            <p:cNvSpPr/>
            <p:nvPr/>
          </p:nvSpPr>
          <p:spPr>
            <a:xfrm>
              <a:off x="1738900" y="28106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0"/>
                  </a:moveTo>
                  <a:cubicBezTo>
                    <a:pt x="0" y="24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6687;p43">
              <a:extLst>
                <a:ext uri="{FF2B5EF4-FFF2-40B4-BE49-F238E27FC236}">
                  <a16:creationId xmlns:a16="http://schemas.microsoft.com/office/drawing/2014/main" id="{03DD9A99-583B-4DB6-9E20-5FD4D3120A51}"/>
                </a:ext>
              </a:extLst>
            </p:cNvPr>
            <p:cNvSpPr/>
            <p:nvPr/>
          </p:nvSpPr>
          <p:spPr>
            <a:xfrm>
              <a:off x="1739600" y="2816150"/>
              <a:ext cx="300" cy="425"/>
            </a:xfrm>
            <a:custGeom>
              <a:avLst/>
              <a:gdLst/>
              <a:ahLst/>
              <a:cxnLst/>
              <a:rect l="l" t="t" r="r" b="b"/>
              <a:pathLst>
                <a:path w="12" h="17" extrusionOk="0">
                  <a:moveTo>
                    <a:pt x="11" y="1"/>
                  </a:moveTo>
                  <a:cubicBezTo>
                    <a:pt x="8" y="1"/>
                    <a:pt x="0" y="16"/>
                    <a:pt x="8" y="16"/>
                  </a:cubicBez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6688;p43">
              <a:extLst>
                <a:ext uri="{FF2B5EF4-FFF2-40B4-BE49-F238E27FC236}">
                  <a16:creationId xmlns:a16="http://schemas.microsoft.com/office/drawing/2014/main" id="{AAD45DBC-82ED-4EA4-80D8-D70DA1C03A67}"/>
                </a:ext>
              </a:extLst>
            </p:cNvPr>
            <p:cNvSpPr/>
            <p:nvPr/>
          </p:nvSpPr>
          <p:spPr>
            <a:xfrm>
              <a:off x="1738750" y="2812950"/>
              <a:ext cx="1250" cy="650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20" y="0"/>
                  </a:moveTo>
                  <a:cubicBezTo>
                    <a:pt x="17" y="0"/>
                    <a:pt x="12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6" y="2"/>
                  </a:lnTo>
                  <a:cubicBezTo>
                    <a:pt x="5" y="5"/>
                    <a:pt x="4" y="7"/>
                    <a:pt x="4" y="9"/>
                  </a:cubicBezTo>
                  <a:lnTo>
                    <a:pt x="4" y="9"/>
                  </a:lnTo>
                  <a:cubicBezTo>
                    <a:pt x="0" y="21"/>
                    <a:pt x="4" y="26"/>
                    <a:pt x="9" y="26"/>
                  </a:cubicBezTo>
                  <a:cubicBezTo>
                    <a:pt x="23" y="26"/>
                    <a:pt x="49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6689;p43">
              <a:extLst>
                <a:ext uri="{FF2B5EF4-FFF2-40B4-BE49-F238E27FC236}">
                  <a16:creationId xmlns:a16="http://schemas.microsoft.com/office/drawing/2014/main" id="{D0F8AEC5-010D-417D-B999-5D5C6F5E56FE}"/>
                </a:ext>
              </a:extLst>
            </p:cNvPr>
            <p:cNvSpPr/>
            <p:nvPr/>
          </p:nvSpPr>
          <p:spPr>
            <a:xfrm>
              <a:off x="1739200" y="28135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6690;p43">
              <a:extLst>
                <a:ext uri="{FF2B5EF4-FFF2-40B4-BE49-F238E27FC236}">
                  <a16:creationId xmlns:a16="http://schemas.microsoft.com/office/drawing/2014/main" id="{8BF3BDB1-A520-4FA7-9276-3CE793200D4B}"/>
                </a:ext>
              </a:extLst>
            </p:cNvPr>
            <p:cNvSpPr/>
            <p:nvPr/>
          </p:nvSpPr>
          <p:spPr>
            <a:xfrm>
              <a:off x="1736700" y="2809525"/>
              <a:ext cx="1100" cy="800"/>
            </a:xfrm>
            <a:custGeom>
              <a:avLst/>
              <a:gdLst/>
              <a:ahLst/>
              <a:cxnLst/>
              <a:rect l="l" t="t" r="r" b="b"/>
              <a:pathLst>
                <a:path w="44" h="32" extrusionOk="0">
                  <a:moveTo>
                    <a:pt x="41" y="1"/>
                  </a:moveTo>
                  <a:cubicBezTo>
                    <a:pt x="33" y="1"/>
                    <a:pt x="0" y="31"/>
                    <a:pt x="29" y="31"/>
                  </a:cubicBezTo>
                  <a:cubicBezTo>
                    <a:pt x="29" y="31"/>
                    <a:pt x="38" y="5"/>
                    <a:pt x="40" y="5"/>
                  </a:cubicBezTo>
                  <a:cubicBezTo>
                    <a:pt x="40" y="5"/>
                    <a:pt x="41" y="6"/>
                    <a:pt x="41" y="8"/>
                  </a:cubicBezTo>
                  <a:cubicBezTo>
                    <a:pt x="43" y="3"/>
                    <a:pt x="43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6691;p43">
              <a:extLst>
                <a:ext uri="{FF2B5EF4-FFF2-40B4-BE49-F238E27FC236}">
                  <a16:creationId xmlns:a16="http://schemas.microsoft.com/office/drawing/2014/main" id="{BA3F6459-2538-47EB-BD5F-CA1C137EFABF}"/>
                </a:ext>
              </a:extLst>
            </p:cNvPr>
            <p:cNvSpPr/>
            <p:nvPr/>
          </p:nvSpPr>
          <p:spPr>
            <a:xfrm>
              <a:off x="1738000" y="2813275"/>
              <a:ext cx="625" cy="1500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1" y="60"/>
                  </a:moveTo>
                  <a:cubicBezTo>
                    <a:pt x="24" y="0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6692;p43">
              <a:extLst>
                <a:ext uri="{FF2B5EF4-FFF2-40B4-BE49-F238E27FC236}">
                  <a16:creationId xmlns:a16="http://schemas.microsoft.com/office/drawing/2014/main" id="{74E98435-5A88-494D-B104-B09CB7D7594E}"/>
                </a:ext>
              </a:extLst>
            </p:cNvPr>
            <p:cNvSpPr/>
            <p:nvPr/>
          </p:nvSpPr>
          <p:spPr>
            <a:xfrm>
              <a:off x="1736975" y="2813525"/>
              <a:ext cx="150" cy="375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1" y="0"/>
                  </a:moveTo>
                  <a:cubicBezTo>
                    <a:pt x="0" y="0"/>
                    <a:pt x="1" y="4"/>
                    <a:pt x="6" y="14"/>
                  </a:cubicBez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6693;p43">
              <a:extLst>
                <a:ext uri="{FF2B5EF4-FFF2-40B4-BE49-F238E27FC236}">
                  <a16:creationId xmlns:a16="http://schemas.microsoft.com/office/drawing/2014/main" id="{8AEC73DE-7B97-46BE-9E58-DCF417E5A49B}"/>
                </a:ext>
              </a:extLst>
            </p:cNvPr>
            <p:cNvSpPr/>
            <p:nvPr/>
          </p:nvSpPr>
          <p:spPr>
            <a:xfrm>
              <a:off x="1737100" y="2814175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24"/>
                  </a:moveTo>
                  <a:cubicBezTo>
                    <a:pt x="13" y="24"/>
                    <a:pt x="1" y="0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6694;p43">
              <a:extLst>
                <a:ext uri="{FF2B5EF4-FFF2-40B4-BE49-F238E27FC236}">
                  <a16:creationId xmlns:a16="http://schemas.microsoft.com/office/drawing/2014/main" id="{AB189CE5-5F2F-4B73-9660-6A772338CBBD}"/>
                </a:ext>
              </a:extLst>
            </p:cNvPr>
            <p:cNvSpPr/>
            <p:nvPr/>
          </p:nvSpPr>
          <p:spPr>
            <a:xfrm>
              <a:off x="1732800" y="281207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8" y="1"/>
                  </a:lnTo>
                  <a:cubicBezTo>
                    <a:pt x="3" y="11"/>
                    <a:pt x="1" y="15"/>
                    <a:pt x="3" y="15"/>
                  </a:cubicBezTo>
                  <a:cubicBezTo>
                    <a:pt x="6" y="15"/>
                    <a:pt x="18" y="8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6695;p43">
              <a:extLst>
                <a:ext uri="{FF2B5EF4-FFF2-40B4-BE49-F238E27FC236}">
                  <a16:creationId xmlns:a16="http://schemas.microsoft.com/office/drawing/2014/main" id="{A41A982D-FEEC-4CB9-AC30-E9414B886D91}"/>
                </a:ext>
              </a:extLst>
            </p:cNvPr>
            <p:cNvSpPr/>
            <p:nvPr/>
          </p:nvSpPr>
          <p:spPr>
            <a:xfrm>
              <a:off x="1733750" y="2813925"/>
              <a:ext cx="250" cy="675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" y="6"/>
                    <a:pt x="4" y="22"/>
                  </a:cubicBezTo>
                  <a:cubicBezTo>
                    <a:pt x="5" y="25"/>
                    <a:pt x="6" y="26"/>
                    <a:pt x="7" y="26"/>
                  </a:cubicBezTo>
                  <a:cubicBezTo>
                    <a:pt x="9" y="2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6696;p43">
              <a:extLst>
                <a:ext uri="{FF2B5EF4-FFF2-40B4-BE49-F238E27FC236}">
                  <a16:creationId xmlns:a16="http://schemas.microsoft.com/office/drawing/2014/main" id="{5A24019B-57F0-44A4-9430-984FA2C53F69}"/>
                </a:ext>
              </a:extLst>
            </p:cNvPr>
            <p:cNvSpPr/>
            <p:nvPr/>
          </p:nvSpPr>
          <p:spPr>
            <a:xfrm>
              <a:off x="1732050" y="2814475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36" y="0"/>
                  </a:moveTo>
                  <a:cubicBezTo>
                    <a:pt x="24" y="0"/>
                    <a:pt x="0" y="24"/>
                    <a:pt x="24" y="24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6697;p43">
              <a:extLst>
                <a:ext uri="{FF2B5EF4-FFF2-40B4-BE49-F238E27FC236}">
                  <a16:creationId xmlns:a16="http://schemas.microsoft.com/office/drawing/2014/main" id="{5DCAD58D-B4E1-40C1-A261-779C709389D9}"/>
                </a:ext>
              </a:extLst>
            </p:cNvPr>
            <p:cNvSpPr/>
            <p:nvPr/>
          </p:nvSpPr>
          <p:spPr>
            <a:xfrm>
              <a:off x="1727350" y="2811925"/>
              <a:ext cx="250" cy="1375"/>
            </a:xfrm>
            <a:custGeom>
              <a:avLst/>
              <a:gdLst/>
              <a:ahLst/>
              <a:cxnLst/>
              <a:rect l="l" t="t" r="r" b="b"/>
              <a:pathLst>
                <a:path w="10" h="55" extrusionOk="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22"/>
                    <a:pt x="10" y="54"/>
                  </a:cubicBezTo>
                  <a:cubicBezTo>
                    <a:pt x="4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6698;p43">
              <a:extLst>
                <a:ext uri="{FF2B5EF4-FFF2-40B4-BE49-F238E27FC236}">
                  <a16:creationId xmlns:a16="http://schemas.microsoft.com/office/drawing/2014/main" id="{563D041F-99A4-441F-8995-8BB0810A2350}"/>
                </a:ext>
              </a:extLst>
            </p:cNvPr>
            <p:cNvSpPr/>
            <p:nvPr/>
          </p:nvSpPr>
          <p:spPr>
            <a:xfrm>
              <a:off x="1724850" y="28174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0"/>
                  </a:moveTo>
                  <a:cubicBezTo>
                    <a:pt x="6" y="0"/>
                    <a:pt x="5" y="2"/>
                    <a:pt x="6" y="4"/>
                  </a:cubicBezTo>
                  <a:lnTo>
                    <a:pt x="6" y="4"/>
                  </a:lnTo>
                  <a:cubicBezTo>
                    <a:pt x="4" y="3"/>
                    <a:pt x="2" y="2"/>
                    <a:pt x="1" y="2"/>
                  </a:cubicBezTo>
                  <a:lnTo>
                    <a:pt x="1" y="2"/>
                  </a:lnTo>
                  <a:cubicBezTo>
                    <a:pt x="0" y="2"/>
                    <a:pt x="2" y="4"/>
                    <a:pt x="8" y="7"/>
                  </a:cubicBezTo>
                  <a:lnTo>
                    <a:pt x="8" y="7"/>
                  </a:lnTo>
                  <a:cubicBezTo>
                    <a:pt x="9" y="9"/>
                    <a:pt x="11" y="11"/>
                    <a:pt x="15" y="11"/>
                  </a:cubicBezTo>
                  <a:cubicBezTo>
                    <a:pt x="11" y="3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6699;p43">
              <a:extLst>
                <a:ext uri="{FF2B5EF4-FFF2-40B4-BE49-F238E27FC236}">
                  <a16:creationId xmlns:a16="http://schemas.microsoft.com/office/drawing/2014/main" id="{D6BF4C38-8065-46B2-AB5A-AA84963E1EF4}"/>
                </a:ext>
              </a:extLst>
            </p:cNvPr>
            <p:cNvSpPr/>
            <p:nvPr/>
          </p:nvSpPr>
          <p:spPr>
            <a:xfrm>
              <a:off x="1747625" y="2827850"/>
              <a:ext cx="525" cy="375"/>
            </a:xfrm>
            <a:custGeom>
              <a:avLst/>
              <a:gdLst/>
              <a:ahLst/>
              <a:cxnLst/>
              <a:rect l="l" t="t" r="r" b="b"/>
              <a:pathLst>
                <a:path w="21" h="15" extrusionOk="0">
                  <a:moveTo>
                    <a:pt x="20" y="1"/>
                  </a:moveTo>
                  <a:cubicBezTo>
                    <a:pt x="5" y="11"/>
                    <a:pt x="1" y="15"/>
                    <a:pt x="2" y="15"/>
                  </a:cubicBezTo>
                  <a:cubicBezTo>
                    <a:pt x="3" y="15"/>
                    <a:pt x="14" y="8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6700;p43">
              <a:extLst>
                <a:ext uri="{FF2B5EF4-FFF2-40B4-BE49-F238E27FC236}">
                  <a16:creationId xmlns:a16="http://schemas.microsoft.com/office/drawing/2014/main" id="{65E3960E-B3E8-4FB0-B55D-151478EC0624}"/>
                </a:ext>
              </a:extLst>
            </p:cNvPr>
            <p:cNvSpPr/>
            <p:nvPr/>
          </p:nvSpPr>
          <p:spPr>
            <a:xfrm>
              <a:off x="1746925" y="2827275"/>
              <a:ext cx="1225" cy="600"/>
            </a:xfrm>
            <a:custGeom>
              <a:avLst/>
              <a:gdLst/>
              <a:ahLst/>
              <a:cxnLst/>
              <a:rect l="l" t="t" r="r" b="b"/>
              <a:pathLst>
                <a:path w="49" h="24" extrusionOk="0">
                  <a:moveTo>
                    <a:pt x="1" y="0"/>
                  </a:moveTo>
                  <a:cubicBezTo>
                    <a:pt x="1" y="0"/>
                    <a:pt x="48" y="2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6701;p43">
              <a:extLst>
                <a:ext uri="{FF2B5EF4-FFF2-40B4-BE49-F238E27FC236}">
                  <a16:creationId xmlns:a16="http://schemas.microsoft.com/office/drawing/2014/main" id="{84CCC10F-9C26-494A-9195-822907DD1F64}"/>
                </a:ext>
              </a:extLst>
            </p:cNvPr>
            <p:cNvSpPr/>
            <p:nvPr/>
          </p:nvSpPr>
          <p:spPr>
            <a:xfrm>
              <a:off x="1721625" y="2829050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1" y="36"/>
                  </a:moveTo>
                  <a:cubicBezTo>
                    <a:pt x="48" y="0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6702;p43">
              <a:extLst>
                <a:ext uri="{FF2B5EF4-FFF2-40B4-BE49-F238E27FC236}">
                  <a16:creationId xmlns:a16="http://schemas.microsoft.com/office/drawing/2014/main" id="{A5E189BC-98FD-4B44-9447-AECA8122E62A}"/>
                </a:ext>
              </a:extLst>
            </p:cNvPr>
            <p:cNvSpPr/>
            <p:nvPr/>
          </p:nvSpPr>
          <p:spPr>
            <a:xfrm>
              <a:off x="1721625" y="2832325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36" y="0"/>
                  </a:moveTo>
                  <a:cubicBezTo>
                    <a:pt x="13" y="24"/>
                    <a:pt x="1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6703;p43">
              <a:extLst>
                <a:ext uri="{FF2B5EF4-FFF2-40B4-BE49-F238E27FC236}">
                  <a16:creationId xmlns:a16="http://schemas.microsoft.com/office/drawing/2014/main" id="{EE7BAF25-5D1E-4282-83A4-C74CBA88A1FE}"/>
                </a:ext>
              </a:extLst>
            </p:cNvPr>
            <p:cNvSpPr/>
            <p:nvPr/>
          </p:nvSpPr>
          <p:spPr>
            <a:xfrm>
              <a:off x="1724300" y="2833225"/>
              <a:ext cx="325" cy="525"/>
            </a:xfrm>
            <a:custGeom>
              <a:avLst/>
              <a:gdLst/>
              <a:ahLst/>
              <a:cxnLst/>
              <a:rect l="l" t="t" r="r" b="b"/>
              <a:pathLst>
                <a:path w="13" h="21" extrusionOk="0">
                  <a:moveTo>
                    <a:pt x="1" y="0"/>
                  </a:moveTo>
                  <a:cubicBezTo>
                    <a:pt x="1" y="4"/>
                    <a:pt x="2" y="6"/>
                    <a:pt x="4" y="6"/>
                  </a:cubicBezTo>
                  <a:lnTo>
                    <a:pt x="4" y="6"/>
                  </a:lnTo>
                  <a:cubicBezTo>
                    <a:pt x="5" y="3"/>
                    <a:pt x="4" y="0"/>
                    <a:pt x="1" y="0"/>
                  </a:cubicBezTo>
                  <a:close/>
                  <a:moveTo>
                    <a:pt x="4" y="6"/>
                  </a:moveTo>
                  <a:lnTo>
                    <a:pt x="4" y="6"/>
                  </a:lnTo>
                  <a:cubicBezTo>
                    <a:pt x="4" y="12"/>
                    <a:pt x="0" y="20"/>
                    <a:pt x="3" y="20"/>
                  </a:cubicBezTo>
                  <a:cubicBezTo>
                    <a:pt x="4" y="20"/>
                    <a:pt x="7" y="18"/>
                    <a:pt x="13" y="12"/>
                  </a:cubicBezTo>
                  <a:cubicBezTo>
                    <a:pt x="13" y="6"/>
                    <a:pt x="10" y="6"/>
                    <a:pt x="7" y="6"/>
                  </a:cubicBezTo>
                  <a:cubicBezTo>
                    <a:pt x="6" y="6"/>
                    <a:pt x="5" y="6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6704;p43">
              <a:extLst>
                <a:ext uri="{FF2B5EF4-FFF2-40B4-BE49-F238E27FC236}">
                  <a16:creationId xmlns:a16="http://schemas.microsoft.com/office/drawing/2014/main" id="{73ABF304-4B18-491C-AE3C-FF670E3BA9BF}"/>
                </a:ext>
              </a:extLst>
            </p:cNvPr>
            <p:cNvSpPr/>
            <p:nvPr/>
          </p:nvSpPr>
          <p:spPr>
            <a:xfrm>
              <a:off x="1748425" y="2648825"/>
              <a:ext cx="925" cy="175"/>
            </a:xfrm>
            <a:custGeom>
              <a:avLst/>
              <a:gdLst/>
              <a:ahLst/>
              <a:cxnLst/>
              <a:rect l="l" t="t" r="r" b="b"/>
              <a:pathLst>
                <a:path w="37" h="7" extrusionOk="0">
                  <a:moveTo>
                    <a:pt x="21" y="1"/>
                  </a:moveTo>
                  <a:cubicBezTo>
                    <a:pt x="11" y="1"/>
                    <a:pt x="0" y="6"/>
                    <a:pt x="0" y="6"/>
                  </a:cubicBezTo>
                  <a:lnTo>
                    <a:pt x="36" y="6"/>
                  </a:lnTo>
                  <a:cubicBezTo>
                    <a:pt x="32" y="2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6705;p43">
              <a:extLst>
                <a:ext uri="{FF2B5EF4-FFF2-40B4-BE49-F238E27FC236}">
                  <a16:creationId xmlns:a16="http://schemas.microsoft.com/office/drawing/2014/main" id="{48D64516-AA58-4516-A2BD-5EAA26E0D5A9}"/>
                </a:ext>
              </a:extLst>
            </p:cNvPr>
            <p:cNvSpPr/>
            <p:nvPr/>
          </p:nvSpPr>
          <p:spPr>
            <a:xfrm>
              <a:off x="1746425" y="2646750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4" y="1"/>
                  </a:moveTo>
                  <a:cubicBezTo>
                    <a:pt x="1" y="1"/>
                    <a:pt x="25" y="6"/>
                    <a:pt x="33" y="6"/>
                  </a:cubicBezTo>
                  <a:cubicBezTo>
                    <a:pt x="13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6706;p43">
              <a:extLst>
                <a:ext uri="{FF2B5EF4-FFF2-40B4-BE49-F238E27FC236}">
                  <a16:creationId xmlns:a16="http://schemas.microsoft.com/office/drawing/2014/main" id="{CAD988BB-E820-4F17-8275-469AFC3854D7}"/>
                </a:ext>
              </a:extLst>
            </p:cNvPr>
            <p:cNvSpPr/>
            <p:nvPr/>
          </p:nvSpPr>
          <p:spPr>
            <a:xfrm>
              <a:off x="1746050" y="2645400"/>
              <a:ext cx="2100" cy="925"/>
            </a:xfrm>
            <a:custGeom>
              <a:avLst/>
              <a:gdLst/>
              <a:ahLst/>
              <a:cxnLst/>
              <a:rect l="l" t="t" r="r" b="b"/>
              <a:pathLst>
                <a:path w="84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24" y="0"/>
                    <a:pt x="24" y="0"/>
                    <a:pt x="24" y="0"/>
                  </a:cubicBezTo>
                  <a:lnTo>
                    <a:pt x="24" y="0"/>
                  </a:lnTo>
                  <a:cubicBezTo>
                    <a:pt x="6" y="6"/>
                    <a:pt x="3" y="9"/>
                    <a:pt x="6" y="9"/>
                  </a:cubicBezTo>
                  <a:cubicBezTo>
                    <a:pt x="7" y="9"/>
                    <a:pt x="9" y="9"/>
                    <a:pt x="10" y="8"/>
                  </a:cubicBezTo>
                  <a:lnTo>
                    <a:pt x="10" y="8"/>
                  </a:lnTo>
                  <a:cubicBezTo>
                    <a:pt x="1" y="21"/>
                    <a:pt x="26" y="36"/>
                    <a:pt x="36" y="36"/>
                  </a:cubicBezTo>
                  <a:cubicBezTo>
                    <a:pt x="83" y="36"/>
                    <a:pt x="0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6707;p43">
              <a:extLst>
                <a:ext uri="{FF2B5EF4-FFF2-40B4-BE49-F238E27FC236}">
                  <a16:creationId xmlns:a16="http://schemas.microsoft.com/office/drawing/2014/main" id="{2DE09A28-7944-401D-96A5-B9E14A5DBAF9}"/>
                </a:ext>
              </a:extLst>
            </p:cNvPr>
            <p:cNvSpPr/>
            <p:nvPr/>
          </p:nvSpPr>
          <p:spPr>
            <a:xfrm>
              <a:off x="1748275" y="26433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3" y="1"/>
                    <a:pt x="0" y="4"/>
                    <a:pt x="6" y="10"/>
                  </a:cubicBez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6708;p43">
              <a:extLst>
                <a:ext uri="{FF2B5EF4-FFF2-40B4-BE49-F238E27FC236}">
                  <a16:creationId xmlns:a16="http://schemas.microsoft.com/office/drawing/2014/main" id="{30C8C7FD-5283-4405-B740-79E27AB7A961}"/>
                </a:ext>
              </a:extLst>
            </p:cNvPr>
            <p:cNvSpPr/>
            <p:nvPr/>
          </p:nvSpPr>
          <p:spPr>
            <a:xfrm>
              <a:off x="1748425" y="26435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4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6709;p43">
              <a:extLst>
                <a:ext uri="{FF2B5EF4-FFF2-40B4-BE49-F238E27FC236}">
                  <a16:creationId xmlns:a16="http://schemas.microsoft.com/office/drawing/2014/main" id="{7EC2CEBA-83FC-4468-B39F-DA0A3BDF2288}"/>
                </a:ext>
              </a:extLst>
            </p:cNvPr>
            <p:cNvSpPr/>
            <p:nvPr/>
          </p:nvSpPr>
          <p:spPr>
            <a:xfrm>
              <a:off x="1747825" y="2642450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22" y="1"/>
                  </a:moveTo>
                  <a:cubicBezTo>
                    <a:pt x="16" y="1"/>
                    <a:pt x="8" y="3"/>
                    <a:pt x="1" y="11"/>
                  </a:cubicBezTo>
                  <a:cubicBezTo>
                    <a:pt x="32" y="11"/>
                    <a:pt x="32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6710;p43">
              <a:extLst>
                <a:ext uri="{FF2B5EF4-FFF2-40B4-BE49-F238E27FC236}">
                  <a16:creationId xmlns:a16="http://schemas.microsoft.com/office/drawing/2014/main" id="{598EEAED-0867-4FB5-AE8A-B797C3FA660D}"/>
                </a:ext>
              </a:extLst>
            </p:cNvPr>
            <p:cNvSpPr/>
            <p:nvPr/>
          </p:nvSpPr>
          <p:spPr>
            <a:xfrm>
              <a:off x="1746925" y="264287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9" y="1"/>
                  </a:moveTo>
                  <a:cubicBezTo>
                    <a:pt x="7" y="1"/>
                    <a:pt x="5" y="2"/>
                    <a:pt x="1" y="6"/>
                  </a:cubicBezTo>
                  <a:lnTo>
                    <a:pt x="13" y="6"/>
                  </a:lnTo>
                  <a:cubicBezTo>
                    <a:pt x="13" y="6"/>
                    <a:pt x="13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6711;p43">
              <a:extLst>
                <a:ext uri="{FF2B5EF4-FFF2-40B4-BE49-F238E27FC236}">
                  <a16:creationId xmlns:a16="http://schemas.microsoft.com/office/drawing/2014/main" id="{ECC4B0B6-33B1-459C-9B5C-F07C6AB275A3}"/>
                </a:ext>
              </a:extLst>
            </p:cNvPr>
            <p:cNvSpPr/>
            <p:nvPr/>
          </p:nvSpPr>
          <p:spPr>
            <a:xfrm>
              <a:off x="1747100" y="2642925"/>
              <a:ext cx="700" cy="250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27" y="1"/>
                  </a:moveTo>
                  <a:cubicBezTo>
                    <a:pt x="25" y="1"/>
                    <a:pt x="1" y="8"/>
                    <a:pt x="3" y="8"/>
                  </a:cubicBezTo>
                  <a:cubicBezTo>
                    <a:pt x="3" y="8"/>
                    <a:pt x="4" y="7"/>
                    <a:pt x="7" y="7"/>
                  </a:cubicBezTo>
                  <a:lnTo>
                    <a:pt x="7" y="7"/>
                  </a:lnTo>
                  <a:cubicBezTo>
                    <a:pt x="4" y="8"/>
                    <a:pt x="3" y="9"/>
                    <a:pt x="4" y="9"/>
                  </a:cubicBezTo>
                  <a:cubicBezTo>
                    <a:pt x="6" y="9"/>
                    <a:pt x="10" y="8"/>
                    <a:pt x="18" y="4"/>
                  </a:cubicBezTo>
                  <a:cubicBezTo>
                    <a:pt x="25" y="2"/>
                    <a:pt x="27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6712;p43">
              <a:extLst>
                <a:ext uri="{FF2B5EF4-FFF2-40B4-BE49-F238E27FC236}">
                  <a16:creationId xmlns:a16="http://schemas.microsoft.com/office/drawing/2014/main" id="{E99660A4-F920-4D93-A65B-2E29C10494E1}"/>
                </a:ext>
              </a:extLst>
            </p:cNvPr>
            <p:cNvSpPr/>
            <p:nvPr/>
          </p:nvSpPr>
          <p:spPr>
            <a:xfrm>
              <a:off x="1746925" y="2643300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25" y="1"/>
                  </a:moveTo>
                  <a:cubicBezTo>
                    <a:pt x="25" y="9"/>
                    <a:pt x="19" y="18"/>
                    <a:pt x="11" y="18"/>
                  </a:cubicBezTo>
                  <a:cubicBezTo>
                    <a:pt x="8" y="18"/>
                    <a:pt x="4" y="16"/>
                    <a:pt x="1" y="13"/>
                  </a:cubicBezTo>
                  <a:lnTo>
                    <a:pt x="1" y="13"/>
                  </a:lnTo>
                  <a:cubicBezTo>
                    <a:pt x="5" y="22"/>
                    <a:pt x="12" y="26"/>
                    <a:pt x="17" y="26"/>
                  </a:cubicBezTo>
                  <a:cubicBezTo>
                    <a:pt x="26" y="26"/>
                    <a:pt x="32" y="16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6713;p43">
              <a:extLst>
                <a:ext uri="{FF2B5EF4-FFF2-40B4-BE49-F238E27FC236}">
                  <a16:creationId xmlns:a16="http://schemas.microsoft.com/office/drawing/2014/main" id="{6A0F1D2B-9C3B-48DB-B28F-11A5F6F48018}"/>
                </a:ext>
              </a:extLst>
            </p:cNvPr>
            <p:cNvSpPr/>
            <p:nvPr/>
          </p:nvSpPr>
          <p:spPr>
            <a:xfrm>
              <a:off x="1745150" y="264570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0"/>
                  </a:move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6714;p43">
              <a:extLst>
                <a:ext uri="{FF2B5EF4-FFF2-40B4-BE49-F238E27FC236}">
                  <a16:creationId xmlns:a16="http://schemas.microsoft.com/office/drawing/2014/main" id="{5A6859F1-D1CB-4042-B899-B8193B81D538}"/>
                </a:ext>
              </a:extLst>
            </p:cNvPr>
            <p:cNvSpPr/>
            <p:nvPr/>
          </p:nvSpPr>
          <p:spPr>
            <a:xfrm>
              <a:off x="1747125" y="2640850"/>
              <a:ext cx="350" cy="800"/>
            </a:xfrm>
            <a:custGeom>
              <a:avLst/>
              <a:gdLst/>
              <a:ahLst/>
              <a:cxnLst/>
              <a:rect l="l" t="t" r="r" b="b"/>
              <a:pathLst>
                <a:path w="14" h="32" extrusionOk="0">
                  <a:moveTo>
                    <a:pt x="13" y="0"/>
                  </a:moveTo>
                  <a:cubicBezTo>
                    <a:pt x="12" y="0"/>
                    <a:pt x="1" y="31"/>
                    <a:pt x="2" y="31"/>
                  </a:cubicBezTo>
                  <a:cubicBezTo>
                    <a:pt x="3" y="31"/>
                    <a:pt x="3" y="30"/>
                    <a:pt x="5" y="28"/>
                  </a:cubicBezTo>
                  <a:cubicBezTo>
                    <a:pt x="11" y="7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6715;p43">
              <a:extLst>
                <a:ext uri="{FF2B5EF4-FFF2-40B4-BE49-F238E27FC236}">
                  <a16:creationId xmlns:a16="http://schemas.microsoft.com/office/drawing/2014/main" id="{73E35633-0348-46F3-B6BC-1D6D4FF7CBDA}"/>
                </a:ext>
              </a:extLst>
            </p:cNvPr>
            <p:cNvSpPr/>
            <p:nvPr/>
          </p:nvSpPr>
          <p:spPr>
            <a:xfrm>
              <a:off x="1746325" y="264152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" y="1"/>
                  </a:moveTo>
                  <a:cubicBezTo>
                    <a:pt x="1" y="5"/>
                    <a:pt x="2" y="6"/>
                    <a:pt x="4" y="6"/>
                  </a:cubicBezTo>
                  <a:cubicBezTo>
                    <a:pt x="8" y="6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6716;p43">
              <a:extLst>
                <a:ext uri="{FF2B5EF4-FFF2-40B4-BE49-F238E27FC236}">
                  <a16:creationId xmlns:a16="http://schemas.microsoft.com/office/drawing/2014/main" id="{1BEDC976-8DF2-45EF-B586-3D3250C76E56}"/>
                </a:ext>
              </a:extLst>
            </p:cNvPr>
            <p:cNvSpPr/>
            <p:nvPr/>
          </p:nvSpPr>
          <p:spPr>
            <a:xfrm>
              <a:off x="1745750" y="264330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13"/>
                  </a:moveTo>
                  <a:cubicBezTo>
                    <a:pt x="0" y="1"/>
                    <a:pt x="0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6717;p43">
              <a:extLst>
                <a:ext uri="{FF2B5EF4-FFF2-40B4-BE49-F238E27FC236}">
                  <a16:creationId xmlns:a16="http://schemas.microsoft.com/office/drawing/2014/main" id="{33D6A1BE-7792-4CEF-84FB-EFCE976D7AD0}"/>
                </a:ext>
              </a:extLst>
            </p:cNvPr>
            <p:cNvSpPr/>
            <p:nvPr/>
          </p:nvSpPr>
          <p:spPr>
            <a:xfrm>
              <a:off x="1746600" y="2639575"/>
              <a:ext cx="875" cy="350"/>
            </a:xfrm>
            <a:custGeom>
              <a:avLst/>
              <a:gdLst/>
              <a:ahLst/>
              <a:cxnLst/>
              <a:rect l="l" t="t" r="r" b="b"/>
              <a:pathLst>
                <a:path w="35" h="14" extrusionOk="0">
                  <a:moveTo>
                    <a:pt x="32" y="0"/>
                  </a:moveTo>
                  <a:cubicBezTo>
                    <a:pt x="32" y="0"/>
                    <a:pt x="26" y="2"/>
                    <a:pt x="14" y="7"/>
                  </a:cubicBezTo>
                  <a:cubicBezTo>
                    <a:pt x="4" y="12"/>
                    <a:pt x="1" y="14"/>
                    <a:pt x="1" y="14"/>
                  </a:cubicBezTo>
                  <a:cubicBezTo>
                    <a:pt x="3" y="14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6718;p43">
              <a:extLst>
                <a:ext uri="{FF2B5EF4-FFF2-40B4-BE49-F238E27FC236}">
                  <a16:creationId xmlns:a16="http://schemas.microsoft.com/office/drawing/2014/main" id="{5C4BE5E9-F24E-4CAC-86E4-A43401E5EA1A}"/>
                </a:ext>
              </a:extLst>
            </p:cNvPr>
            <p:cNvSpPr/>
            <p:nvPr/>
          </p:nvSpPr>
          <p:spPr>
            <a:xfrm>
              <a:off x="1746050" y="2638275"/>
              <a:ext cx="950" cy="300"/>
            </a:xfrm>
            <a:custGeom>
              <a:avLst/>
              <a:gdLst/>
              <a:ahLst/>
              <a:cxnLst/>
              <a:rect l="l" t="t" r="r" b="b"/>
              <a:pathLst>
                <a:path w="38" h="12" extrusionOk="0">
                  <a:moveTo>
                    <a:pt x="34" y="1"/>
                  </a:moveTo>
                  <a:cubicBezTo>
                    <a:pt x="33" y="1"/>
                    <a:pt x="24" y="4"/>
                    <a:pt x="0" y="11"/>
                  </a:cubicBezTo>
                  <a:cubicBezTo>
                    <a:pt x="8" y="11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6719;p43">
              <a:extLst>
                <a:ext uri="{FF2B5EF4-FFF2-40B4-BE49-F238E27FC236}">
                  <a16:creationId xmlns:a16="http://schemas.microsoft.com/office/drawing/2014/main" id="{8E2E49C4-5CDA-4D88-A010-2EB7D83DABD2}"/>
                </a:ext>
              </a:extLst>
            </p:cNvPr>
            <p:cNvSpPr/>
            <p:nvPr/>
          </p:nvSpPr>
          <p:spPr>
            <a:xfrm>
              <a:off x="1745850" y="264027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7" y="0"/>
                  </a:moveTo>
                  <a:cubicBezTo>
                    <a:pt x="24" y="0"/>
                    <a:pt x="0" y="27"/>
                    <a:pt x="8" y="27"/>
                  </a:cubicBezTo>
                  <a:cubicBezTo>
                    <a:pt x="24" y="7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6720;p43">
              <a:extLst>
                <a:ext uri="{FF2B5EF4-FFF2-40B4-BE49-F238E27FC236}">
                  <a16:creationId xmlns:a16="http://schemas.microsoft.com/office/drawing/2014/main" id="{0FF5BA29-2280-4C20-9563-9BE84210B0E3}"/>
                </a:ext>
              </a:extLst>
            </p:cNvPr>
            <p:cNvSpPr/>
            <p:nvPr/>
          </p:nvSpPr>
          <p:spPr>
            <a:xfrm>
              <a:off x="1745900" y="2640575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1" y="1"/>
                  </a:moveTo>
                  <a:cubicBezTo>
                    <a:pt x="0" y="1"/>
                    <a:pt x="1" y="5"/>
                    <a:pt x="6" y="15"/>
                  </a:cubicBezTo>
                  <a:cubicBezTo>
                    <a:pt x="6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6721;p43">
              <a:extLst>
                <a:ext uri="{FF2B5EF4-FFF2-40B4-BE49-F238E27FC236}">
                  <a16:creationId xmlns:a16="http://schemas.microsoft.com/office/drawing/2014/main" id="{2E8C9723-A6C4-4441-A5A0-F6F8E4575D87}"/>
                </a:ext>
              </a:extLst>
            </p:cNvPr>
            <p:cNvSpPr/>
            <p:nvPr/>
          </p:nvSpPr>
          <p:spPr>
            <a:xfrm>
              <a:off x="1744850" y="26424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0"/>
                  </a:moveTo>
                  <a:cubicBezTo>
                    <a:pt x="36" y="0"/>
                    <a:pt x="12" y="0"/>
                    <a:pt x="0" y="24"/>
                  </a:cubicBezTo>
                  <a:cubicBezTo>
                    <a:pt x="24" y="12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6722;p43">
              <a:extLst>
                <a:ext uri="{FF2B5EF4-FFF2-40B4-BE49-F238E27FC236}">
                  <a16:creationId xmlns:a16="http://schemas.microsoft.com/office/drawing/2014/main" id="{B9AF1D34-E322-41AD-8B99-0BC6BF456BB6}"/>
                </a:ext>
              </a:extLst>
            </p:cNvPr>
            <p:cNvSpPr/>
            <p:nvPr/>
          </p:nvSpPr>
          <p:spPr>
            <a:xfrm>
              <a:off x="1745750" y="264122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4"/>
                  </a:moveTo>
                  <a:cubicBezTo>
                    <a:pt x="36" y="1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6723;p43">
              <a:extLst>
                <a:ext uri="{FF2B5EF4-FFF2-40B4-BE49-F238E27FC236}">
                  <a16:creationId xmlns:a16="http://schemas.microsoft.com/office/drawing/2014/main" id="{DA2A41C9-D6F8-4A35-8179-47B3095FCC3E}"/>
                </a:ext>
              </a:extLst>
            </p:cNvPr>
            <p:cNvSpPr/>
            <p:nvPr/>
          </p:nvSpPr>
          <p:spPr>
            <a:xfrm>
              <a:off x="1745450" y="26415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6724;p43">
              <a:extLst>
                <a:ext uri="{FF2B5EF4-FFF2-40B4-BE49-F238E27FC236}">
                  <a16:creationId xmlns:a16="http://schemas.microsoft.com/office/drawing/2014/main" id="{B66864A9-A6B5-4D24-86A9-8E9740B2E0DC}"/>
                </a:ext>
              </a:extLst>
            </p:cNvPr>
            <p:cNvSpPr/>
            <p:nvPr/>
          </p:nvSpPr>
          <p:spPr>
            <a:xfrm>
              <a:off x="1744725" y="2639450"/>
              <a:ext cx="750" cy="350"/>
            </a:xfrm>
            <a:custGeom>
              <a:avLst/>
              <a:gdLst/>
              <a:ahLst/>
              <a:cxnLst/>
              <a:rect l="l" t="t" r="r" b="b"/>
              <a:pathLst>
                <a:path w="30" h="14" extrusionOk="0">
                  <a:moveTo>
                    <a:pt x="29" y="0"/>
                  </a:moveTo>
                  <a:lnTo>
                    <a:pt x="29" y="0"/>
                  </a:lnTo>
                  <a:cubicBezTo>
                    <a:pt x="4" y="10"/>
                    <a:pt x="0" y="14"/>
                    <a:pt x="4" y="14"/>
                  </a:cubicBezTo>
                  <a:cubicBezTo>
                    <a:pt x="8" y="14"/>
                    <a:pt x="18" y="11"/>
                    <a:pt x="24" y="6"/>
                  </a:cubicBezTo>
                  <a:lnTo>
                    <a:pt x="24" y="6"/>
                  </a:lnTo>
                  <a:cubicBezTo>
                    <a:pt x="24" y="8"/>
                    <a:pt x="24" y="9"/>
                    <a:pt x="25" y="9"/>
                  </a:cubicBezTo>
                  <a:cubicBezTo>
                    <a:pt x="26" y="9"/>
                    <a:pt x="29" y="6"/>
                    <a:pt x="29" y="0"/>
                  </a:cubicBezTo>
                  <a:lnTo>
                    <a:pt x="29" y="0"/>
                  </a:ln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6725;p43">
              <a:extLst>
                <a:ext uri="{FF2B5EF4-FFF2-40B4-BE49-F238E27FC236}">
                  <a16:creationId xmlns:a16="http://schemas.microsoft.com/office/drawing/2014/main" id="{C311010A-4D9C-4074-8D67-B6CCFCFD0777}"/>
                </a:ext>
              </a:extLst>
            </p:cNvPr>
            <p:cNvSpPr/>
            <p:nvPr/>
          </p:nvSpPr>
          <p:spPr>
            <a:xfrm>
              <a:off x="1743650" y="26382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6726;p43">
              <a:extLst>
                <a:ext uri="{FF2B5EF4-FFF2-40B4-BE49-F238E27FC236}">
                  <a16:creationId xmlns:a16="http://schemas.microsoft.com/office/drawing/2014/main" id="{8616612F-3D4C-4DE9-8161-E6366ADE91A6}"/>
                </a:ext>
              </a:extLst>
            </p:cNvPr>
            <p:cNvSpPr/>
            <p:nvPr/>
          </p:nvSpPr>
          <p:spPr>
            <a:xfrm>
              <a:off x="1744850" y="264005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4" y="0"/>
                  </a:moveTo>
                  <a:cubicBezTo>
                    <a:pt x="0" y="0"/>
                    <a:pt x="3" y="5"/>
                    <a:pt x="11" y="5"/>
                  </a:cubicBezTo>
                  <a:cubicBezTo>
                    <a:pt x="12" y="5"/>
                    <a:pt x="14" y="5"/>
                    <a:pt x="15" y="5"/>
                  </a:cubicBezTo>
                  <a:lnTo>
                    <a:pt x="15" y="5"/>
                  </a:lnTo>
                  <a:cubicBezTo>
                    <a:pt x="16" y="5"/>
                    <a:pt x="16" y="5"/>
                    <a:pt x="16" y="5"/>
                  </a:cubicBezTo>
                  <a:cubicBezTo>
                    <a:pt x="18" y="5"/>
                    <a:pt x="20" y="4"/>
                    <a:pt x="24" y="0"/>
                  </a:cubicBezTo>
                  <a:lnTo>
                    <a:pt x="24" y="0"/>
                  </a:ln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6727;p43">
              <a:extLst>
                <a:ext uri="{FF2B5EF4-FFF2-40B4-BE49-F238E27FC236}">
                  <a16:creationId xmlns:a16="http://schemas.microsoft.com/office/drawing/2014/main" id="{7EC79554-7806-4822-8141-5DE185EE6A15}"/>
                </a:ext>
              </a:extLst>
            </p:cNvPr>
            <p:cNvSpPr/>
            <p:nvPr/>
          </p:nvSpPr>
          <p:spPr>
            <a:xfrm>
              <a:off x="1744850" y="2638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6728;p43">
              <a:extLst>
                <a:ext uri="{FF2B5EF4-FFF2-40B4-BE49-F238E27FC236}">
                  <a16:creationId xmlns:a16="http://schemas.microsoft.com/office/drawing/2014/main" id="{EA010CFE-793B-4207-B083-62C73B8CD872}"/>
                </a:ext>
              </a:extLst>
            </p:cNvPr>
            <p:cNvSpPr/>
            <p:nvPr/>
          </p:nvSpPr>
          <p:spPr>
            <a:xfrm>
              <a:off x="1745150" y="264005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4" y="0"/>
                  </a:moveTo>
                  <a:cubicBezTo>
                    <a:pt x="0" y="0"/>
                    <a:pt x="3" y="5"/>
                    <a:pt x="11" y="5"/>
                  </a:cubicBezTo>
                  <a:cubicBezTo>
                    <a:pt x="15" y="5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6729;p43">
              <a:extLst>
                <a:ext uri="{FF2B5EF4-FFF2-40B4-BE49-F238E27FC236}">
                  <a16:creationId xmlns:a16="http://schemas.microsoft.com/office/drawing/2014/main" id="{51DCA38C-805C-4145-8E1B-449B53F14F1B}"/>
                </a:ext>
              </a:extLst>
            </p:cNvPr>
            <p:cNvSpPr/>
            <p:nvPr/>
          </p:nvSpPr>
          <p:spPr>
            <a:xfrm>
              <a:off x="1740675" y="263825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59" y="70"/>
                  </a:moveTo>
                  <a:lnTo>
                    <a:pt x="59" y="70"/>
                  </a:lnTo>
                  <a:cubicBezTo>
                    <a:pt x="60" y="71"/>
                    <a:pt x="60" y="72"/>
                    <a:pt x="60" y="72"/>
                  </a:cubicBezTo>
                  <a:cubicBezTo>
                    <a:pt x="57" y="72"/>
                    <a:pt x="57" y="71"/>
                    <a:pt x="59" y="70"/>
                  </a:cubicBezTo>
                  <a:close/>
                  <a:moveTo>
                    <a:pt x="120" y="1"/>
                  </a:moveTo>
                  <a:lnTo>
                    <a:pt x="120" y="1"/>
                  </a:lnTo>
                  <a:cubicBezTo>
                    <a:pt x="85" y="12"/>
                    <a:pt x="73" y="35"/>
                    <a:pt x="61" y="69"/>
                  </a:cubicBezTo>
                  <a:lnTo>
                    <a:pt x="61" y="69"/>
                  </a:lnTo>
                  <a:cubicBezTo>
                    <a:pt x="64" y="68"/>
                    <a:pt x="67" y="67"/>
                    <a:pt x="68" y="67"/>
                  </a:cubicBezTo>
                  <a:cubicBezTo>
                    <a:pt x="70" y="67"/>
                    <a:pt x="68" y="68"/>
                    <a:pt x="60" y="72"/>
                  </a:cubicBezTo>
                  <a:cubicBezTo>
                    <a:pt x="61" y="71"/>
                    <a:pt x="61" y="70"/>
                    <a:pt x="61" y="69"/>
                  </a:cubicBezTo>
                  <a:lnTo>
                    <a:pt x="61" y="69"/>
                  </a:lnTo>
                  <a:cubicBezTo>
                    <a:pt x="61" y="69"/>
                    <a:pt x="60" y="70"/>
                    <a:pt x="59" y="70"/>
                  </a:cubicBezTo>
                  <a:lnTo>
                    <a:pt x="59" y="70"/>
                  </a:lnTo>
                  <a:cubicBezTo>
                    <a:pt x="58" y="67"/>
                    <a:pt x="54" y="63"/>
                    <a:pt x="48" y="63"/>
                  </a:cubicBezTo>
                  <a:cubicBezTo>
                    <a:pt x="39" y="63"/>
                    <a:pt x="25" y="72"/>
                    <a:pt x="1" y="108"/>
                  </a:cubicBezTo>
                  <a:cubicBezTo>
                    <a:pt x="8" y="104"/>
                    <a:pt x="13" y="103"/>
                    <a:pt x="16" y="103"/>
                  </a:cubicBezTo>
                  <a:cubicBezTo>
                    <a:pt x="18" y="103"/>
                    <a:pt x="19" y="104"/>
                    <a:pt x="19" y="105"/>
                  </a:cubicBezTo>
                  <a:lnTo>
                    <a:pt x="19" y="105"/>
                  </a:lnTo>
                  <a:cubicBezTo>
                    <a:pt x="51" y="82"/>
                    <a:pt x="90" y="71"/>
                    <a:pt x="120" y="1"/>
                  </a:cubicBezTo>
                  <a:close/>
                  <a:moveTo>
                    <a:pt x="19" y="105"/>
                  </a:moveTo>
                  <a:cubicBezTo>
                    <a:pt x="12" y="109"/>
                    <a:pt x="6" y="114"/>
                    <a:pt x="1" y="120"/>
                  </a:cubicBezTo>
                  <a:cubicBezTo>
                    <a:pt x="13" y="114"/>
                    <a:pt x="19" y="108"/>
                    <a:pt x="19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6730;p43">
              <a:extLst>
                <a:ext uri="{FF2B5EF4-FFF2-40B4-BE49-F238E27FC236}">
                  <a16:creationId xmlns:a16="http://schemas.microsoft.com/office/drawing/2014/main" id="{ACA13FEF-26BD-4907-B7D3-BE034FC8F6A7}"/>
                </a:ext>
              </a:extLst>
            </p:cNvPr>
            <p:cNvSpPr/>
            <p:nvPr/>
          </p:nvSpPr>
          <p:spPr>
            <a:xfrm>
              <a:off x="1743950" y="2637950"/>
              <a:ext cx="175" cy="925"/>
            </a:xfrm>
            <a:custGeom>
              <a:avLst/>
              <a:gdLst/>
              <a:ahLst/>
              <a:cxnLst/>
              <a:rect l="l" t="t" r="r" b="b"/>
              <a:pathLst>
                <a:path w="7" h="37" extrusionOk="0">
                  <a:moveTo>
                    <a:pt x="6" y="0"/>
                  </a:moveTo>
                  <a:lnTo>
                    <a:pt x="6" y="0"/>
                  </a:lnTo>
                  <a:cubicBezTo>
                    <a:pt x="4" y="0"/>
                    <a:pt x="1" y="16"/>
                    <a:pt x="1" y="36"/>
                  </a:cubicBezTo>
                  <a:cubicBezTo>
                    <a:pt x="6" y="1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6731;p43">
              <a:extLst>
                <a:ext uri="{FF2B5EF4-FFF2-40B4-BE49-F238E27FC236}">
                  <a16:creationId xmlns:a16="http://schemas.microsoft.com/office/drawing/2014/main" id="{EB8696D0-360A-4B9F-BA26-5E71D5F0183B}"/>
                </a:ext>
              </a:extLst>
            </p:cNvPr>
            <p:cNvSpPr/>
            <p:nvPr/>
          </p:nvSpPr>
          <p:spPr>
            <a:xfrm>
              <a:off x="1743350" y="2638850"/>
              <a:ext cx="1600" cy="1550"/>
            </a:xfrm>
            <a:custGeom>
              <a:avLst/>
              <a:gdLst/>
              <a:ahLst/>
              <a:cxnLst/>
              <a:rect l="l" t="t" r="r" b="b"/>
              <a:pathLst>
                <a:path w="64" h="62" extrusionOk="0">
                  <a:moveTo>
                    <a:pt x="64" y="9"/>
                  </a:moveTo>
                  <a:cubicBezTo>
                    <a:pt x="64" y="9"/>
                    <a:pt x="62" y="11"/>
                    <a:pt x="59" y="12"/>
                  </a:cubicBezTo>
                  <a:lnTo>
                    <a:pt x="59" y="12"/>
                  </a:lnTo>
                  <a:cubicBezTo>
                    <a:pt x="58" y="12"/>
                    <a:pt x="57" y="12"/>
                    <a:pt x="57" y="12"/>
                  </a:cubicBezTo>
                  <a:lnTo>
                    <a:pt x="57" y="12"/>
                  </a:lnTo>
                  <a:cubicBezTo>
                    <a:pt x="56" y="13"/>
                    <a:pt x="56" y="13"/>
                    <a:pt x="56" y="14"/>
                  </a:cubicBezTo>
                  <a:lnTo>
                    <a:pt x="56" y="14"/>
                  </a:lnTo>
                  <a:cubicBezTo>
                    <a:pt x="57" y="14"/>
                    <a:pt x="58" y="13"/>
                    <a:pt x="59" y="12"/>
                  </a:cubicBezTo>
                  <a:lnTo>
                    <a:pt x="59" y="12"/>
                  </a:lnTo>
                  <a:cubicBezTo>
                    <a:pt x="59" y="12"/>
                    <a:pt x="60" y="12"/>
                    <a:pt x="60" y="12"/>
                  </a:cubicBezTo>
                  <a:cubicBezTo>
                    <a:pt x="63" y="10"/>
                    <a:pt x="64" y="9"/>
                    <a:pt x="64" y="9"/>
                  </a:cubicBezTo>
                  <a:close/>
                  <a:moveTo>
                    <a:pt x="60" y="0"/>
                  </a:moveTo>
                  <a:cubicBezTo>
                    <a:pt x="37" y="0"/>
                    <a:pt x="25" y="12"/>
                    <a:pt x="1" y="60"/>
                  </a:cubicBezTo>
                  <a:cubicBezTo>
                    <a:pt x="3" y="61"/>
                    <a:pt x="5" y="61"/>
                    <a:pt x="8" y="61"/>
                  </a:cubicBezTo>
                  <a:cubicBezTo>
                    <a:pt x="25" y="61"/>
                    <a:pt x="46" y="33"/>
                    <a:pt x="56" y="14"/>
                  </a:cubicBezTo>
                  <a:lnTo>
                    <a:pt x="56" y="14"/>
                  </a:lnTo>
                  <a:cubicBezTo>
                    <a:pt x="54" y="15"/>
                    <a:pt x="52" y="16"/>
                    <a:pt x="51" y="16"/>
                  </a:cubicBezTo>
                  <a:cubicBezTo>
                    <a:pt x="50" y="16"/>
                    <a:pt x="49" y="15"/>
                    <a:pt x="49" y="12"/>
                  </a:cubicBezTo>
                  <a:cubicBezTo>
                    <a:pt x="49" y="8"/>
                    <a:pt x="49" y="7"/>
                    <a:pt x="49" y="7"/>
                  </a:cubicBezTo>
                  <a:cubicBezTo>
                    <a:pt x="50" y="7"/>
                    <a:pt x="52" y="11"/>
                    <a:pt x="57" y="12"/>
                  </a:cubicBezTo>
                  <a:lnTo>
                    <a:pt x="57" y="12"/>
                  </a:lnTo>
                  <a:cubicBezTo>
                    <a:pt x="59" y="7"/>
                    <a:pt x="60" y="3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6732;p43">
              <a:extLst>
                <a:ext uri="{FF2B5EF4-FFF2-40B4-BE49-F238E27FC236}">
                  <a16:creationId xmlns:a16="http://schemas.microsoft.com/office/drawing/2014/main" id="{DC8AE289-74FF-4F07-9EC9-7827603089D6}"/>
                </a:ext>
              </a:extLst>
            </p:cNvPr>
            <p:cNvSpPr/>
            <p:nvPr/>
          </p:nvSpPr>
          <p:spPr>
            <a:xfrm>
              <a:off x="1743950" y="2642125"/>
              <a:ext cx="1225" cy="1450"/>
            </a:xfrm>
            <a:custGeom>
              <a:avLst/>
              <a:gdLst/>
              <a:ahLst/>
              <a:cxnLst/>
              <a:rect l="l" t="t" r="r" b="b"/>
              <a:pathLst>
                <a:path w="49" h="58" extrusionOk="0">
                  <a:moveTo>
                    <a:pt x="48" y="0"/>
                  </a:moveTo>
                  <a:lnTo>
                    <a:pt x="48" y="0"/>
                  </a:lnTo>
                  <a:cubicBezTo>
                    <a:pt x="25" y="12"/>
                    <a:pt x="13" y="24"/>
                    <a:pt x="1" y="36"/>
                  </a:cubicBezTo>
                  <a:cubicBezTo>
                    <a:pt x="1" y="36"/>
                    <a:pt x="1" y="57"/>
                    <a:pt x="8" y="57"/>
                  </a:cubicBezTo>
                  <a:cubicBezTo>
                    <a:pt x="11" y="57"/>
                    <a:pt x="17" y="52"/>
                    <a:pt x="25" y="36"/>
                  </a:cubicBezTo>
                  <a:cubicBezTo>
                    <a:pt x="1" y="36"/>
                    <a:pt x="13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6733;p43">
              <a:extLst>
                <a:ext uri="{FF2B5EF4-FFF2-40B4-BE49-F238E27FC236}">
                  <a16:creationId xmlns:a16="http://schemas.microsoft.com/office/drawing/2014/main" id="{51182DB1-3D1A-4CCD-B62C-123AA38A6D58}"/>
                </a:ext>
              </a:extLst>
            </p:cNvPr>
            <p:cNvSpPr/>
            <p:nvPr/>
          </p:nvSpPr>
          <p:spPr>
            <a:xfrm>
              <a:off x="1743500" y="2641225"/>
              <a:ext cx="775" cy="500"/>
            </a:xfrm>
            <a:custGeom>
              <a:avLst/>
              <a:gdLst/>
              <a:ahLst/>
              <a:cxnLst/>
              <a:rect l="l" t="t" r="r" b="b"/>
              <a:pathLst>
                <a:path w="31" h="20" extrusionOk="0">
                  <a:moveTo>
                    <a:pt x="31" y="1"/>
                  </a:moveTo>
                  <a:lnTo>
                    <a:pt x="31" y="1"/>
                  </a:lnTo>
                  <a:cubicBezTo>
                    <a:pt x="9" y="8"/>
                    <a:pt x="0" y="19"/>
                    <a:pt x="5" y="19"/>
                  </a:cubicBezTo>
                  <a:cubicBezTo>
                    <a:pt x="8" y="19"/>
                    <a:pt x="17" y="15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6734;p43">
              <a:extLst>
                <a:ext uri="{FF2B5EF4-FFF2-40B4-BE49-F238E27FC236}">
                  <a16:creationId xmlns:a16="http://schemas.microsoft.com/office/drawing/2014/main" id="{53E33D69-DCF9-47FD-8114-2DF72515A9FF}"/>
                </a:ext>
              </a:extLst>
            </p:cNvPr>
            <p:cNvSpPr/>
            <p:nvPr/>
          </p:nvSpPr>
          <p:spPr>
            <a:xfrm>
              <a:off x="1743550" y="2637350"/>
              <a:ext cx="725" cy="600"/>
            </a:xfrm>
            <a:custGeom>
              <a:avLst/>
              <a:gdLst/>
              <a:ahLst/>
              <a:cxnLst/>
              <a:rect l="l" t="t" r="r" b="b"/>
              <a:pathLst>
                <a:path w="29" h="24" extrusionOk="0">
                  <a:moveTo>
                    <a:pt x="29" y="1"/>
                  </a:moveTo>
                  <a:cubicBezTo>
                    <a:pt x="9" y="14"/>
                    <a:pt x="0" y="23"/>
                    <a:pt x="2" y="23"/>
                  </a:cubicBezTo>
                  <a:cubicBezTo>
                    <a:pt x="4" y="23"/>
                    <a:pt x="13" y="17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6735;p43">
              <a:extLst>
                <a:ext uri="{FF2B5EF4-FFF2-40B4-BE49-F238E27FC236}">
                  <a16:creationId xmlns:a16="http://schemas.microsoft.com/office/drawing/2014/main" id="{6E4BC8F8-7BC5-469D-A475-6C0DF0B9BAA8}"/>
                </a:ext>
              </a:extLst>
            </p:cNvPr>
            <p:cNvSpPr/>
            <p:nvPr/>
          </p:nvSpPr>
          <p:spPr>
            <a:xfrm>
              <a:off x="1743350" y="26370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1" y="1"/>
                  </a:moveTo>
                  <a:cubicBezTo>
                    <a:pt x="10" y="1"/>
                    <a:pt x="1" y="17"/>
                    <a:pt x="1" y="25"/>
                  </a:cubicBezTo>
                  <a:cubicBezTo>
                    <a:pt x="10" y="7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6736;p43">
              <a:extLst>
                <a:ext uri="{FF2B5EF4-FFF2-40B4-BE49-F238E27FC236}">
                  <a16:creationId xmlns:a16="http://schemas.microsoft.com/office/drawing/2014/main" id="{7ECC8A74-0A57-413E-AD78-ADA7B348534C}"/>
                </a:ext>
              </a:extLst>
            </p:cNvPr>
            <p:cNvSpPr/>
            <p:nvPr/>
          </p:nvSpPr>
          <p:spPr>
            <a:xfrm>
              <a:off x="1727325" y="2636450"/>
              <a:ext cx="875" cy="625"/>
            </a:xfrm>
            <a:custGeom>
              <a:avLst/>
              <a:gdLst/>
              <a:ahLst/>
              <a:cxnLst/>
              <a:rect l="l" t="t" r="r" b="b"/>
              <a:pathLst>
                <a:path w="35" h="25" extrusionOk="0">
                  <a:moveTo>
                    <a:pt x="2" y="1"/>
                  </a:moveTo>
                  <a:cubicBezTo>
                    <a:pt x="0" y="1"/>
                    <a:pt x="20" y="18"/>
                    <a:pt x="35" y="25"/>
                  </a:cubicBezTo>
                  <a:cubicBezTo>
                    <a:pt x="12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6737;p43">
              <a:extLst>
                <a:ext uri="{FF2B5EF4-FFF2-40B4-BE49-F238E27FC236}">
                  <a16:creationId xmlns:a16="http://schemas.microsoft.com/office/drawing/2014/main" id="{A23DD35F-C0DC-49CC-9683-9DD7DF97A8D1}"/>
                </a:ext>
              </a:extLst>
            </p:cNvPr>
            <p:cNvSpPr/>
            <p:nvPr/>
          </p:nvSpPr>
          <p:spPr>
            <a:xfrm>
              <a:off x="1725300" y="26467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4" y="1"/>
                  </a:moveTo>
                  <a:cubicBezTo>
                    <a:pt x="0" y="1"/>
                    <a:pt x="21" y="15"/>
                    <a:pt x="25" y="15"/>
                  </a:cubicBezTo>
                  <a:cubicBezTo>
                    <a:pt x="26" y="15"/>
                    <a:pt x="25" y="13"/>
                    <a:pt x="20" y="8"/>
                  </a:cubicBezTo>
                  <a:cubicBezTo>
                    <a:pt x="10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6738;p43">
              <a:extLst>
                <a:ext uri="{FF2B5EF4-FFF2-40B4-BE49-F238E27FC236}">
                  <a16:creationId xmlns:a16="http://schemas.microsoft.com/office/drawing/2014/main" id="{F3D6DB39-010A-4729-B199-C48D71B96D84}"/>
                </a:ext>
              </a:extLst>
            </p:cNvPr>
            <p:cNvSpPr/>
            <p:nvPr/>
          </p:nvSpPr>
          <p:spPr>
            <a:xfrm>
              <a:off x="1732050" y="26534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"/>
                  </a:moveTo>
                  <a:cubicBezTo>
                    <a:pt x="12" y="1"/>
                    <a:pt x="12" y="13"/>
                    <a:pt x="0" y="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6739;p43">
              <a:extLst>
                <a:ext uri="{FF2B5EF4-FFF2-40B4-BE49-F238E27FC236}">
                  <a16:creationId xmlns:a16="http://schemas.microsoft.com/office/drawing/2014/main" id="{72C03212-C58F-4987-AC85-DC9E32137737}"/>
                </a:ext>
              </a:extLst>
            </p:cNvPr>
            <p:cNvSpPr/>
            <p:nvPr/>
          </p:nvSpPr>
          <p:spPr>
            <a:xfrm>
              <a:off x="1736800" y="2634675"/>
              <a:ext cx="325" cy="700"/>
            </a:xfrm>
            <a:custGeom>
              <a:avLst/>
              <a:gdLst/>
              <a:ahLst/>
              <a:cxnLst/>
              <a:rect l="l" t="t" r="r" b="b"/>
              <a:pathLst>
                <a:path w="13" h="28" extrusionOk="0">
                  <a:moveTo>
                    <a:pt x="1" y="1"/>
                  </a:moveTo>
                  <a:cubicBezTo>
                    <a:pt x="1" y="10"/>
                    <a:pt x="1" y="28"/>
                    <a:pt x="7" y="28"/>
                  </a:cubicBezTo>
                  <a:cubicBezTo>
                    <a:pt x="9" y="28"/>
                    <a:pt x="11" y="27"/>
                    <a:pt x="13" y="25"/>
                  </a:cubicBez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6740;p43">
              <a:extLst>
                <a:ext uri="{FF2B5EF4-FFF2-40B4-BE49-F238E27FC236}">
                  <a16:creationId xmlns:a16="http://schemas.microsoft.com/office/drawing/2014/main" id="{BD928102-08DE-487D-BE10-145C439A0219}"/>
                </a:ext>
              </a:extLst>
            </p:cNvPr>
            <p:cNvSpPr/>
            <p:nvPr/>
          </p:nvSpPr>
          <p:spPr>
            <a:xfrm>
              <a:off x="1736225" y="2634425"/>
              <a:ext cx="425" cy="525"/>
            </a:xfrm>
            <a:custGeom>
              <a:avLst/>
              <a:gdLst/>
              <a:ahLst/>
              <a:cxnLst/>
              <a:rect l="l" t="t" r="r" b="b"/>
              <a:pathLst>
                <a:path w="17" h="21" extrusionOk="0">
                  <a:moveTo>
                    <a:pt x="7" y="0"/>
                  </a:moveTo>
                  <a:cubicBezTo>
                    <a:pt x="5" y="0"/>
                    <a:pt x="3" y="3"/>
                    <a:pt x="0" y="11"/>
                  </a:cubicBezTo>
                  <a:cubicBezTo>
                    <a:pt x="5" y="18"/>
                    <a:pt x="9" y="21"/>
                    <a:pt x="11" y="21"/>
                  </a:cubicBezTo>
                  <a:cubicBezTo>
                    <a:pt x="17" y="21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6741;p43">
              <a:extLst>
                <a:ext uri="{FF2B5EF4-FFF2-40B4-BE49-F238E27FC236}">
                  <a16:creationId xmlns:a16="http://schemas.microsoft.com/office/drawing/2014/main" id="{09551EAF-330B-40B5-AEAD-B893C7E8D6DE}"/>
                </a:ext>
              </a:extLst>
            </p:cNvPr>
            <p:cNvSpPr/>
            <p:nvPr/>
          </p:nvSpPr>
          <p:spPr>
            <a:xfrm>
              <a:off x="1741275" y="26358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6742;p43">
              <a:extLst>
                <a:ext uri="{FF2B5EF4-FFF2-40B4-BE49-F238E27FC236}">
                  <a16:creationId xmlns:a16="http://schemas.microsoft.com/office/drawing/2014/main" id="{9E5EC8F3-5292-4675-9274-F21126A11E33}"/>
                </a:ext>
              </a:extLst>
            </p:cNvPr>
            <p:cNvSpPr/>
            <p:nvPr/>
          </p:nvSpPr>
          <p:spPr>
            <a:xfrm>
              <a:off x="1740975" y="2635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6743;p43">
              <a:extLst>
                <a:ext uri="{FF2B5EF4-FFF2-40B4-BE49-F238E27FC236}">
                  <a16:creationId xmlns:a16="http://schemas.microsoft.com/office/drawing/2014/main" id="{14028038-03F0-4583-BD77-BC803174E4B3}"/>
                </a:ext>
              </a:extLst>
            </p:cNvPr>
            <p:cNvSpPr/>
            <p:nvPr/>
          </p:nvSpPr>
          <p:spPr>
            <a:xfrm>
              <a:off x="1736225" y="26570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6744;p43">
              <a:extLst>
                <a:ext uri="{FF2B5EF4-FFF2-40B4-BE49-F238E27FC236}">
                  <a16:creationId xmlns:a16="http://schemas.microsoft.com/office/drawing/2014/main" id="{2715C63E-8389-4268-B136-9BB4D15EECB7}"/>
                </a:ext>
              </a:extLst>
            </p:cNvPr>
            <p:cNvSpPr/>
            <p:nvPr/>
          </p:nvSpPr>
          <p:spPr>
            <a:xfrm>
              <a:off x="1730275" y="264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6745;p43">
              <a:extLst>
                <a:ext uri="{FF2B5EF4-FFF2-40B4-BE49-F238E27FC236}">
                  <a16:creationId xmlns:a16="http://schemas.microsoft.com/office/drawing/2014/main" id="{A17763DB-1FF7-441A-B587-22E84D1D7453}"/>
                </a:ext>
              </a:extLst>
            </p:cNvPr>
            <p:cNvSpPr/>
            <p:nvPr/>
          </p:nvSpPr>
          <p:spPr>
            <a:xfrm>
              <a:off x="1728775" y="2643025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36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6746;p43">
              <a:extLst>
                <a:ext uri="{FF2B5EF4-FFF2-40B4-BE49-F238E27FC236}">
                  <a16:creationId xmlns:a16="http://schemas.microsoft.com/office/drawing/2014/main" id="{C44496FE-EA96-46D6-88DB-27911F832AC2}"/>
                </a:ext>
              </a:extLst>
            </p:cNvPr>
            <p:cNvSpPr/>
            <p:nvPr/>
          </p:nvSpPr>
          <p:spPr>
            <a:xfrm>
              <a:off x="1721625" y="2634600"/>
              <a:ext cx="26825" cy="28375"/>
            </a:xfrm>
            <a:custGeom>
              <a:avLst/>
              <a:gdLst/>
              <a:ahLst/>
              <a:cxnLst/>
              <a:rect l="l" t="t" r="r" b="b"/>
              <a:pathLst>
                <a:path w="1073" h="1135" extrusionOk="0">
                  <a:moveTo>
                    <a:pt x="251" y="99"/>
                  </a:moveTo>
                  <a:cubicBezTo>
                    <a:pt x="249" y="99"/>
                    <a:pt x="249" y="99"/>
                    <a:pt x="250" y="100"/>
                  </a:cubicBezTo>
                  <a:lnTo>
                    <a:pt x="250" y="100"/>
                  </a:lnTo>
                  <a:cubicBezTo>
                    <a:pt x="250" y="100"/>
                    <a:pt x="250" y="99"/>
                    <a:pt x="251" y="99"/>
                  </a:cubicBezTo>
                  <a:close/>
                  <a:moveTo>
                    <a:pt x="203" y="194"/>
                  </a:moveTo>
                  <a:lnTo>
                    <a:pt x="203" y="194"/>
                  </a:lnTo>
                  <a:cubicBezTo>
                    <a:pt x="201" y="197"/>
                    <a:pt x="201" y="200"/>
                    <a:pt x="204" y="203"/>
                  </a:cubicBezTo>
                  <a:lnTo>
                    <a:pt x="204" y="203"/>
                  </a:lnTo>
                  <a:cubicBezTo>
                    <a:pt x="203" y="200"/>
                    <a:pt x="203" y="197"/>
                    <a:pt x="203" y="194"/>
                  </a:cubicBezTo>
                  <a:close/>
                  <a:moveTo>
                    <a:pt x="584" y="263"/>
                  </a:moveTo>
                  <a:cubicBezTo>
                    <a:pt x="583" y="266"/>
                    <a:pt x="582" y="268"/>
                    <a:pt x="583" y="268"/>
                  </a:cubicBezTo>
                  <a:cubicBezTo>
                    <a:pt x="583" y="268"/>
                    <a:pt x="583" y="267"/>
                    <a:pt x="584" y="266"/>
                  </a:cubicBezTo>
                  <a:cubicBezTo>
                    <a:pt x="584" y="265"/>
                    <a:pt x="584" y="264"/>
                    <a:pt x="584" y="263"/>
                  </a:cubicBezTo>
                  <a:close/>
                  <a:moveTo>
                    <a:pt x="441" y="289"/>
                  </a:moveTo>
                  <a:cubicBezTo>
                    <a:pt x="441" y="289"/>
                    <a:pt x="441" y="289"/>
                    <a:pt x="441" y="289"/>
                  </a:cubicBezTo>
                  <a:cubicBezTo>
                    <a:pt x="441" y="289"/>
                    <a:pt x="441" y="289"/>
                    <a:pt x="441" y="289"/>
                  </a:cubicBezTo>
                  <a:close/>
                  <a:moveTo>
                    <a:pt x="441" y="289"/>
                  </a:moveTo>
                  <a:cubicBezTo>
                    <a:pt x="441" y="289"/>
                    <a:pt x="441" y="289"/>
                    <a:pt x="441" y="289"/>
                  </a:cubicBezTo>
                  <a:cubicBezTo>
                    <a:pt x="441" y="289"/>
                    <a:pt x="441" y="289"/>
                    <a:pt x="441" y="289"/>
                  </a:cubicBezTo>
                  <a:close/>
                  <a:moveTo>
                    <a:pt x="484" y="311"/>
                  </a:moveTo>
                  <a:cubicBezTo>
                    <a:pt x="486" y="316"/>
                    <a:pt x="487" y="321"/>
                    <a:pt x="489" y="325"/>
                  </a:cubicBezTo>
                  <a:cubicBezTo>
                    <a:pt x="488" y="320"/>
                    <a:pt x="486" y="315"/>
                    <a:pt x="484" y="311"/>
                  </a:cubicBezTo>
                  <a:close/>
                  <a:moveTo>
                    <a:pt x="788" y="695"/>
                  </a:moveTo>
                  <a:cubicBezTo>
                    <a:pt x="801" y="696"/>
                    <a:pt x="805" y="700"/>
                    <a:pt x="802" y="700"/>
                  </a:cubicBezTo>
                  <a:cubicBezTo>
                    <a:pt x="800" y="700"/>
                    <a:pt x="795" y="698"/>
                    <a:pt x="788" y="695"/>
                  </a:cubicBezTo>
                  <a:close/>
                  <a:moveTo>
                    <a:pt x="429" y="694"/>
                  </a:moveTo>
                  <a:cubicBezTo>
                    <a:pt x="424" y="697"/>
                    <a:pt x="417" y="701"/>
                    <a:pt x="411" y="706"/>
                  </a:cubicBezTo>
                  <a:lnTo>
                    <a:pt x="411" y="706"/>
                  </a:lnTo>
                  <a:cubicBezTo>
                    <a:pt x="416" y="703"/>
                    <a:pt x="422" y="700"/>
                    <a:pt x="429" y="694"/>
                  </a:cubicBezTo>
                  <a:close/>
                  <a:moveTo>
                    <a:pt x="751" y="718"/>
                  </a:moveTo>
                  <a:cubicBezTo>
                    <a:pt x="751" y="718"/>
                    <a:pt x="751" y="718"/>
                    <a:pt x="751" y="718"/>
                  </a:cubicBezTo>
                  <a:cubicBezTo>
                    <a:pt x="751" y="718"/>
                    <a:pt x="751" y="718"/>
                    <a:pt x="751" y="718"/>
                  </a:cubicBezTo>
                  <a:close/>
                  <a:moveTo>
                    <a:pt x="751" y="718"/>
                  </a:moveTo>
                  <a:cubicBezTo>
                    <a:pt x="751" y="718"/>
                    <a:pt x="751" y="718"/>
                    <a:pt x="751" y="718"/>
                  </a:cubicBezTo>
                  <a:cubicBezTo>
                    <a:pt x="751" y="718"/>
                    <a:pt x="751" y="718"/>
                    <a:pt x="751" y="718"/>
                  </a:cubicBezTo>
                  <a:close/>
                  <a:moveTo>
                    <a:pt x="994" y="755"/>
                  </a:moveTo>
                  <a:lnTo>
                    <a:pt x="994" y="755"/>
                  </a:lnTo>
                  <a:cubicBezTo>
                    <a:pt x="993" y="755"/>
                    <a:pt x="991" y="758"/>
                    <a:pt x="989" y="766"/>
                  </a:cubicBezTo>
                  <a:cubicBezTo>
                    <a:pt x="989" y="773"/>
                    <a:pt x="990" y="776"/>
                    <a:pt x="990" y="776"/>
                  </a:cubicBezTo>
                  <a:cubicBezTo>
                    <a:pt x="992" y="776"/>
                    <a:pt x="996" y="755"/>
                    <a:pt x="994" y="755"/>
                  </a:cubicBezTo>
                  <a:close/>
                  <a:moveTo>
                    <a:pt x="517" y="812"/>
                  </a:moveTo>
                  <a:cubicBezTo>
                    <a:pt x="516" y="812"/>
                    <a:pt x="514" y="813"/>
                    <a:pt x="513" y="813"/>
                  </a:cubicBezTo>
                  <a:cubicBezTo>
                    <a:pt x="514" y="818"/>
                    <a:pt x="516" y="823"/>
                    <a:pt x="517" y="826"/>
                  </a:cubicBezTo>
                  <a:lnTo>
                    <a:pt x="517" y="826"/>
                  </a:lnTo>
                  <a:cubicBezTo>
                    <a:pt x="520" y="818"/>
                    <a:pt x="521" y="812"/>
                    <a:pt x="517" y="812"/>
                  </a:cubicBezTo>
                  <a:close/>
                  <a:moveTo>
                    <a:pt x="537" y="813"/>
                  </a:moveTo>
                  <a:cubicBezTo>
                    <a:pt x="537" y="818"/>
                    <a:pt x="539" y="823"/>
                    <a:pt x="542" y="827"/>
                  </a:cubicBezTo>
                  <a:lnTo>
                    <a:pt x="542" y="827"/>
                  </a:lnTo>
                  <a:cubicBezTo>
                    <a:pt x="541" y="822"/>
                    <a:pt x="539" y="818"/>
                    <a:pt x="537" y="813"/>
                  </a:cubicBezTo>
                  <a:close/>
                  <a:moveTo>
                    <a:pt x="632" y="837"/>
                  </a:moveTo>
                  <a:lnTo>
                    <a:pt x="632" y="837"/>
                  </a:lnTo>
                  <a:cubicBezTo>
                    <a:pt x="633" y="839"/>
                    <a:pt x="633" y="841"/>
                    <a:pt x="634" y="842"/>
                  </a:cubicBezTo>
                  <a:lnTo>
                    <a:pt x="634" y="842"/>
                  </a:lnTo>
                  <a:cubicBezTo>
                    <a:pt x="633" y="839"/>
                    <a:pt x="632" y="837"/>
                    <a:pt x="632" y="837"/>
                  </a:cubicBezTo>
                  <a:close/>
                  <a:moveTo>
                    <a:pt x="572" y="837"/>
                  </a:moveTo>
                  <a:cubicBezTo>
                    <a:pt x="572" y="839"/>
                    <a:pt x="573" y="841"/>
                    <a:pt x="573" y="842"/>
                  </a:cubicBezTo>
                  <a:lnTo>
                    <a:pt x="573" y="842"/>
                  </a:lnTo>
                  <a:cubicBezTo>
                    <a:pt x="573" y="841"/>
                    <a:pt x="573" y="839"/>
                    <a:pt x="572" y="837"/>
                  </a:cubicBezTo>
                  <a:close/>
                  <a:moveTo>
                    <a:pt x="596" y="849"/>
                  </a:moveTo>
                  <a:cubicBezTo>
                    <a:pt x="596" y="849"/>
                    <a:pt x="596" y="849"/>
                    <a:pt x="596" y="849"/>
                  </a:cubicBezTo>
                  <a:cubicBezTo>
                    <a:pt x="596" y="849"/>
                    <a:pt x="596" y="849"/>
                    <a:pt x="596" y="849"/>
                  </a:cubicBezTo>
                  <a:close/>
                  <a:moveTo>
                    <a:pt x="596" y="849"/>
                  </a:moveTo>
                  <a:cubicBezTo>
                    <a:pt x="596" y="849"/>
                    <a:pt x="596" y="849"/>
                    <a:pt x="596" y="849"/>
                  </a:cubicBezTo>
                  <a:cubicBezTo>
                    <a:pt x="596" y="849"/>
                    <a:pt x="596" y="849"/>
                    <a:pt x="596" y="849"/>
                  </a:cubicBezTo>
                  <a:close/>
                  <a:moveTo>
                    <a:pt x="608" y="849"/>
                  </a:moveTo>
                  <a:cubicBezTo>
                    <a:pt x="607" y="850"/>
                    <a:pt x="606" y="852"/>
                    <a:pt x="607" y="855"/>
                  </a:cubicBezTo>
                  <a:lnTo>
                    <a:pt x="607" y="855"/>
                  </a:lnTo>
                  <a:cubicBezTo>
                    <a:pt x="608" y="853"/>
                    <a:pt x="608" y="851"/>
                    <a:pt x="608" y="849"/>
                  </a:cubicBezTo>
                  <a:close/>
                  <a:moveTo>
                    <a:pt x="596" y="849"/>
                  </a:moveTo>
                  <a:cubicBezTo>
                    <a:pt x="596" y="871"/>
                    <a:pt x="586" y="934"/>
                    <a:pt x="584" y="934"/>
                  </a:cubicBezTo>
                  <a:cubicBezTo>
                    <a:pt x="584" y="934"/>
                    <a:pt x="584" y="933"/>
                    <a:pt x="584" y="932"/>
                  </a:cubicBezTo>
                  <a:cubicBezTo>
                    <a:pt x="584" y="897"/>
                    <a:pt x="584" y="885"/>
                    <a:pt x="596" y="849"/>
                  </a:cubicBezTo>
                  <a:close/>
                  <a:moveTo>
                    <a:pt x="656" y="1087"/>
                  </a:moveTo>
                  <a:cubicBezTo>
                    <a:pt x="656" y="1087"/>
                    <a:pt x="656" y="1087"/>
                    <a:pt x="656" y="1087"/>
                  </a:cubicBezTo>
                  <a:lnTo>
                    <a:pt x="658" y="1090"/>
                  </a:lnTo>
                  <a:lnTo>
                    <a:pt x="658" y="1090"/>
                  </a:lnTo>
                  <a:cubicBezTo>
                    <a:pt x="658" y="1089"/>
                    <a:pt x="657" y="1088"/>
                    <a:pt x="656" y="1087"/>
                  </a:cubicBezTo>
                  <a:close/>
                  <a:moveTo>
                    <a:pt x="635" y="1"/>
                  </a:moveTo>
                  <a:cubicBezTo>
                    <a:pt x="494" y="1"/>
                    <a:pt x="255" y="91"/>
                    <a:pt x="263" y="99"/>
                  </a:cubicBezTo>
                  <a:cubicBezTo>
                    <a:pt x="279" y="111"/>
                    <a:pt x="281" y="115"/>
                    <a:pt x="278" y="115"/>
                  </a:cubicBezTo>
                  <a:cubicBezTo>
                    <a:pt x="273" y="115"/>
                    <a:pt x="252" y="104"/>
                    <a:pt x="250" y="100"/>
                  </a:cubicBezTo>
                  <a:lnTo>
                    <a:pt x="250" y="100"/>
                  </a:lnTo>
                  <a:cubicBezTo>
                    <a:pt x="240" y="112"/>
                    <a:pt x="263" y="135"/>
                    <a:pt x="263" y="147"/>
                  </a:cubicBezTo>
                  <a:cubicBezTo>
                    <a:pt x="256" y="137"/>
                    <a:pt x="250" y="133"/>
                    <a:pt x="246" y="133"/>
                  </a:cubicBezTo>
                  <a:cubicBezTo>
                    <a:pt x="228" y="133"/>
                    <a:pt x="232" y="199"/>
                    <a:pt x="251" y="218"/>
                  </a:cubicBezTo>
                  <a:cubicBezTo>
                    <a:pt x="251" y="220"/>
                    <a:pt x="249" y="221"/>
                    <a:pt x="245" y="221"/>
                  </a:cubicBezTo>
                  <a:cubicBezTo>
                    <a:pt x="234" y="221"/>
                    <a:pt x="211" y="212"/>
                    <a:pt x="204" y="203"/>
                  </a:cubicBezTo>
                  <a:lnTo>
                    <a:pt x="204" y="203"/>
                  </a:lnTo>
                  <a:cubicBezTo>
                    <a:pt x="206" y="221"/>
                    <a:pt x="217" y="231"/>
                    <a:pt x="227" y="242"/>
                  </a:cubicBezTo>
                  <a:cubicBezTo>
                    <a:pt x="199" y="231"/>
                    <a:pt x="181" y="219"/>
                    <a:pt x="175" y="219"/>
                  </a:cubicBezTo>
                  <a:cubicBezTo>
                    <a:pt x="167" y="219"/>
                    <a:pt x="172" y="233"/>
                    <a:pt x="191" y="278"/>
                  </a:cubicBezTo>
                  <a:cubicBezTo>
                    <a:pt x="191" y="278"/>
                    <a:pt x="36" y="361"/>
                    <a:pt x="96" y="385"/>
                  </a:cubicBezTo>
                  <a:cubicBezTo>
                    <a:pt x="72" y="385"/>
                    <a:pt x="1" y="397"/>
                    <a:pt x="60" y="432"/>
                  </a:cubicBezTo>
                  <a:cubicBezTo>
                    <a:pt x="48" y="426"/>
                    <a:pt x="39" y="426"/>
                    <a:pt x="32" y="426"/>
                  </a:cubicBezTo>
                  <a:cubicBezTo>
                    <a:pt x="25" y="426"/>
                    <a:pt x="19" y="426"/>
                    <a:pt x="13" y="420"/>
                  </a:cubicBezTo>
                  <a:lnTo>
                    <a:pt x="13" y="420"/>
                  </a:lnTo>
                  <a:cubicBezTo>
                    <a:pt x="1" y="432"/>
                    <a:pt x="108" y="492"/>
                    <a:pt x="108" y="492"/>
                  </a:cubicBezTo>
                  <a:cubicBezTo>
                    <a:pt x="13" y="492"/>
                    <a:pt x="144" y="575"/>
                    <a:pt x="72" y="635"/>
                  </a:cubicBezTo>
                  <a:lnTo>
                    <a:pt x="120" y="635"/>
                  </a:lnTo>
                  <a:cubicBezTo>
                    <a:pt x="84" y="682"/>
                    <a:pt x="108" y="659"/>
                    <a:pt x="108" y="670"/>
                  </a:cubicBezTo>
                  <a:cubicBezTo>
                    <a:pt x="106" y="670"/>
                    <a:pt x="105" y="669"/>
                    <a:pt x="103" y="669"/>
                  </a:cubicBezTo>
                  <a:cubicBezTo>
                    <a:pt x="84" y="669"/>
                    <a:pt x="63" y="722"/>
                    <a:pt x="30" y="722"/>
                  </a:cubicBezTo>
                  <a:cubicBezTo>
                    <a:pt x="24" y="722"/>
                    <a:pt x="19" y="721"/>
                    <a:pt x="13" y="718"/>
                  </a:cubicBezTo>
                  <a:lnTo>
                    <a:pt x="13" y="718"/>
                  </a:lnTo>
                  <a:cubicBezTo>
                    <a:pt x="20" y="732"/>
                    <a:pt x="31" y="738"/>
                    <a:pt x="43" y="738"/>
                  </a:cubicBezTo>
                  <a:lnTo>
                    <a:pt x="43" y="738"/>
                  </a:lnTo>
                  <a:cubicBezTo>
                    <a:pt x="36" y="742"/>
                    <a:pt x="30" y="748"/>
                    <a:pt x="25" y="754"/>
                  </a:cubicBezTo>
                  <a:cubicBezTo>
                    <a:pt x="1" y="778"/>
                    <a:pt x="120" y="790"/>
                    <a:pt x="96" y="790"/>
                  </a:cubicBezTo>
                  <a:cubicBezTo>
                    <a:pt x="144" y="813"/>
                    <a:pt x="156" y="897"/>
                    <a:pt x="179" y="956"/>
                  </a:cubicBezTo>
                  <a:cubicBezTo>
                    <a:pt x="179" y="956"/>
                    <a:pt x="233" y="971"/>
                    <a:pt x="260" y="971"/>
                  </a:cubicBezTo>
                  <a:cubicBezTo>
                    <a:pt x="267" y="971"/>
                    <a:pt x="272" y="970"/>
                    <a:pt x="275" y="968"/>
                  </a:cubicBezTo>
                  <a:cubicBezTo>
                    <a:pt x="287" y="1004"/>
                    <a:pt x="298" y="1087"/>
                    <a:pt x="358" y="1111"/>
                  </a:cubicBezTo>
                  <a:cubicBezTo>
                    <a:pt x="360" y="1112"/>
                    <a:pt x="361" y="1112"/>
                    <a:pt x="363" y="1112"/>
                  </a:cubicBezTo>
                  <a:cubicBezTo>
                    <a:pt x="387" y="1112"/>
                    <a:pt x="415" y="1059"/>
                    <a:pt x="426" y="1019"/>
                  </a:cubicBezTo>
                  <a:lnTo>
                    <a:pt x="426" y="1019"/>
                  </a:lnTo>
                  <a:cubicBezTo>
                    <a:pt x="457" y="1063"/>
                    <a:pt x="554" y="1123"/>
                    <a:pt x="596" y="1123"/>
                  </a:cubicBezTo>
                  <a:cubicBezTo>
                    <a:pt x="596" y="1099"/>
                    <a:pt x="596" y="1087"/>
                    <a:pt x="584" y="1075"/>
                  </a:cubicBezTo>
                  <a:cubicBezTo>
                    <a:pt x="608" y="1075"/>
                    <a:pt x="620" y="1075"/>
                    <a:pt x="608" y="1111"/>
                  </a:cubicBezTo>
                  <a:cubicBezTo>
                    <a:pt x="620" y="1111"/>
                    <a:pt x="632" y="1099"/>
                    <a:pt x="620" y="1075"/>
                  </a:cubicBezTo>
                  <a:lnTo>
                    <a:pt x="620" y="1075"/>
                  </a:lnTo>
                  <a:cubicBezTo>
                    <a:pt x="632" y="1087"/>
                    <a:pt x="632" y="1111"/>
                    <a:pt x="632" y="1135"/>
                  </a:cubicBezTo>
                  <a:cubicBezTo>
                    <a:pt x="632" y="1126"/>
                    <a:pt x="653" y="1095"/>
                    <a:pt x="652" y="1082"/>
                  </a:cubicBezTo>
                  <a:lnTo>
                    <a:pt x="652" y="1082"/>
                  </a:lnTo>
                  <a:cubicBezTo>
                    <a:pt x="654" y="1083"/>
                    <a:pt x="655" y="1085"/>
                    <a:pt x="656" y="1087"/>
                  </a:cubicBezTo>
                  <a:lnTo>
                    <a:pt x="656" y="1087"/>
                  </a:lnTo>
                  <a:cubicBezTo>
                    <a:pt x="659" y="1084"/>
                    <a:pt x="662" y="1082"/>
                    <a:pt x="663" y="1082"/>
                  </a:cubicBezTo>
                  <a:cubicBezTo>
                    <a:pt x="668" y="1082"/>
                    <a:pt x="668" y="1091"/>
                    <a:pt x="668" y="1099"/>
                  </a:cubicBezTo>
                  <a:lnTo>
                    <a:pt x="658" y="1090"/>
                  </a:lnTo>
                  <a:lnTo>
                    <a:pt x="658" y="1090"/>
                  </a:lnTo>
                  <a:cubicBezTo>
                    <a:pt x="664" y="1101"/>
                    <a:pt x="661" y="1109"/>
                    <a:pt x="667" y="1109"/>
                  </a:cubicBezTo>
                  <a:cubicBezTo>
                    <a:pt x="671" y="1109"/>
                    <a:pt x="677" y="1106"/>
                    <a:pt x="691" y="1099"/>
                  </a:cubicBezTo>
                  <a:cubicBezTo>
                    <a:pt x="691" y="1099"/>
                    <a:pt x="679" y="1040"/>
                    <a:pt x="679" y="1028"/>
                  </a:cubicBezTo>
                  <a:lnTo>
                    <a:pt x="679" y="1028"/>
                  </a:lnTo>
                  <a:cubicBezTo>
                    <a:pt x="693" y="1055"/>
                    <a:pt x="707" y="1065"/>
                    <a:pt x="721" y="1065"/>
                  </a:cubicBezTo>
                  <a:cubicBezTo>
                    <a:pt x="755" y="1065"/>
                    <a:pt x="784" y="999"/>
                    <a:pt x="784" y="969"/>
                  </a:cubicBezTo>
                  <a:lnTo>
                    <a:pt x="784" y="969"/>
                  </a:lnTo>
                  <a:cubicBezTo>
                    <a:pt x="805" y="995"/>
                    <a:pt x="827" y="1005"/>
                    <a:pt x="858" y="1016"/>
                  </a:cubicBezTo>
                  <a:cubicBezTo>
                    <a:pt x="858" y="992"/>
                    <a:pt x="846" y="968"/>
                    <a:pt x="834" y="944"/>
                  </a:cubicBezTo>
                  <a:cubicBezTo>
                    <a:pt x="839" y="943"/>
                    <a:pt x="844" y="942"/>
                    <a:pt x="850" y="942"/>
                  </a:cubicBezTo>
                  <a:cubicBezTo>
                    <a:pt x="866" y="942"/>
                    <a:pt x="886" y="946"/>
                    <a:pt x="902" y="946"/>
                  </a:cubicBezTo>
                  <a:cubicBezTo>
                    <a:pt x="927" y="946"/>
                    <a:pt x="943" y="936"/>
                    <a:pt x="918" y="885"/>
                  </a:cubicBezTo>
                  <a:cubicBezTo>
                    <a:pt x="929" y="885"/>
                    <a:pt x="953" y="897"/>
                    <a:pt x="965" y="897"/>
                  </a:cubicBezTo>
                  <a:cubicBezTo>
                    <a:pt x="965" y="885"/>
                    <a:pt x="965" y="877"/>
                    <a:pt x="965" y="872"/>
                  </a:cubicBezTo>
                  <a:lnTo>
                    <a:pt x="965" y="872"/>
                  </a:lnTo>
                  <a:cubicBezTo>
                    <a:pt x="967" y="871"/>
                    <a:pt x="974" y="851"/>
                    <a:pt x="989" y="766"/>
                  </a:cubicBezTo>
                  <a:cubicBezTo>
                    <a:pt x="1001" y="718"/>
                    <a:pt x="1025" y="682"/>
                    <a:pt x="1060" y="670"/>
                  </a:cubicBezTo>
                  <a:cubicBezTo>
                    <a:pt x="1049" y="659"/>
                    <a:pt x="1025" y="659"/>
                    <a:pt x="1001" y="659"/>
                  </a:cubicBezTo>
                  <a:cubicBezTo>
                    <a:pt x="1013" y="635"/>
                    <a:pt x="1072" y="599"/>
                    <a:pt x="1001" y="587"/>
                  </a:cubicBezTo>
                  <a:cubicBezTo>
                    <a:pt x="822" y="599"/>
                    <a:pt x="882" y="623"/>
                    <a:pt x="775" y="694"/>
                  </a:cubicBezTo>
                  <a:cubicBezTo>
                    <a:pt x="779" y="694"/>
                    <a:pt x="784" y="694"/>
                    <a:pt x="787" y="695"/>
                  </a:cubicBezTo>
                  <a:lnTo>
                    <a:pt x="787" y="695"/>
                  </a:lnTo>
                  <a:cubicBezTo>
                    <a:pt x="799" y="706"/>
                    <a:pt x="822" y="706"/>
                    <a:pt x="834" y="718"/>
                  </a:cubicBezTo>
                  <a:lnTo>
                    <a:pt x="763" y="718"/>
                  </a:lnTo>
                  <a:cubicBezTo>
                    <a:pt x="763" y="730"/>
                    <a:pt x="775" y="730"/>
                    <a:pt x="787" y="742"/>
                  </a:cubicBezTo>
                  <a:cubicBezTo>
                    <a:pt x="763" y="742"/>
                    <a:pt x="751" y="742"/>
                    <a:pt x="751" y="718"/>
                  </a:cubicBezTo>
                  <a:cubicBezTo>
                    <a:pt x="751" y="727"/>
                    <a:pt x="722" y="846"/>
                    <a:pt x="698" y="846"/>
                  </a:cubicBezTo>
                  <a:cubicBezTo>
                    <a:pt x="691" y="846"/>
                    <a:pt x="685" y="837"/>
                    <a:pt x="679" y="813"/>
                  </a:cubicBezTo>
                  <a:lnTo>
                    <a:pt x="679" y="813"/>
                  </a:lnTo>
                  <a:cubicBezTo>
                    <a:pt x="679" y="837"/>
                    <a:pt x="691" y="861"/>
                    <a:pt x="703" y="885"/>
                  </a:cubicBezTo>
                  <a:cubicBezTo>
                    <a:pt x="694" y="871"/>
                    <a:pt x="688" y="864"/>
                    <a:pt x="685" y="864"/>
                  </a:cubicBezTo>
                  <a:cubicBezTo>
                    <a:pt x="685" y="864"/>
                    <a:pt x="684" y="864"/>
                    <a:pt x="684" y="865"/>
                  </a:cubicBezTo>
                  <a:lnTo>
                    <a:pt x="684" y="865"/>
                  </a:lnTo>
                  <a:cubicBezTo>
                    <a:pt x="680" y="853"/>
                    <a:pt x="676" y="849"/>
                    <a:pt x="672" y="849"/>
                  </a:cubicBezTo>
                  <a:cubicBezTo>
                    <a:pt x="665" y="849"/>
                    <a:pt x="658" y="857"/>
                    <a:pt x="650" y="857"/>
                  </a:cubicBezTo>
                  <a:cubicBezTo>
                    <a:pt x="645" y="857"/>
                    <a:pt x="639" y="853"/>
                    <a:pt x="634" y="842"/>
                  </a:cubicBezTo>
                  <a:lnTo>
                    <a:pt x="634" y="842"/>
                  </a:lnTo>
                  <a:cubicBezTo>
                    <a:pt x="642" y="862"/>
                    <a:pt x="672" y="933"/>
                    <a:pt x="659" y="933"/>
                  </a:cubicBezTo>
                  <a:cubicBezTo>
                    <a:pt x="658" y="933"/>
                    <a:pt x="657" y="933"/>
                    <a:pt x="656" y="932"/>
                  </a:cubicBezTo>
                  <a:cubicBezTo>
                    <a:pt x="666" y="932"/>
                    <a:pt x="610" y="875"/>
                    <a:pt x="607" y="855"/>
                  </a:cubicBezTo>
                  <a:lnTo>
                    <a:pt x="607" y="855"/>
                  </a:lnTo>
                  <a:cubicBezTo>
                    <a:pt x="606" y="857"/>
                    <a:pt x="604" y="858"/>
                    <a:pt x="602" y="858"/>
                  </a:cubicBezTo>
                  <a:cubicBezTo>
                    <a:pt x="599" y="858"/>
                    <a:pt x="596" y="855"/>
                    <a:pt x="596" y="849"/>
                  </a:cubicBezTo>
                  <a:lnTo>
                    <a:pt x="596" y="849"/>
                  </a:lnTo>
                  <a:cubicBezTo>
                    <a:pt x="593" y="853"/>
                    <a:pt x="589" y="854"/>
                    <a:pt x="586" y="854"/>
                  </a:cubicBezTo>
                  <a:cubicBezTo>
                    <a:pt x="580" y="854"/>
                    <a:pt x="575" y="849"/>
                    <a:pt x="573" y="842"/>
                  </a:cubicBezTo>
                  <a:lnTo>
                    <a:pt x="573" y="842"/>
                  </a:lnTo>
                  <a:cubicBezTo>
                    <a:pt x="576" y="864"/>
                    <a:pt x="576" y="870"/>
                    <a:pt x="575" y="870"/>
                  </a:cubicBezTo>
                  <a:cubicBezTo>
                    <a:pt x="573" y="870"/>
                    <a:pt x="567" y="854"/>
                    <a:pt x="564" y="854"/>
                  </a:cubicBezTo>
                  <a:cubicBezTo>
                    <a:pt x="562" y="854"/>
                    <a:pt x="560" y="859"/>
                    <a:pt x="560" y="873"/>
                  </a:cubicBezTo>
                  <a:cubicBezTo>
                    <a:pt x="560" y="853"/>
                    <a:pt x="560" y="844"/>
                    <a:pt x="558" y="844"/>
                  </a:cubicBezTo>
                  <a:cubicBezTo>
                    <a:pt x="557" y="844"/>
                    <a:pt x="554" y="850"/>
                    <a:pt x="548" y="861"/>
                  </a:cubicBezTo>
                  <a:cubicBezTo>
                    <a:pt x="548" y="849"/>
                    <a:pt x="560" y="837"/>
                    <a:pt x="560" y="825"/>
                  </a:cubicBezTo>
                  <a:lnTo>
                    <a:pt x="560" y="825"/>
                  </a:lnTo>
                  <a:cubicBezTo>
                    <a:pt x="557" y="829"/>
                    <a:pt x="553" y="830"/>
                    <a:pt x="550" y="830"/>
                  </a:cubicBezTo>
                  <a:cubicBezTo>
                    <a:pt x="547" y="830"/>
                    <a:pt x="544" y="829"/>
                    <a:pt x="542" y="827"/>
                  </a:cubicBezTo>
                  <a:lnTo>
                    <a:pt x="542" y="827"/>
                  </a:lnTo>
                  <a:cubicBezTo>
                    <a:pt x="548" y="846"/>
                    <a:pt x="548" y="863"/>
                    <a:pt x="548" y="873"/>
                  </a:cubicBezTo>
                  <a:cubicBezTo>
                    <a:pt x="547" y="876"/>
                    <a:pt x="546" y="877"/>
                    <a:pt x="544" y="877"/>
                  </a:cubicBezTo>
                  <a:cubicBezTo>
                    <a:pt x="535" y="877"/>
                    <a:pt x="526" y="812"/>
                    <a:pt x="525" y="812"/>
                  </a:cubicBezTo>
                  <a:cubicBezTo>
                    <a:pt x="525" y="812"/>
                    <a:pt x="525" y="813"/>
                    <a:pt x="525" y="813"/>
                  </a:cubicBezTo>
                  <a:cubicBezTo>
                    <a:pt x="525" y="831"/>
                    <a:pt x="525" y="840"/>
                    <a:pt x="523" y="840"/>
                  </a:cubicBezTo>
                  <a:cubicBezTo>
                    <a:pt x="522" y="840"/>
                    <a:pt x="520" y="836"/>
                    <a:pt x="517" y="826"/>
                  </a:cubicBezTo>
                  <a:lnTo>
                    <a:pt x="517" y="826"/>
                  </a:lnTo>
                  <a:cubicBezTo>
                    <a:pt x="510" y="848"/>
                    <a:pt x="489" y="885"/>
                    <a:pt x="489" y="885"/>
                  </a:cubicBezTo>
                  <a:cubicBezTo>
                    <a:pt x="485" y="855"/>
                    <a:pt x="483" y="845"/>
                    <a:pt x="480" y="845"/>
                  </a:cubicBezTo>
                  <a:cubicBezTo>
                    <a:pt x="476" y="845"/>
                    <a:pt x="474" y="886"/>
                    <a:pt x="467" y="886"/>
                  </a:cubicBezTo>
                  <a:cubicBezTo>
                    <a:pt x="466" y="886"/>
                    <a:pt x="466" y="885"/>
                    <a:pt x="465" y="885"/>
                  </a:cubicBezTo>
                  <a:cubicBezTo>
                    <a:pt x="465" y="861"/>
                    <a:pt x="477" y="837"/>
                    <a:pt x="489" y="825"/>
                  </a:cubicBezTo>
                  <a:cubicBezTo>
                    <a:pt x="472" y="825"/>
                    <a:pt x="460" y="828"/>
                    <a:pt x="452" y="835"/>
                  </a:cubicBezTo>
                  <a:lnTo>
                    <a:pt x="452" y="835"/>
                  </a:lnTo>
                  <a:cubicBezTo>
                    <a:pt x="459" y="818"/>
                    <a:pt x="465" y="801"/>
                    <a:pt x="465" y="801"/>
                  </a:cubicBezTo>
                  <a:lnTo>
                    <a:pt x="465" y="801"/>
                  </a:lnTo>
                  <a:cubicBezTo>
                    <a:pt x="465" y="801"/>
                    <a:pt x="452" y="815"/>
                    <a:pt x="442" y="828"/>
                  </a:cubicBezTo>
                  <a:lnTo>
                    <a:pt x="442" y="828"/>
                  </a:lnTo>
                  <a:cubicBezTo>
                    <a:pt x="444" y="823"/>
                    <a:pt x="443" y="821"/>
                    <a:pt x="442" y="821"/>
                  </a:cubicBezTo>
                  <a:cubicBezTo>
                    <a:pt x="440" y="821"/>
                    <a:pt x="435" y="826"/>
                    <a:pt x="429" y="837"/>
                  </a:cubicBezTo>
                  <a:cubicBezTo>
                    <a:pt x="454" y="787"/>
                    <a:pt x="456" y="774"/>
                    <a:pt x="451" y="774"/>
                  </a:cubicBezTo>
                  <a:cubicBezTo>
                    <a:pt x="449" y="774"/>
                    <a:pt x="446" y="775"/>
                    <a:pt x="442" y="778"/>
                  </a:cubicBezTo>
                  <a:lnTo>
                    <a:pt x="442" y="778"/>
                  </a:lnTo>
                  <a:cubicBezTo>
                    <a:pt x="445" y="775"/>
                    <a:pt x="449" y="771"/>
                    <a:pt x="453" y="766"/>
                  </a:cubicBezTo>
                  <a:lnTo>
                    <a:pt x="453" y="766"/>
                  </a:lnTo>
                  <a:cubicBezTo>
                    <a:pt x="453" y="766"/>
                    <a:pt x="417" y="775"/>
                    <a:pt x="408" y="785"/>
                  </a:cubicBezTo>
                  <a:lnTo>
                    <a:pt x="408" y="785"/>
                  </a:lnTo>
                  <a:cubicBezTo>
                    <a:pt x="414" y="770"/>
                    <a:pt x="410" y="761"/>
                    <a:pt x="403" y="761"/>
                  </a:cubicBezTo>
                  <a:cubicBezTo>
                    <a:pt x="400" y="761"/>
                    <a:pt x="397" y="763"/>
                    <a:pt x="394" y="766"/>
                  </a:cubicBezTo>
                  <a:cubicBezTo>
                    <a:pt x="394" y="754"/>
                    <a:pt x="405" y="742"/>
                    <a:pt x="417" y="730"/>
                  </a:cubicBezTo>
                  <a:lnTo>
                    <a:pt x="417" y="730"/>
                  </a:lnTo>
                  <a:cubicBezTo>
                    <a:pt x="394" y="754"/>
                    <a:pt x="382" y="766"/>
                    <a:pt x="358" y="778"/>
                  </a:cubicBezTo>
                  <a:cubicBezTo>
                    <a:pt x="370" y="766"/>
                    <a:pt x="382" y="754"/>
                    <a:pt x="394" y="742"/>
                  </a:cubicBezTo>
                  <a:lnTo>
                    <a:pt x="394" y="742"/>
                  </a:lnTo>
                  <a:cubicBezTo>
                    <a:pt x="382" y="754"/>
                    <a:pt x="373" y="760"/>
                    <a:pt x="367" y="760"/>
                  </a:cubicBezTo>
                  <a:cubicBezTo>
                    <a:pt x="361" y="760"/>
                    <a:pt x="358" y="754"/>
                    <a:pt x="358" y="742"/>
                  </a:cubicBezTo>
                  <a:cubicBezTo>
                    <a:pt x="367" y="742"/>
                    <a:pt x="390" y="721"/>
                    <a:pt x="411" y="706"/>
                  </a:cubicBezTo>
                  <a:lnTo>
                    <a:pt x="411" y="706"/>
                  </a:lnTo>
                  <a:cubicBezTo>
                    <a:pt x="399" y="712"/>
                    <a:pt x="391" y="712"/>
                    <a:pt x="383" y="712"/>
                  </a:cubicBezTo>
                  <a:cubicBezTo>
                    <a:pt x="373" y="712"/>
                    <a:pt x="364" y="712"/>
                    <a:pt x="346" y="730"/>
                  </a:cubicBezTo>
                  <a:cubicBezTo>
                    <a:pt x="346" y="718"/>
                    <a:pt x="346" y="718"/>
                    <a:pt x="358" y="718"/>
                  </a:cubicBezTo>
                  <a:lnTo>
                    <a:pt x="358" y="718"/>
                  </a:lnTo>
                  <a:cubicBezTo>
                    <a:pt x="346" y="718"/>
                    <a:pt x="322" y="718"/>
                    <a:pt x="310" y="730"/>
                  </a:cubicBezTo>
                  <a:cubicBezTo>
                    <a:pt x="318" y="707"/>
                    <a:pt x="325" y="699"/>
                    <a:pt x="315" y="699"/>
                  </a:cubicBezTo>
                  <a:cubicBezTo>
                    <a:pt x="309" y="699"/>
                    <a:pt x="296" y="702"/>
                    <a:pt x="275" y="706"/>
                  </a:cubicBezTo>
                  <a:cubicBezTo>
                    <a:pt x="298" y="694"/>
                    <a:pt x="298" y="694"/>
                    <a:pt x="263" y="694"/>
                  </a:cubicBezTo>
                  <a:cubicBezTo>
                    <a:pt x="287" y="682"/>
                    <a:pt x="301" y="675"/>
                    <a:pt x="310" y="670"/>
                  </a:cubicBezTo>
                  <a:lnTo>
                    <a:pt x="310" y="670"/>
                  </a:lnTo>
                  <a:cubicBezTo>
                    <a:pt x="298" y="674"/>
                    <a:pt x="292" y="676"/>
                    <a:pt x="289" y="676"/>
                  </a:cubicBezTo>
                  <a:cubicBezTo>
                    <a:pt x="283" y="676"/>
                    <a:pt x="290" y="670"/>
                    <a:pt x="298" y="670"/>
                  </a:cubicBezTo>
                  <a:lnTo>
                    <a:pt x="310" y="670"/>
                  </a:lnTo>
                  <a:cubicBezTo>
                    <a:pt x="329" y="661"/>
                    <a:pt x="335" y="658"/>
                    <a:pt x="382" y="635"/>
                  </a:cubicBezTo>
                  <a:lnTo>
                    <a:pt x="382" y="635"/>
                  </a:lnTo>
                  <a:cubicBezTo>
                    <a:pt x="346" y="647"/>
                    <a:pt x="322" y="659"/>
                    <a:pt x="287" y="659"/>
                  </a:cubicBezTo>
                  <a:cubicBezTo>
                    <a:pt x="322" y="647"/>
                    <a:pt x="382" y="635"/>
                    <a:pt x="298" y="635"/>
                  </a:cubicBezTo>
                  <a:cubicBezTo>
                    <a:pt x="298" y="623"/>
                    <a:pt x="310" y="599"/>
                    <a:pt x="310" y="599"/>
                  </a:cubicBezTo>
                  <a:cubicBezTo>
                    <a:pt x="275" y="599"/>
                    <a:pt x="263" y="599"/>
                    <a:pt x="286" y="587"/>
                  </a:cubicBezTo>
                  <a:lnTo>
                    <a:pt x="286" y="587"/>
                  </a:lnTo>
                  <a:cubicBezTo>
                    <a:pt x="277" y="592"/>
                    <a:pt x="269" y="595"/>
                    <a:pt x="262" y="595"/>
                  </a:cubicBezTo>
                  <a:cubicBezTo>
                    <a:pt x="253" y="595"/>
                    <a:pt x="246" y="589"/>
                    <a:pt x="239" y="575"/>
                  </a:cubicBezTo>
                  <a:cubicBezTo>
                    <a:pt x="256" y="568"/>
                    <a:pt x="261" y="565"/>
                    <a:pt x="262" y="562"/>
                  </a:cubicBezTo>
                  <a:lnTo>
                    <a:pt x="262" y="562"/>
                  </a:lnTo>
                  <a:cubicBezTo>
                    <a:pt x="266" y="563"/>
                    <a:pt x="274" y="563"/>
                    <a:pt x="287" y="563"/>
                  </a:cubicBezTo>
                  <a:cubicBezTo>
                    <a:pt x="239" y="539"/>
                    <a:pt x="239" y="551"/>
                    <a:pt x="251" y="528"/>
                  </a:cubicBezTo>
                  <a:cubicBezTo>
                    <a:pt x="251" y="528"/>
                    <a:pt x="132" y="480"/>
                    <a:pt x="120" y="480"/>
                  </a:cubicBezTo>
                  <a:cubicBezTo>
                    <a:pt x="130" y="478"/>
                    <a:pt x="138" y="478"/>
                    <a:pt x="145" y="478"/>
                  </a:cubicBezTo>
                  <a:cubicBezTo>
                    <a:pt x="184" y="478"/>
                    <a:pt x="180" y="501"/>
                    <a:pt x="236" y="513"/>
                  </a:cubicBezTo>
                  <a:lnTo>
                    <a:pt x="236" y="513"/>
                  </a:lnTo>
                  <a:cubicBezTo>
                    <a:pt x="238" y="514"/>
                    <a:pt x="242" y="515"/>
                    <a:pt x="245" y="515"/>
                  </a:cubicBezTo>
                  <a:lnTo>
                    <a:pt x="245" y="515"/>
                  </a:lnTo>
                  <a:cubicBezTo>
                    <a:pt x="247" y="515"/>
                    <a:pt x="249" y="515"/>
                    <a:pt x="251" y="516"/>
                  </a:cubicBezTo>
                  <a:cubicBezTo>
                    <a:pt x="250" y="515"/>
                    <a:pt x="248" y="515"/>
                    <a:pt x="247" y="515"/>
                  </a:cubicBezTo>
                  <a:lnTo>
                    <a:pt x="247" y="515"/>
                  </a:lnTo>
                  <a:cubicBezTo>
                    <a:pt x="249" y="515"/>
                    <a:pt x="250" y="513"/>
                    <a:pt x="248" y="511"/>
                  </a:cubicBezTo>
                  <a:lnTo>
                    <a:pt x="248" y="511"/>
                  </a:lnTo>
                  <a:cubicBezTo>
                    <a:pt x="257" y="516"/>
                    <a:pt x="266" y="516"/>
                    <a:pt x="275" y="516"/>
                  </a:cubicBezTo>
                  <a:cubicBezTo>
                    <a:pt x="251" y="516"/>
                    <a:pt x="263" y="504"/>
                    <a:pt x="298" y="504"/>
                  </a:cubicBezTo>
                  <a:cubicBezTo>
                    <a:pt x="251" y="480"/>
                    <a:pt x="215" y="456"/>
                    <a:pt x="191" y="420"/>
                  </a:cubicBezTo>
                  <a:lnTo>
                    <a:pt x="191" y="420"/>
                  </a:lnTo>
                  <a:cubicBezTo>
                    <a:pt x="275" y="468"/>
                    <a:pt x="239" y="456"/>
                    <a:pt x="298" y="492"/>
                  </a:cubicBezTo>
                  <a:cubicBezTo>
                    <a:pt x="287" y="480"/>
                    <a:pt x="275" y="468"/>
                    <a:pt x="275" y="456"/>
                  </a:cubicBezTo>
                  <a:lnTo>
                    <a:pt x="275" y="456"/>
                  </a:lnTo>
                  <a:cubicBezTo>
                    <a:pt x="287" y="468"/>
                    <a:pt x="298" y="468"/>
                    <a:pt x="310" y="468"/>
                  </a:cubicBezTo>
                  <a:cubicBezTo>
                    <a:pt x="275" y="456"/>
                    <a:pt x="263" y="444"/>
                    <a:pt x="263" y="420"/>
                  </a:cubicBezTo>
                  <a:lnTo>
                    <a:pt x="263" y="420"/>
                  </a:lnTo>
                  <a:cubicBezTo>
                    <a:pt x="271" y="438"/>
                    <a:pt x="280" y="449"/>
                    <a:pt x="289" y="449"/>
                  </a:cubicBezTo>
                  <a:cubicBezTo>
                    <a:pt x="292" y="449"/>
                    <a:pt x="295" y="447"/>
                    <a:pt x="298" y="444"/>
                  </a:cubicBezTo>
                  <a:cubicBezTo>
                    <a:pt x="227" y="373"/>
                    <a:pt x="370" y="432"/>
                    <a:pt x="287" y="349"/>
                  </a:cubicBezTo>
                  <a:lnTo>
                    <a:pt x="287" y="349"/>
                  </a:lnTo>
                  <a:cubicBezTo>
                    <a:pt x="298" y="361"/>
                    <a:pt x="310" y="373"/>
                    <a:pt x="334" y="385"/>
                  </a:cubicBezTo>
                  <a:cubicBezTo>
                    <a:pt x="287" y="349"/>
                    <a:pt x="263" y="301"/>
                    <a:pt x="227" y="254"/>
                  </a:cubicBezTo>
                  <a:lnTo>
                    <a:pt x="227" y="254"/>
                  </a:lnTo>
                  <a:cubicBezTo>
                    <a:pt x="275" y="289"/>
                    <a:pt x="310" y="337"/>
                    <a:pt x="346" y="385"/>
                  </a:cubicBezTo>
                  <a:cubicBezTo>
                    <a:pt x="370" y="385"/>
                    <a:pt x="311" y="326"/>
                    <a:pt x="310" y="325"/>
                  </a:cubicBezTo>
                  <a:lnTo>
                    <a:pt x="310" y="325"/>
                  </a:lnTo>
                  <a:cubicBezTo>
                    <a:pt x="322" y="337"/>
                    <a:pt x="346" y="349"/>
                    <a:pt x="358" y="361"/>
                  </a:cubicBezTo>
                  <a:cubicBezTo>
                    <a:pt x="346" y="349"/>
                    <a:pt x="334" y="325"/>
                    <a:pt x="322" y="301"/>
                  </a:cubicBezTo>
                  <a:lnTo>
                    <a:pt x="322" y="301"/>
                  </a:lnTo>
                  <a:cubicBezTo>
                    <a:pt x="332" y="311"/>
                    <a:pt x="341" y="328"/>
                    <a:pt x="357" y="347"/>
                  </a:cubicBezTo>
                  <a:lnTo>
                    <a:pt x="357" y="347"/>
                  </a:lnTo>
                  <a:cubicBezTo>
                    <a:pt x="364" y="361"/>
                    <a:pt x="369" y="366"/>
                    <a:pt x="372" y="366"/>
                  </a:cubicBezTo>
                  <a:cubicBezTo>
                    <a:pt x="383" y="366"/>
                    <a:pt x="375" y="292"/>
                    <a:pt x="366" y="253"/>
                  </a:cubicBezTo>
                  <a:lnTo>
                    <a:pt x="366" y="253"/>
                  </a:lnTo>
                  <a:cubicBezTo>
                    <a:pt x="376" y="277"/>
                    <a:pt x="387" y="295"/>
                    <a:pt x="406" y="313"/>
                  </a:cubicBezTo>
                  <a:cubicBezTo>
                    <a:pt x="370" y="254"/>
                    <a:pt x="358" y="194"/>
                    <a:pt x="346" y="123"/>
                  </a:cubicBezTo>
                  <a:lnTo>
                    <a:pt x="346" y="123"/>
                  </a:lnTo>
                  <a:cubicBezTo>
                    <a:pt x="351" y="133"/>
                    <a:pt x="357" y="139"/>
                    <a:pt x="361" y="139"/>
                  </a:cubicBezTo>
                  <a:cubicBezTo>
                    <a:pt x="366" y="139"/>
                    <a:pt x="370" y="131"/>
                    <a:pt x="370" y="111"/>
                  </a:cubicBezTo>
                  <a:cubicBezTo>
                    <a:pt x="382" y="206"/>
                    <a:pt x="406" y="313"/>
                    <a:pt x="453" y="373"/>
                  </a:cubicBezTo>
                  <a:cubicBezTo>
                    <a:pt x="453" y="349"/>
                    <a:pt x="441" y="325"/>
                    <a:pt x="441" y="289"/>
                  </a:cubicBezTo>
                  <a:cubicBezTo>
                    <a:pt x="441" y="313"/>
                    <a:pt x="441" y="325"/>
                    <a:pt x="441" y="349"/>
                  </a:cubicBezTo>
                  <a:cubicBezTo>
                    <a:pt x="417" y="313"/>
                    <a:pt x="406" y="266"/>
                    <a:pt x="417" y="230"/>
                  </a:cubicBezTo>
                  <a:lnTo>
                    <a:pt x="417" y="230"/>
                  </a:lnTo>
                  <a:cubicBezTo>
                    <a:pt x="429" y="254"/>
                    <a:pt x="441" y="289"/>
                    <a:pt x="453" y="313"/>
                  </a:cubicBezTo>
                  <a:cubicBezTo>
                    <a:pt x="453" y="307"/>
                    <a:pt x="460" y="297"/>
                    <a:pt x="469" y="297"/>
                  </a:cubicBezTo>
                  <a:cubicBezTo>
                    <a:pt x="474" y="297"/>
                    <a:pt x="480" y="301"/>
                    <a:pt x="484" y="311"/>
                  </a:cubicBezTo>
                  <a:lnTo>
                    <a:pt x="484" y="311"/>
                  </a:lnTo>
                  <a:cubicBezTo>
                    <a:pt x="462" y="243"/>
                    <a:pt x="441" y="166"/>
                    <a:pt x="429" y="99"/>
                  </a:cubicBezTo>
                  <a:lnTo>
                    <a:pt x="429" y="99"/>
                  </a:lnTo>
                  <a:cubicBezTo>
                    <a:pt x="489" y="147"/>
                    <a:pt x="465" y="206"/>
                    <a:pt x="489" y="278"/>
                  </a:cubicBezTo>
                  <a:cubicBezTo>
                    <a:pt x="489" y="260"/>
                    <a:pt x="489" y="251"/>
                    <a:pt x="490" y="251"/>
                  </a:cubicBezTo>
                  <a:cubicBezTo>
                    <a:pt x="492" y="251"/>
                    <a:pt x="495" y="260"/>
                    <a:pt x="501" y="278"/>
                  </a:cubicBezTo>
                  <a:cubicBezTo>
                    <a:pt x="501" y="254"/>
                    <a:pt x="501" y="170"/>
                    <a:pt x="525" y="135"/>
                  </a:cubicBezTo>
                  <a:cubicBezTo>
                    <a:pt x="525" y="217"/>
                    <a:pt x="571" y="206"/>
                    <a:pt x="584" y="263"/>
                  </a:cubicBezTo>
                  <a:lnTo>
                    <a:pt x="584" y="263"/>
                  </a:lnTo>
                  <a:cubicBezTo>
                    <a:pt x="589" y="247"/>
                    <a:pt x="608" y="193"/>
                    <a:pt x="602" y="193"/>
                  </a:cubicBezTo>
                  <a:cubicBezTo>
                    <a:pt x="600" y="193"/>
                    <a:pt x="594" y="200"/>
                    <a:pt x="584" y="218"/>
                  </a:cubicBezTo>
                  <a:cubicBezTo>
                    <a:pt x="584" y="170"/>
                    <a:pt x="596" y="135"/>
                    <a:pt x="632" y="99"/>
                  </a:cubicBezTo>
                  <a:cubicBezTo>
                    <a:pt x="644" y="99"/>
                    <a:pt x="644" y="111"/>
                    <a:pt x="632" y="123"/>
                  </a:cubicBezTo>
                  <a:cubicBezTo>
                    <a:pt x="633" y="124"/>
                    <a:pt x="635" y="124"/>
                    <a:pt x="637" y="124"/>
                  </a:cubicBezTo>
                  <a:cubicBezTo>
                    <a:pt x="656" y="124"/>
                    <a:pt x="680" y="78"/>
                    <a:pt x="695" y="78"/>
                  </a:cubicBezTo>
                  <a:cubicBezTo>
                    <a:pt x="698" y="78"/>
                    <a:pt x="701" y="81"/>
                    <a:pt x="703" y="87"/>
                  </a:cubicBezTo>
                  <a:cubicBezTo>
                    <a:pt x="703" y="178"/>
                    <a:pt x="699" y="206"/>
                    <a:pt x="693" y="206"/>
                  </a:cubicBezTo>
                  <a:cubicBezTo>
                    <a:pt x="684" y="206"/>
                    <a:pt x="670" y="147"/>
                    <a:pt x="656" y="147"/>
                  </a:cubicBezTo>
                  <a:cubicBezTo>
                    <a:pt x="668" y="158"/>
                    <a:pt x="668" y="170"/>
                    <a:pt x="644" y="170"/>
                  </a:cubicBezTo>
                  <a:cubicBezTo>
                    <a:pt x="656" y="194"/>
                    <a:pt x="679" y="206"/>
                    <a:pt x="691" y="230"/>
                  </a:cubicBezTo>
                  <a:cubicBezTo>
                    <a:pt x="691" y="230"/>
                    <a:pt x="740" y="132"/>
                    <a:pt x="764" y="132"/>
                  </a:cubicBezTo>
                  <a:cubicBezTo>
                    <a:pt x="769" y="132"/>
                    <a:pt x="773" y="136"/>
                    <a:pt x="775" y="147"/>
                  </a:cubicBezTo>
                  <a:cubicBezTo>
                    <a:pt x="787" y="170"/>
                    <a:pt x="763" y="158"/>
                    <a:pt x="763" y="182"/>
                  </a:cubicBezTo>
                  <a:cubicBezTo>
                    <a:pt x="763" y="158"/>
                    <a:pt x="846" y="123"/>
                    <a:pt x="858" y="87"/>
                  </a:cubicBezTo>
                  <a:lnTo>
                    <a:pt x="858" y="87"/>
                  </a:lnTo>
                  <a:cubicBezTo>
                    <a:pt x="834" y="99"/>
                    <a:pt x="822" y="111"/>
                    <a:pt x="798" y="123"/>
                  </a:cubicBezTo>
                  <a:cubicBezTo>
                    <a:pt x="810" y="99"/>
                    <a:pt x="810" y="75"/>
                    <a:pt x="810" y="51"/>
                  </a:cubicBezTo>
                  <a:lnTo>
                    <a:pt x="810" y="51"/>
                  </a:lnTo>
                  <a:cubicBezTo>
                    <a:pt x="798" y="75"/>
                    <a:pt x="751" y="99"/>
                    <a:pt x="739" y="111"/>
                  </a:cubicBezTo>
                  <a:cubicBezTo>
                    <a:pt x="745" y="91"/>
                    <a:pt x="748" y="82"/>
                    <a:pt x="746" y="82"/>
                  </a:cubicBezTo>
                  <a:cubicBezTo>
                    <a:pt x="744" y="82"/>
                    <a:pt x="738" y="88"/>
                    <a:pt x="727" y="99"/>
                  </a:cubicBezTo>
                  <a:cubicBezTo>
                    <a:pt x="756" y="25"/>
                    <a:pt x="709" y="1"/>
                    <a:pt x="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6747;p43">
              <a:extLst>
                <a:ext uri="{FF2B5EF4-FFF2-40B4-BE49-F238E27FC236}">
                  <a16:creationId xmlns:a16="http://schemas.microsoft.com/office/drawing/2014/main" id="{EFAE7F6B-B26B-4F0E-81B9-92878902FAA8}"/>
                </a:ext>
              </a:extLst>
            </p:cNvPr>
            <p:cNvSpPr/>
            <p:nvPr/>
          </p:nvSpPr>
          <p:spPr>
            <a:xfrm>
              <a:off x="1729975" y="26442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6748;p43">
              <a:extLst>
                <a:ext uri="{FF2B5EF4-FFF2-40B4-BE49-F238E27FC236}">
                  <a16:creationId xmlns:a16="http://schemas.microsoft.com/office/drawing/2014/main" id="{461D5EBB-C6EA-4CDB-BB3B-7AF454D5D827}"/>
                </a:ext>
              </a:extLst>
            </p:cNvPr>
            <p:cNvSpPr/>
            <p:nvPr/>
          </p:nvSpPr>
          <p:spPr>
            <a:xfrm>
              <a:off x="1732050" y="26537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cubicBezTo>
                    <a:pt x="0" y="13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6749;p43">
              <a:extLst>
                <a:ext uri="{FF2B5EF4-FFF2-40B4-BE49-F238E27FC236}">
                  <a16:creationId xmlns:a16="http://schemas.microsoft.com/office/drawing/2014/main" id="{DF04F822-F513-4147-8344-019C9A622810}"/>
                </a:ext>
              </a:extLst>
            </p:cNvPr>
            <p:cNvSpPr/>
            <p:nvPr/>
          </p:nvSpPr>
          <p:spPr>
            <a:xfrm>
              <a:off x="1741875" y="26361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12"/>
                  </a:moveTo>
                  <a:cubicBezTo>
                    <a:pt x="0" y="24"/>
                    <a:pt x="24" y="12"/>
                    <a:pt x="24" y="12"/>
                  </a:cubicBezTo>
                  <a:cubicBezTo>
                    <a:pt x="24" y="12"/>
                    <a:pt x="24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6750;p43">
              <a:extLst>
                <a:ext uri="{FF2B5EF4-FFF2-40B4-BE49-F238E27FC236}">
                  <a16:creationId xmlns:a16="http://schemas.microsoft.com/office/drawing/2014/main" id="{EDED60B9-A072-4C47-8E81-3D5F55529359}"/>
                </a:ext>
              </a:extLst>
            </p:cNvPr>
            <p:cNvSpPr/>
            <p:nvPr/>
          </p:nvSpPr>
          <p:spPr>
            <a:xfrm>
              <a:off x="1741875" y="26413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9" y="1"/>
                  </a:moveTo>
                  <a:cubicBezTo>
                    <a:pt x="6" y="1"/>
                    <a:pt x="0" y="4"/>
                    <a:pt x="0" y="10"/>
                  </a:cubicBezTo>
                  <a:cubicBezTo>
                    <a:pt x="12" y="4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6751;p43">
              <a:extLst>
                <a:ext uri="{FF2B5EF4-FFF2-40B4-BE49-F238E27FC236}">
                  <a16:creationId xmlns:a16="http://schemas.microsoft.com/office/drawing/2014/main" id="{CFEC1B75-36F7-4732-ADD0-43CBD5A6F21B}"/>
                </a:ext>
              </a:extLst>
            </p:cNvPr>
            <p:cNvSpPr/>
            <p:nvPr/>
          </p:nvSpPr>
          <p:spPr>
            <a:xfrm>
              <a:off x="1741575" y="26376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cubicBezTo>
                    <a:pt x="0" y="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6752;p43">
              <a:extLst>
                <a:ext uri="{FF2B5EF4-FFF2-40B4-BE49-F238E27FC236}">
                  <a16:creationId xmlns:a16="http://schemas.microsoft.com/office/drawing/2014/main" id="{D3480F92-E69F-4ABE-8820-00D06B717FD0}"/>
                </a:ext>
              </a:extLst>
            </p:cNvPr>
            <p:cNvSpPr/>
            <p:nvPr/>
          </p:nvSpPr>
          <p:spPr>
            <a:xfrm>
              <a:off x="1741875" y="26388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6753;p43">
              <a:extLst>
                <a:ext uri="{FF2B5EF4-FFF2-40B4-BE49-F238E27FC236}">
                  <a16:creationId xmlns:a16="http://schemas.microsoft.com/office/drawing/2014/main" id="{53EDF12A-99E1-4C7A-9CE9-0B517A570200}"/>
                </a:ext>
              </a:extLst>
            </p:cNvPr>
            <p:cNvSpPr/>
            <p:nvPr/>
          </p:nvSpPr>
          <p:spPr>
            <a:xfrm>
              <a:off x="1739900" y="2635400"/>
              <a:ext cx="1175" cy="850"/>
            </a:xfrm>
            <a:custGeom>
              <a:avLst/>
              <a:gdLst/>
              <a:ahLst/>
              <a:cxnLst/>
              <a:rect l="l" t="t" r="r" b="b"/>
              <a:pathLst>
                <a:path w="47" h="34" extrusionOk="0">
                  <a:moveTo>
                    <a:pt x="43" y="1"/>
                  </a:moveTo>
                  <a:cubicBezTo>
                    <a:pt x="35" y="1"/>
                    <a:pt x="1" y="31"/>
                    <a:pt x="20" y="31"/>
                  </a:cubicBezTo>
                  <a:cubicBezTo>
                    <a:pt x="21" y="33"/>
                    <a:pt x="23" y="33"/>
                    <a:pt x="24" y="33"/>
                  </a:cubicBezTo>
                  <a:cubicBezTo>
                    <a:pt x="33" y="33"/>
                    <a:pt x="41" y="5"/>
                    <a:pt x="43" y="5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6" y="3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6754;p43">
              <a:extLst>
                <a:ext uri="{FF2B5EF4-FFF2-40B4-BE49-F238E27FC236}">
                  <a16:creationId xmlns:a16="http://schemas.microsoft.com/office/drawing/2014/main" id="{BA37DF30-9570-4BC1-9DAF-9FC06A4DBA0F}"/>
                </a:ext>
              </a:extLst>
            </p:cNvPr>
            <p:cNvSpPr/>
            <p:nvPr/>
          </p:nvSpPr>
          <p:spPr>
            <a:xfrm>
              <a:off x="1740675" y="2639600"/>
              <a:ext cx="300" cy="750"/>
            </a:xfrm>
            <a:custGeom>
              <a:avLst/>
              <a:gdLst/>
              <a:ahLst/>
              <a:cxnLst/>
              <a:rect l="l" t="t" r="r" b="b"/>
              <a:pathLst>
                <a:path w="12" h="30" extrusionOk="0">
                  <a:moveTo>
                    <a:pt x="11" y="1"/>
                  </a:moveTo>
                  <a:cubicBezTo>
                    <a:pt x="10" y="1"/>
                    <a:pt x="1" y="22"/>
                    <a:pt x="1" y="30"/>
                  </a:cubicBezTo>
                  <a:cubicBezTo>
                    <a:pt x="10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6755;p43">
              <a:extLst>
                <a:ext uri="{FF2B5EF4-FFF2-40B4-BE49-F238E27FC236}">
                  <a16:creationId xmlns:a16="http://schemas.microsoft.com/office/drawing/2014/main" id="{5DD4B332-AEE4-4126-8213-F32A965CA1EC}"/>
                </a:ext>
              </a:extLst>
            </p:cNvPr>
            <p:cNvSpPr/>
            <p:nvPr/>
          </p:nvSpPr>
          <p:spPr>
            <a:xfrm>
              <a:off x="1739800" y="2639150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0" y="0"/>
                  </a:moveTo>
                  <a:cubicBezTo>
                    <a:pt x="24" y="36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6756;p43">
              <a:extLst>
                <a:ext uri="{FF2B5EF4-FFF2-40B4-BE49-F238E27FC236}">
                  <a16:creationId xmlns:a16="http://schemas.microsoft.com/office/drawing/2014/main" id="{B3EFDEF3-B981-4E90-BB02-FD6265FF0104}"/>
                </a:ext>
              </a:extLst>
            </p:cNvPr>
            <p:cNvSpPr/>
            <p:nvPr/>
          </p:nvSpPr>
          <p:spPr>
            <a:xfrm>
              <a:off x="1740075" y="26397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6757;p43">
              <a:extLst>
                <a:ext uri="{FF2B5EF4-FFF2-40B4-BE49-F238E27FC236}">
                  <a16:creationId xmlns:a16="http://schemas.microsoft.com/office/drawing/2014/main" id="{9EE229C0-6E93-471D-AF93-52B716E5D092}"/>
                </a:ext>
              </a:extLst>
            </p:cNvPr>
            <p:cNvSpPr/>
            <p:nvPr/>
          </p:nvSpPr>
          <p:spPr>
            <a:xfrm>
              <a:off x="1736900" y="2638050"/>
              <a:ext cx="475" cy="825"/>
            </a:xfrm>
            <a:custGeom>
              <a:avLst/>
              <a:gdLst/>
              <a:ahLst/>
              <a:cxnLst/>
              <a:rect l="l" t="t" r="r" b="b"/>
              <a:pathLst>
                <a:path w="19" h="33" extrusionOk="0">
                  <a:moveTo>
                    <a:pt x="17" y="1"/>
                  </a:moveTo>
                  <a:lnTo>
                    <a:pt x="17" y="1"/>
                  </a:lnTo>
                  <a:cubicBezTo>
                    <a:pt x="15" y="1"/>
                    <a:pt x="7" y="18"/>
                    <a:pt x="6" y="27"/>
                  </a:cubicBezTo>
                  <a:lnTo>
                    <a:pt x="6" y="27"/>
                  </a:lnTo>
                  <a:cubicBezTo>
                    <a:pt x="6" y="27"/>
                    <a:pt x="6" y="27"/>
                    <a:pt x="6" y="27"/>
                  </a:cubicBezTo>
                  <a:cubicBezTo>
                    <a:pt x="4" y="27"/>
                    <a:pt x="1" y="32"/>
                    <a:pt x="9" y="32"/>
                  </a:cubicBezTo>
                  <a:cubicBezTo>
                    <a:pt x="17" y="9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6758;p43">
              <a:extLst>
                <a:ext uri="{FF2B5EF4-FFF2-40B4-BE49-F238E27FC236}">
                  <a16:creationId xmlns:a16="http://schemas.microsoft.com/office/drawing/2014/main" id="{9E83E10D-4B25-4954-8157-E283CD9CDA13}"/>
                </a:ext>
              </a:extLst>
            </p:cNvPr>
            <p:cNvSpPr/>
            <p:nvPr/>
          </p:nvSpPr>
          <p:spPr>
            <a:xfrm>
              <a:off x="1737400" y="2640000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3" y="1"/>
                  </a:moveTo>
                  <a:cubicBezTo>
                    <a:pt x="2" y="1"/>
                    <a:pt x="1" y="7"/>
                    <a:pt x="1" y="26"/>
                  </a:cubicBezTo>
                  <a:cubicBezTo>
                    <a:pt x="3" y="31"/>
                    <a:pt x="4" y="33"/>
                    <a:pt x="5" y="33"/>
                  </a:cubicBezTo>
                  <a:cubicBezTo>
                    <a:pt x="8" y="3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6759;p43">
              <a:extLst>
                <a:ext uri="{FF2B5EF4-FFF2-40B4-BE49-F238E27FC236}">
                  <a16:creationId xmlns:a16="http://schemas.microsoft.com/office/drawing/2014/main" id="{E0AA69C8-6957-40DB-A402-3E99EA30B68D}"/>
                </a:ext>
              </a:extLst>
            </p:cNvPr>
            <p:cNvSpPr/>
            <p:nvPr/>
          </p:nvSpPr>
          <p:spPr>
            <a:xfrm>
              <a:off x="1736525" y="2640625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2" y="1"/>
                  </a:moveTo>
                  <a:cubicBezTo>
                    <a:pt x="12" y="1"/>
                    <a:pt x="0" y="25"/>
                    <a:pt x="0" y="25"/>
                  </a:cubicBezTo>
                  <a:cubicBezTo>
                    <a:pt x="12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6760;p43">
              <a:extLst>
                <a:ext uri="{FF2B5EF4-FFF2-40B4-BE49-F238E27FC236}">
                  <a16:creationId xmlns:a16="http://schemas.microsoft.com/office/drawing/2014/main" id="{5F8A7EF9-6B90-4B72-9FF8-7AD251ED2676}"/>
                </a:ext>
              </a:extLst>
            </p:cNvPr>
            <p:cNvSpPr/>
            <p:nvPr/>
          </p:nvSpPr>
          <p:spPr>
            <a:xfrm>
              <a:off x="1733000" y="2638100"/>
              <a:ext cx="275" cy="1375"/>
            </a:xfrm>
            <a:custGeom>
              <a:avLst/>
              <a:gdLst/>
              <a:ahLst/>
              <a:cxnLst/>
              <a:rect l="l" t="t" r="r" b="b"/>
              <a:pathLst>
                <a:path w="11" h="5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22"/>
                    <a:pt x="10" y="54"/>
                  </a:cubicBezTo>
                  <a:cubicBezTo>
                    <a:pt x="5" y="1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6761;p43">
              <a:extLst>
                <a:ext uri="{FF2B5EF4-FFF2-40B4-BE49-F238E27FC236}">
                  <a16:creationId xmlns:a16="http://schemas.microsoft.com/office/drawing/2014/main" id="{1EF6307C-35EF-4FAA-82CF-D04AD1310B21}"/>
                </a:ext>
              </a:extLst>
            </p:cNvPr>
            <p:cNvSpPr/>
            <p:nvPr/>
          </p:nvSpPr>
          <p:spPr>
            <a:xfrm>
              <a:off x="1731450" y="2642725"/>
              <a:ext cx="400" cy="1025"/>
            </a:xfrm>
            <a:custGeom>
              <a:avLst/>
              <a:gdLst/>
              <a:ahLst/>
              <a:cxnLst/>
              <a:rect l="l" t="t" r="r" b="b"/>
              <a:pathLst>
                <a:path w="16" h="41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25"/>
                    <a:pt x="13" y="40"/>
                    <a:pt x="14" y="40"/>
                  </a:cubicBezTo>
                  <a:cubicBezTo>
                    <a:pt x="15" y="40"/>
                    <a:pt x="12" y="28"/>
                    <a:pt x="1" y="0"/>
                  </a:cubicBezTo>
                  <a:lnTo>
                    <a:pt x="1" y="0"/>
                  </a:lnTo>
                  <a:cubicBezTo>
                    <a:pt x="6" y="10"/>
                    <a:pt x="9" y="14"/>
                    <a:pt x="9" y="14"/>
                  </a:cubicBezTo>
                  <a:cubicBezTo>
                    <a:pt x="10" y="14"/>
                    <a:pt x="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6762;p43">
              <a:extLst>
                <a:ext uri="{FF2B5EF4-FFF2-40B4-BE49-F238E27FC236}">
                  <a16:creationId xmlns:a16="http://schemas.microsoft.com/office/drawing/2014/main" id="{C7CE2B9D-DEFA-4BFB-BAC0-E9CA23C0724B}"/>
                </a:ext>
              </a:extLst>
            </p:cNvPr>
            <p:cNvSpPr/>
            <p:nvPr/>
          </p:nvSpPr>
          <p:spPr>
            <a:xfrm>
              <a:off x="1748225" y="2649575"/>
              <a:ext cx="525" cy="350"/>
            </a:xfrm>
            <a:custGeom>
              <a:avLst/>
              <a:gdLst/>
              <a:ahLst/>
              <a:cxnLst/>
              <a:rect l="l" t="t" r="r" b="b"/>
              <a:pathLst>
                <a:path w="21" h="14" extrusionOk="0">
                  <a:moveTo>
                    <a:pt x="20" y="0"/>
                  </a:moveTo>
                  <a:cubicBezTo>
                    <a:pt x="5" y="10"/>
                    <a:pt x="1" y="14"/>
                    <a:pt x="1" y="14"/>
                  </a:cubicBezTo>
                  <a:cubicBezTo>
                    <a:pt x="3" y="14"/>
                    <a:pt x="13" y="7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6763;p43">
              <a:extLst>
                <a:ext uri="{FF2B5EF4-FFF2-40B4-BE49-F238E27FC236}">
                  <a16:creationId xmlns:a16="http://schemas.microsoft.com/office/drawing/2014/main" id="{65E1CEF9-132F-4F97-BAB2-CAB19EC41E8F}"/>
                </a:ext>
              </a:extLst>
            </p:cNvPr>
            <p:cNvSpPr/>
            <p:nvPr/>
          </p:nvSpPr>
          <p:spPr>
            <a:xfrm>
              <a:off x="1747525" y="2648975"/>
              <a:ext cx="750" cy="350"/>
            </a:xfrm>
            <a:custGeom>
              <a:avLst/>
              <a:gdLst/>
              <a:ahLst/>
              <a:cxnLst/>
              <a:rect l="l" t="t" r="r" b="b"/>
              <a:pathLst>
                <a:path w="30" h="14" extrusionOk="0">
                  <a:moveTo>
                    <a:pt x="1" y="0"/>
                  </a:moveTo>
                  <a:cubicBezTo>
                    <a:pt x="1" y="7"/>
                    <a:pt x="20" y="14"/>
                    <a:pt x="26" y="14"/>
                  </a:cubicBezTo>
                  <a:cubicBezTo>
                    <a:pt x="30" y="14"/>
                    <a:pt x="2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6764;p43">
              <a:extLst>
                <a:ext uri="{FF2B5EF4-FFF2-40B4-BE49-F238E27FC236}">
                  <a16:creationId xmlns:a16="http://schemas.microsoft.com/office/drawing/2014/main" id="{ECDEA98D-9FAA-4D04-BD06-967834E8127D}"/>
                </a:ext>
              </a:extLst>
            </p:cNvPr>
            <p:cNvSpPr/>
            <p:nvPr/>
          </p:nvSpPr>
          <p:spPr>
            <a:xfrm>
              <a:off x="1730275" y="2649850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0" y="25"/>
                  </a:moveTo>
                  <a:cubicBezTo>
                    <a:pt x="60" y="1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6765;p43">
              <a:extLst>
                <a:ext uri="{FF2B5EF4-FFF2-40B4-BE49-F238E27FC236}">
                  <a16:creationId xmlns:a16="http://schemas.microsoft.com/office/drawing/2014/main" id="{213D33E5-05AE-46CB-9E44-C1DE084F1A5F}"/>
                </a:ext>
              </a:extLst>
            </p:cNvPr>
            <p:cNvSpPr/>
            <p:nvPr/>
          </p:nvSpPr>
          <p:spPr>
            <a:xfrm>
              <a:off x="1729975" y="26519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6" y="0"/>
                  </a:moveTo>
                  <a:cubicBezTo>
                    <a:pt x="0" y="24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6766;p43">
              <a:extLst>
                <a:ext uri="{FF2B5EF4-FFF2-40B4-BE49-F238E27FC236}">
                  <a16:creationId xmlns:a16="http://schemas.microsoft.com/office/drawing/2014/main" id="{D5CB1787-D048-4E1F-9F93-4A0D9243ED38}"/>
                </a:ext>
              </a:extLst>
            </p:cNvPr>
            <p:cNvSpPr/>
            <p:nvPr/>
          </p:nvSpPr>
          <p:spPr>
            <a:xfrm>
              <a:off x="1731925" y="2652250"/>
              <a:ext cx="450" cy="425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5" y="0"/>
                  </a:moveTo>
                  <a:cubicBezTo>
                    <a:pt x="13" y="0"/>
                    <a:pt x="0" y="16"/>
                    <a:pt x="1" y="16"/>
                  </a:cubicBezTo>
                  <a:cubicBezTo>
                    <a:pt x="2" y="16"/>
                    <a:pt x="5" y="12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6767;p43">
              <a:extLst>
                <a:ext uri="{FF2B5EF4-FFF2-40B4-BE49-F238E27FC236}">
                  <a16:creationId xmlns:a16="http://schemas.microsoft.com/office/drawing/2014/main" id="{8210629E-B37D-4285-88CD-9849AB2ED71F}"/>
                </a:ext>
              </a:extLst>
            </p:cNvPr>
            <p:cNvSpPr/>
            <p:nvPr/>
          </p:nvSpPr>
          <p:spPr>
            <a:xfrm>
              <a:off x="1729675" y="2751075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2" y="0"/>
                  </a:moveTo>
                  <a:cubicBezTo>
                    <a:pt x="12" y="0"/>
                    <a:pt x="36" y="0"/>
                    <a:pt x="36" y="0"/>
                  </a:cubicBez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6768;p43">
              <a:extLst>
                <a:ext uri="{FF2B5EF4-FFF2-40B4-BE49-F238E27FC236}">
                  <a16:creationId xmlns:a16="http://schemas.microsoft.com/office/drawing/2014/main" id="{3C8CBB10-52D9-49B9-8E26-E791247AAC6E}"/>
                </a:ext>
              </a:extLst>
            </p:cNvPr>
            <p:cNvSpPr/>
            <p:nvPr/>
          </p:nvSpPr>
          <p:spPr>
            <a:xfrm>
              <a:off x="1727800" y="2749050"/>
              <a:ext cx="700" cy="250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5" y="1"/>
                  </a:moveTo>
                  <a:cubicBezTo>
                    <a:pt x="1" y="1"/>
                    <a:pt x="4" y="4"/>
                    <a:pt x="28" y="10"/>
                  </a:cubicBezTo>
                  <a:cubicBezTo>
                    <a:pt x="22" y="4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6769;p43">
              <a:extLst>
                <a:ext uri="{FF2B5EF4-FFF2-40B4-BE49-F238E27FC236}">
                  <a16:creationId xmlns:a16="http://schemas.microsoft.com/office/drawing/2014/main" id="{EC7D1ADF-9E97-42BA-B3C8-A3D256F68EB2}"/>
                </a:ext>
              </a:extLst>
            </p:cNvPr>
            <p:cNvSpPr/>
            <p:nvPr/>
          </p:nvSpPr>
          <p:spPr>
            <a:xfrm>
              <a:off x="1727350" y="2747500"/>
              <a:ext cx="2050" cy="900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lnTo>
                    <a:pt x="22" y="0"/>
                  </a:lnTo>
                  <a:cubicBezTo>
                    <a:pt x="4" y="6"/>
                    <a:pt x="1" y="9"/>
                    <a:pt x="4" y="9"/>
                  </a:cubicBezTo>
                  <a:cubicBezTo>
                    <a:pt x="6" y="9"/>
                    <a:pt x="10" y="8"/>
                    <a:pt x="15" y="5"/>
                  </a:cubicBezTo>
                  <a:lnTo>
                    <a:pt x="15" y="5"/>
                  </a:lnTo>
                  <a:cubicBezTo>
                    <a:pt x="4" y="18"/>
                    <a:pt x="23" y="36"/>
                    <a:pt x="34" y="36"/>
                  </a:cubicBezTo>
                  <a:cubicBezTo>
                    <a:pt x="81" y="36"/>
                    <a:pt x="10" y="24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6770;p43">
              <a:extLst>
                <a:ext uri="{FF2B5EF4-FFF2-40B4-BE49-F238E27FC236}">
                  <a16:creationId xmlns:a16="http://schemas.microsoft.com/office/drawing/2014/main" id="{17970944-D716-48D5-9163-C2E3A6F4B290}"/>
                </a:ext>
              </a:extLst>
            </p:cNvPr>
            <p:cNvSpPr/>
            <p:nvPr/>
          </p:nvSpPr>
          <p:spPr>
            <a:xfrm>
              <a:off x="1729525" y="2745550"/>
              <a:ext cx="325" cy="475"/>
            </a:xfrm>
            <a:custGeom>
              <a:avLst/>
              <a:gdLst/>
              <a:ahLst/>
              <a:cxnLst/>
              <a:rect l="l" t="t" r="r" b="b"/>
              <a:pathLst>
                <a:path w="13" h="19" extrusionOk="0">
                  <a:moveTo>
                    <a:pt x="6" y="1"/>
                  </a:moveTo>
                  <a:cubicBezTo>
                    <a:pt x="5" y="1"/>
                    <a:pt x="3" y="3"/>
                    <a:pt x="3" y="7"/>
                  </a:cubicBezTo>
                  <a:lnTo>
                    <a:pt x="3" y="7"/>
                  </a:lnTo>
                  <a:cubicBezTo>
                    <a:pt x="2" y="6"/>
                    <a:pt x="2" y="5"/>
                    <a:pt x="1" y="5"/>
                  </a:cubicBezTo>
                  <a:lnTo>
                    <a:pt x="1" y="5"/>
                  </a:lnTo>
                  <a:cubicBezTo>
                    <a:pt x="0" y="5"/>
                    <a:pt x="1" y="9"/>
                    <a:pt x="6" y="19"/>
                  </a:cubicBezTo>
                  <a:cubicBezTo>
                    <a:pt x="12" y="7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6771;p43">
              <a:extLst>
                <a:ext uri="{FF2B5EF4-FFF2-40B4-BE49-F238E27FC236}">
                  <a16:creationId xmlns:a16="http://schemas.microsoft.com/office/drawing/2014/main" id="{FF72017A-275C-4A6B-8414-25A88F797645}"/>
                </a:ext>
              </a:extLst>
            </p:cNvPr>
            <p:cNvSpPr/>
            <p:nvPr/>
          </p:nvSpPr>
          <p:spPr>
            <a:xfrm>
              <a:off x="1729675" y="274562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6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10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6772;p43">
              <a:extLst>
                <a:ext uri="{FF2B5EF4-FFF2-40B4-BE49-F238E27FC236}">
                  <a16:creationId xmlns:a16="http://schemas.microsoft.com/office/drawing/2014/main" id="{BA2C95CD-9BE1-470D-81E9-DE51E62B5BDD}"/>
                </a:ext>
              </a:extLst>
            </p:cNvPr>
            <p:cNvSpPr/>
            <p:nvPr/>
          </p:nvSpPr>
          <p:spPr>
            <a:xfrm>
              <a:off x="1729075" y="2744550"/>
              <a:ext cx="825" cy="275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22" y="0"/>
                  </a:moveTo>
                  <a:cubicBezTo>
                    <a:pt x="16" y="0"/>
                    <a:pt x="8" y="3"/>
                    <a:pt x="0" y="11"/>
                  </a:cubicBezTo>
                  <a:cubicBezTo>
                    <a:pt x="32" y="1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6773;p43">
              <a:extLst>
                <a:ext uri="{FF2B5EF4-FFF2-40B4-BE49-F238E27FC236}">
                  <a16:creationId xmlns:a16="http://schemas.microsoft.com/office/drawing/2014/main" id="{54A35C0B-18FA-4AEC-8E97-8FA0F9E202BE}"/>
                </a:ext>
              </a:extLst>
            </p:cNvPr>
            <p:cNvSpPr/>
            <p:nvPr/>
          </p:nvSpPr>
          <p:spPr>
            <a:xfrm>
              <a:off x="1728475" y="27451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6774;p43">
              <a:extLst>
                <a:ext uri="{FF2B5EF4-FFF2-40B4-BE49-F238E27FC236}">
                  <a16:creationId xmlns:a16="http://schemas.microsoft.com/office/drawing/2014/main" id="{4F3D8EC9-4545-45CA-8056-4F3E95C182AE}"/>
                </a:ext>
              </a:extLst>
            </p:cNvPr>
            <p:cNvSpPr/>
            <p:nvPr/>
          </p:nvSpPr>
          <p:spPr>
            <a:xfrm>
              <a:off x="1728175" y="274510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1" y="1"/>
                    <a:pt x="13" y="1"/>
                    <a:pt x="36" y="1"/>
                  </a:cubicBezTo>
                  <a:cubicBezTo>
                    <a:pt x="36" y="1"/>
                    <a:pt x="2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6775;p43">
              <a:extLst>
                <a:ext uri="{FF2B5EF4-FFF2-40B4-BE49-F238E27FC236}">
                  <a16:creationId xmlns:a16="http://schemas.microsoft.com/office/drawing/2014/main" id="{CCD94D51-42BF-4D6E-B980-379A0E48192C}"/>
                </a:ext>
              </a:extLst>
            </p:cNvPr>
            <p:cNvSpPr/>
            <p:nvPr/>
          </p:nvSpPr>
          <p:spPr>
            <a:xfrm>
              <a:off x="1728175" y="2745400"/>
              <a:ext cx="1100" cy="650"/>
            </a:xfrm>
            <a:custGeom>
              <a:avLst/>
              <a:gdLst/>
              <a:ahLst/>
              <a:cxnLst/>
              <a:rect l="l" t="t" r="r" b="b"/>
              <a:pathLst>
                <a:path w="44" h="26" extrusionOk="0">
                  <a:moveTo>
                    <a:pt x="36" y="1"/>
                  </a:moveTo>
                  <a:lnTo>
                    <a:pt x="36" y="1"/>
                  </a:lnTo>
                  <a:cubicBezTo>
                    <a:pt x="28" y="9"/>
                    <a:pt x="26" y="18"/>
                    <a:pt x="16" y="18"/>
                  </a:cubicBezTo>
                  <a:cubicBezTo>
                    <a:pt x="13" y="18"/>
                    <a:pt x="8" y="16"/>
                    <a:pt x="1" y="13"/>
                  </a:cubicBezTo>
                  <a:lnTo>
                    <a:pt x="1" y="13"/>
                  </a:lnTo>
                  <a:cubicBezTo>
                    <a:pt x="5" y="22"/>
                    <a:pt x="13" y="26"/>
                    <a:pt x="21" y="26"/>
                  </a:cubicBezTo>
                  <a:cubicBezTo>
                    <a:pt x="33" y="26"/>
                    <a:pt x="44" y="1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6776;p43">
              <a:extLst>
                <a:ext uri="{FF2B5EF4-FFF2-40B4-BE49-F238E27FC236}">
                  <a16:creationId xmlns:a16="http://schemas.microsoft.com/office/drawing/2014/main" id="{A52EF329-BBE8-4773-97D5-1D5A46671503}"/>
                </a:ext>
              </a:extLst>
            </p:cNvPr>
            <p:cNvSpPr/>
            <p:nvPr/>
          </p:nvSpPr>
          <p:spPr>
            <a:xfrm>
              <a:off x="1726700" y="27478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6777;p43">
              <a:extLst>
                <a:ext uri="{FF2B5EF4-FFF2-40B4-BE49-F238E27FC236}">
                  <a16:creationId xmlns:a16="http://schemas.microsoft.com/office/drawing/2014/main" id="{45BAE36F-D394-4883-87FF-94809D9803AA}"/>
                </a:ext>
              </a:extLst>
            </p:cNvPr>
            <p:cNvSpPr/>
            <p:nvPr/>
          </p:nvSpPr>
          <p:spPr>
            <a:xfrm>
              <a:off x="1728175" y="2741825"/>
              <a:ext cx="1225" cy="2425"/>
            </a:xfrm>
            <a:custGeom>
              <a:avLst/>
              <a:gdLst/>
              <a:ahLst/>
              <a:cxnLst/>
              <a:rect l="l" t="t" r="r" b="b"/>
              <a:pathLst>
                <a:path w="49" h="97" extrusionOk="0">
                  <a:moveTo>
                    <a:pt x="13" y="72"/>
                  </a:moveTo>
                  <a:cubicBezTo>
                    <a:pt x="48" y="1"/>
                    <a:pt x="1" y="96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6778;p43">
              <a:extLst>
                <a:ext uri="{FF2B5EF4-FFF2-40B4-BE49-F238E27FC236}">
                  <a16:creationId xmlns:a16="http://schemas.microsoft.com/office/drawing/2014/main" id="{76FF7C43-E52B-4632-B984-49F910CBB48C}"/>
                </a:ext>
              </a:extLst>
            </p:cNvPr>
            <p:cNvSpPr/>
            <p:nvPr/>
          </p:nvSpPr>
          <p:spPr>
            <a:xfrm>
              <a:off x="1727575" y="274362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0"/>
                  </a:moveTo>
                  <a:cubicBezTo>
                    <a:pt x="7" y="6"/>
                    <a:pt x="10" y="9"/>
                    <a:pt x="13" y="9"/>
                  </a:cubicBezTo>
                  <a:cubicBezTo>
                    <a:pt x="16" y="9"/>
                    <a:pt x="19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6779;p43">
              <a:extLst>
                <a:ext uri="{FF2B5EF4-FFF2-40B4-BE49-F238E27FC236}">
                  <a16:creationId xmlns:a16="http://schemas.microsoft.com/office/drawing/2014/main" id="{02BA2DC2-746B-43AC-97E1-8B4D774F6A11}"/>
                </a:ext>
              </a:extLst>
            </p:cNvPr>
            <p:cNvSpPr/>
            <p:nvPr/>
          </p:nvSpPr>
          <p:spPr>
            <a:xfrm>
              <a:off x="1727000" y="274540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13"/>
                  </a:moveTo>
                  <a:cubicBezTo>
                    <a:pt x="0" y="1"/>
                    <a:pt x="0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6780;p43">
              <a:extLst>
                <a:ext uri="{FF2B5EF4-FFF2-40B4-BE49-F238E27FC236}">
                  <a16:creationId xmlns:a16="http://schemas.microsoft.com/office/drawing/2014/main" id="{D9086E57-DB49-443B-8326-C970AD8AC219}"/>
                </a:ext>
              </a:extLst>
            </p:cNvPr>
            <p:cNvSpPr/>
            <p:nvPr/>
          </p:nvSpPr>
          <p:spPr>
            <a:xfrm>
              <a:off x="1727875" y="2741675"/>
              <a:ext cx="1000" cy="350"/>
            </a:xfrm>
            <a:custGeom>
              <a:avLst/>
              <a:gdLst/>
              <a:ahLst/>
              <a:cxnLst/>
              <a:rect l="l" t="t" r="r" b="b"/>
              <a:pathLst>
                <a:path w="40" h="14" extrusionOk="0">
                  <a:moveTo>
                    <a:pt x="36" y="0"/>
                  </a:moveTo>
                  <a:cubicBezTo>
                    <a:pt x="34" y="0"/>
                    <a:pt x="28" y="2"/>
                    <a:pt x="13" y="7"/>
                  </a:cubicBezTo>
                  <a:cubicBezTo>
                    <a:pt x="3" y="12"/>
                    <a:pt x="0" y="14"/>
                    <a:pt x="1" y="14"/>
                  </a:cubicBezTo>
                  <a:cubicBezTo>
                    <a:pt x="5" y="14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6781;p43">
              <a:extLst>
                <a:ext uri="{FF2B5EF4-FFF2-40B4-BE49-F238E27FC236}">
                  <a16:creationId xmlns:a16="http://schemas.microsoft.com/office/drawing/2014/main" id="{79ED5CA1-1CD6-4987-BCCA-EF82D70F2019}"/>
                </a:ext>
              </a:extLst>
            </p:cNvPr>
            <p:cNvSpPr/>
            <p:nvPr/>
          </p:nvSpPr>
          <p:spPr>
            <a:xfrm>
              <a:off x="1727275" y="2740375"/>
              <a:ext cx="975" cy="300"/>
            </a:xfrm>
            <a:custGeom>
              <a:avLst/>
              <a:gdLst/>
              <a:ahLst/>
              <a:cxnLst/>
              <a:rect l="l" t="t" r="r" b="b"/>
              <a:pathLst>
                <a:path w="39" h="12" extrusionOk="0">
                  <a:moveTo>
                    <a:pt x="35" y="1"/>
                  </a:moveTo>
                  <a:cubicBezTo>
                    <a:pt x="34" y="1"/>
                    <a:pt x="25" y="3"/>
                    <a:pt x="1" y="11"/>
                  </a:cubicBezTo>
                  <a:cubicBezTo>
                    <a:pt x="9" y="1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6782;p43">
              <a:extLst>
                <a:ext uri="{FF2B5EF4-FFF2-40B4-BE49-F238E27FC236}">
                  <a16:creationId xmlns:a16="http://schemas.microsoft.com/office/drawing/2014/main" id="{68353939-1FB4-44CF-9163-41577350F708}"/>
                </a:ext>
              </a:extLst>
            </p:cNvPr>
            <p:cNvSpPr/>
            <p:nvPr/>
          </p:nvSpPr>
          <p:spPr>
            <a:xfrm>
              <a:off x="1727275" y="2741825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1" y="49"/>
                  </a:moveTo>
                  <a:cubicBezTo>
                    <a:pt x="1" y="49"/>
                    <a:pt x="61" y="1"/>
                    <a:pt x="1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6783;p43">
              <a:extLst>
                <a:ext uri="{FF2B5EF4-FFF2-40B4-BE49-F238E27FC236}">
                  <a16:creationId xmlns:a16="http://schemas.microsoft.com/office/drawing/2014/main" id="{A96EC958-6BE3-4A0F-9DD5-3F6691B60341}"/>
                </a:ext>
              </a:extLst>
            </p:cNvPr>
            <p:cNvSpPr/>
            <p:nvPr/>
          </p:nvSpPr>
          <p:spPr>
            <a:xfrm>
              <a:off x="1727275" y="27424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5"/>
                  </a:moveTo>
                  <a:cubicBezTo>
                    <a:pt x="1" y="25"/>
                    <a:pt x="1" y="1"/>
                    <a:pt x="1" y="25"/>
                  </a:cubicBezTo>
                  <a:cubicBezTo>
                    <a:pt x="1" y="25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6784;p43">
              <a:extLst>
                <a:ext uri="{FF2B5EF4-FFF2-40B4-BE49-F238E27FC236}">
                  <a16:creationId xmlns:a16="http://schemas.microsoft.com/office/drawing/2014/main" id="{0706D1D2-D55F-4BD8-BAD0-FD590AD690C9}"/>
                </a:ext>
              </a:extLst>
            </p:cNvPr>
            <p:cNvSpPr/>
            <p:nvPr/>
          </p:nvSpPr>
          <p:spPr>
            <a:xfrm>
              <a:off x="1726400" y="2744525"/>
              <a:ext cx="1200" cy="600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48" y="0"/>
                  </a:moveTo>
                  <a:cubicBezTo>
                    <a:pt x="24" y="0"/>
                    <a:pt x="12" y="0"/>
                    <a:pt x="0" y="24"/>
                  </a:cubicBezTo>
                  <a:cubicBezTo>
                    <a:pt x="12" y="24"/>
                    <a:pt x="2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6785;p43">
              <a:extLst>
                <a:ext uri="{FF2B5EF4-FFF2-40B4-BE49-F238E27FC236}">
                  <a16:creationId xmlns:a16="http://schemas.microsoft.com/office/drawing/2014/main" id="{89BD6E72-674E-4E77-B370-05D60F0DB9B4}"/>
                </a:ext>
              </a:extLst>
            </p:cNvPr>
            <p:cNvSpPr/>
            <p:nvPr/>
          </p:nvSpPr>
          <p:spPr>
            <a:xfrm>
              <a:off x="1727000" y="274332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4"/>
                  </a:moveTo>
                  <a:cubicBezTo>
                    <a:pt x="36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6786;p43">
              <a:extLst>
                <a:ext uri="{FF2B5EF4-FFF2-40B4-BE49-F238E27FC236}">
                  <a16:creationId xmlns:a16="http://schemas.microsoft.com/office/drawing/2014/main" id="{86AECA40-B967-478A-9438-6497A773E72D}"/>
                </a:ext>
              </a:extLst>
            </p:cNvPr>
            <p:cNvSpPr/>
            <p:nvPr/>
          </p:nvSpPr>
          <p:spPr>
            <a:xfrm>
              <a:off x="1726700" y="27436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6787;p43">
              <a:extLst>
                <a:ext uri="{FF2B5EF4-FFF2-40B4-BE49-F238E27FC236}">
                  <a16:creationId xmlns:a16="http://schemas.microsoft.com/office/drawing/2014/main" id="{9BD9E391-CECC-4F68-9667-D2ED34B426E5}"/>
                </a:ext>
              </a:extLst>
            </p:cNvPr>
            <p:cNvSpPr/>
            <p:nvPr/>
          </p:nvSpPr>
          <p:spPr>
            <a:xfrm>
              <a:off x="1726200" y="2741825"/>
              <a:ext cx="725" cy="17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20" y="1"/>
                  </a:move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6788;p43">
              <a:extLst>
                <a:ext uri="{FF2B5EF4-FFF2-40B4-BE49-F238E27FC236}">
                  <a16:creationId xmlns:a16="http://schemas.microsoft.com/office/drawing/2014/main" id="{BA9BC166-C4B0-49FD-AF0E-F4C23C907F94}"/>
                </a:ext>
              </a:extLst>
            </p:cNvPr>
            <p:cNvSpPr/>
            <p:nvPr/>
          </p:nvSpPr>
          <p:spPr>
            <a:xfrm>
              <a:off x="1724900" y="27404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6789;p43">
              <a:extLst>
                <a:ext uri="{FF2B5EF4-FFF2-40B4-BE49-F238E27FC236}">
                  <a16:creationId xmlns:a16="http://schemas.microsoft.com/office/drawing/2014/main" id="{F3A9F570-DCD4-45C3-8E09-46584ED4955A}"/>
                </a:ext>
              </a:extLst>
            </p:cNvPr>
            <p:cNvSpPr/>
            <p:nvPr/>
          </p:nvSpPr>
          <p:spPr>
            <a:xfrm>
              <a:off x="1726500" y="2742300"/>
              <a:ext cx="225" cy="150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6" y="0"/>
                  </a:moveTo>
                  <a:cubicBezTo>
                    <a:pt x="3" y="0"/>
                    <a:pt x="0" y="6"/>
                    <a:pt x="8" y="6"/>
                  </a:cubicBezTo>
                  <a:cubicBezTo>
                    <a:pt x="8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6790;p43">
              <a:extLst>
                <a:ext uri="{FF2B5EF4-FFF2-40B4-BE49-F238E27FC236}">
                  <a16:creationId xmlns:a16="http://schemas.microsoft.com/office/drawing/2014/main" id="{28A85125-93E8-4CFB-8844-E6ECBBE51E3C}"/>
                </a:ext>
              </a:extLst>
            </p:cNvPr>
            <p:cNvSpPr/>
            <p:nvPr/>
          </p:nvSpPr>
          <p:spPr>
            <a:xfrm>
              <a:off x="1726100" y="27406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12" y="0"/>
                    <a:pt x="12" y="2"/>
                    <a:pt x="12" y="5"/>
                  </a:cubicBezTo>
                  <a:lnTo>
                    <a:pt x="12" y="5"/>
                  </a:lnTo>
                  <a:cubicBezTo>
                    <a:pt x="12" y="3"/>
                    <a:pt x="12" y="2"/>
                    <a:pt x="12" y="0"/>
                  </a:cubicBezTo>
                  <a:close/>
                  <a:moveTo>
                    <a:pt x="12" y="5"/>
                  </a:moveTo>
                  <a:cubicBezTo>
                    <a:pt x="9" y="12"/>
                    <a:pt x="0" y="14"/>
                    <a:pt x="0" y="24"/>
                  </a:cubicBezTo>
                  <a:cubicBezTo>
                    <a:pt x="8" y="17"/>
                    <a:pt x="11" y="9"/>
                    <a:pt x="1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6791;p43">
              <a:extLst>
                <a:ext uri="{FF2B5EF4-FFF2-40B4-BE49-F238E27FC236}">
                  <a16:creationId xmlns:a16="http://schemas.microsoft.com/office/drawing/2014/main" id="{4CEC1950-5C91-4066-850F-578205818900}"/>
                </a:ext>
              </a:extLst>
            </p:cNvPr>
            <p:cNvSpPr/>
            <p:nvPr/>
          </p:nvSpPr>
          <p:spPr>
            <a:xfrm>
              <a:off x="1726600" y="2742125"/>
              <a:ext cx="425" cy="175"/>
            </a:xfrm>
            <a:custGeom>
              <a:avLst/>
              <a:gdLst/>
              <a:ahLst/>
              <a:cxnLst/>
              <a:rect l="l" t="t" r="r" b="b"/>
              <a:pathLst>
                <a:path w="17" h="7" extrusionOk="0">
                  <a:moveTo>
                    <a:pt x="16" y="1"/>
                  </a:moveTo>
                  <a:cubicBezTo>
                    <a:pt x="0" y="1"/>
                    <a:pt x="5" y="6"/>
                    <a:pt x="11" y="6"/>
                  </a:cubicBezTo>
                  <a:cubicBezTo>
                    <a:pt x="13" y="6"/>
                    <a:pt x="16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6792;p43">
              <a:extLst>
                <a:ext uri="{FF2B5EF4-FFF2-40B4-BE49-F238E27FC236}">
                  <a16:creationId xmlns:a16="http://schemas.microsoft.com/office/drawing/2014/main" id="{91E031F2-037F-4749-B1C5-459515C4B963}"/>
                </a:ext>
              </a:extLst>
            </p:cNvPr>
            <p:cNvSpPr/>
            <p:nvPr/>
          </p:nvSpPr>
          <p:spPr>
            <a:xfrm>
              <a:off x="1722225" y="2740650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108" y="0"/>
                  </a:moveTo>
                  <a:cubicBezTo>
                    <a:pt x="86" y="0"/>
                    <a:pt x="64" y="31"/>
                    <a:pt x="60" y="64"/>
                  </a:cubicBezTo>
                  <a:lnTo>
                    <a:pt x="60" y="64"/>
                  </a:lnTo>
                  <a:cubicBezTo>
                    <a:pt x="77" y="49"/>
                    <a:pt x="93" y="29"/>
                    <a:pt x="108" y="0"/>
                  </a:cubicBezTo>
                  <a:close/>
                  <a:moveTo>
                    <a:pt x="55" y="69"/>
                  </a:moveTo>
                  <a:cubicBezTo>
                    <a:pt x="55" y="69"/>
                    <a:pt x="55" y="69"/>
                    <a:pt x="55" y="69"/>
                  </a:cubicBezTo>
                  <a:lnTo>
                    <a:pt x="55" y="69"/>
                  </a:lnTo>
                  <a:cubicBezTo>
                    <a:pt x="54" y="69"/>
                    <a:pt x="54" y="70"/>
                    <a:pt x="54" y="70"/>
                  </a:cubicBezTo>
                  <a:lnTo>
                    <a:pt x="54" y="70"/>
                  </a:lnTo>
                  <a:cubicBezTo>
                    <a:pt x="54" y="69"/>
                    <a:pt x="54" y="69"/>
                    <a:pt x="55" y="69"/>
                  </a:cubicBezTo>
                  <a:close/>
                  <a:moveTo>
                    <a:pt x="54" y="70"/>
                  </a:moveTo>
                  <a:lnTo>
                    <a:pt x="54" y="70"/>
                  </a:lnTo>
                  <a:cubicBezTo>
                    <a:pt x="54" y="70"/>
                    <a:pt x="54" y="70"/>
                    <a:pt x="54" y="70"/>
                  </a:cubicBezTo>
                  <a:lnTo>
                    <a:pt x="54" y="70"/>
                  </a:ln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35" y="56"/>
                  </a:moveTo>
                  <a:cubicBezTo>
                    <a:pt x="27" y="56"/>
                    <a:pt x="16" y="65"/>
                    <a:pt x="1" y="96"/>
                  </a:cubicBezTo>
                  <a:cubicBezTo>
                    <a:pt x="4" y="92"/>
                    <a:pt x="7" y="91"/>
                    <a:pt x="9" y="91"/>
                  </a:cubicBezTo>
                  <a:cubicBezTo>
                    <a:pt x="14" y="91"/>
                    <a:pt x="17" y="97"/>
                    <a:pt x="11" y="107"/>
                  </a:cubicBezTo>
                  <a:lnTo>
                    <a:pt x="11" y="107"/>
                  </a:lnTo>
                  <a:cubicBezTo>
                    <a:pt x="23" y="94"/>
                    <a:pt x="38" y="84"/>
                    <a:pt x="54" y="70"/>
                  </a:cubicBezTo>
                  <a:lnTo>
                    <a:pt x="54" y="70"/>
                  </a:lnTo>
                  <a:cubicBezTo>
                    <a:pt x="53" y="71"/>
                    <a:pt x="54" y="72"/>
                    <a:pt x="60" y="72"/>
                  </a:cubicBezTo>
                  <a:cubicBezTo>
                    <a:pt x="68" y="68"/>
                    <a:pt x="68" y="66"/>
                    <a:pt x="65" y="66"/>
                  </a:cubicBezTo>
                  <a:cubicBezTo>
                    <a:pt x="64" y="66"/>
                    <a:pt x="62" y="67"/>
                    <a:pt x="60" y="67"/>
                  </a:cubicBezTo>
                  <a:lnTo>
                    <a:pt x="60" y="67"/>
                  </a:lnTo>
                  <a:cubicBezTo>
                    <a:pt x="60" y="66"/>
                    <a:pt x="60" y="65"/>
                    <a:pt x="60" y="64"/>
                  </a:cubicBezTo>
                  <a:lnTo>
                    <a:pt x="60" y="64"/>
                  </a:lnTo>
                  <a:cubicBezTo>
                    <a:pt x="59" y="66"/>
                    <a:pt x="57" y="67"/>
                    <a:pt x="55" y="69"/>
                  </a:cubicBezTo>
                  <a:lnTo>
                    <a:pt x="55" y="69"/>
                  </a:lnTo>
                  <a:cubicBezTo>
                    <a:pt x="49" y="65"/>
                    <a:pt x="43" y="56"/>
                    <a:pt x="35" y="56"/>
                  </a:cubicBezTo>
                  <a:close/>
                  <a:moveTo>
                    <a:pt x="11" y="107"/>
                  </a:moveTo>
                  <a:cubicBezTo>
                    <a:pt x="7" y="111"/>
                    <a:pt x="4" y="115"/>
                    <a:pt x="1" y="119"/>
                  </a:cubicBezTo>
                  <a:cubicBezTo>
                    <a:pt x="5" y="115"/>
                    <a:pt x="9" y="110"/>
                    <a:pt x="11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6793;p43">
              <a:extLst>
                <a:ext uri="{FF2B5EF4-FFF2-40B4-BE49-F238E27FC236}">
                  <a16:creationId xmlns:a16="http://schemas.microsoft.com/office/drawing/2014/main" id="{2D2A859D-A2C0-452E-A236-BCA1D28CC15D}"/>
                </a:ext>
              </a:extLst>
            </p:cNvPr>
            <p:cNvSpPr/>
            <p:nvPr/>
          </p:nvSpPr>
          <p:spPr>
            <a:xfrm>
              <a:off x="1724900" y="2740300"/>
              <a:ext cx="850" cy="400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9" y="0"/>
                  </a:moveTo>
                  <a:cubicBezTo>
                    <a:pt x="6" y="0"/>
                    <a:pt x="3" y="1"/>
                    <a:pt x="1" y="2"/>
                  </a:cubicBezTo>
                  <a:cubicBezTo>
                    <a:pt x="14" y="13"/>
                    <a:pt x="22" y="16"/>
                    <a:pt x="26" y="16"/>
                  </a:cubicBezTo>
                  <a:cubicBezTo>
                    <a:pt x="33" y="16"/>
                    <a:pt x="2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6794;p43">
              <a:extLst>
                <a:ext uri="{FF2B5EF4-FFF2-40B4-BE49-F238E27FC236}">
                  <a16:creationId xmlns:a16="http://schemas.microsoft.com/office/drawing/2014/main" id="{F6E46629-C8A8-460F-BDF8-1853503179D2}"/>
                </a:ext>
              </a:extLst>
            </p:cNvPr>
            <p:cNvSpPr/>
            <p:nvPr/>
          </p:nvSpPr>
          <p:spPr>
            <a:xfrm>
              <a:off x="1724600" y="2741125"/>
              <a:ext cx="1600" cy="1400"/>
            </a:xfrm>
            <a:custGeom>
              <a:avLst/>
              <a:gdLst/>
              <a:ahLst/>
              <a:cxnLst/>
              <a:rect l="l" t="t" r="r" b="b"/>
              <a:pathLst>
                <a:path w="64" h="56" extrusionOk="0">
                  <a:moveTo>
                    <a:pt x="59" y="5"/>
                  </a:moveTo>
                  <a:cubicBezTo>
                    <a:pt x="56" y="7"/>
                    <a:pt x="53" y="9"/>
                    <a:pt x="51" y="9"/>
                  </a:cubicBezTo>
                  <a:cubicBezTo>
                    <a:pt x="50" y="9"/>
                    <a:pt x="48" y="8"/>
                    <a:pt x="48" y="5"/>
                  </a:cubicBezTo>
                  <a:close/>
                  <a:moveTo>
                    <a:pt x="50" y="1"/>
                  </a:moveTo>
                  <a:cubicBezTo>
                    <a:pt x="37" y="1"/>
                    <a:pt x="19" y="16"/>
                    <a:pt x="1" y="53"/>
                  </a:cubicBezTo>
                  <a:cubicBezTo>
                    <a:pt x="3" y="55"/>
                    <a:pt x="4" y="55"/>
                    <a:pt x="5" y="55"/>
                  </a:cubicBezTo>
                  <a:cubicBezTo>
                    <a:pt x="6" y="55"/>
                    <a:pt x="7" y="55"/>
                    <a:pt x="8" y="54"/>
                  </a:cubicBezTo>
                  <a:lnTo>
                    <a:pt x="8" y="54"/>
                  </a:lnTo>
                  <a:cubicBezTo>
                    <a:pt x="31" y="54"/>
                    <a:pt x="60" y="5"/>
                    <a:pt x="60" y="5"/>
                  </a:cubicBezTo>
                  <a:cubicBezTo>
                    <a:pt x="63" y="3"/>
                    <a:pt x="64" y="2"/>
                    <a:pt x="64" y="2"/>
                  </a:cubicBezTo>
                  <a:lnTo>
                    <a:pt x="64" y="2"/>
                  </a:lnTo>
                  <a:cubicBezTo>
                    <a:pt x="64" y="2"/>
                    <a:pt x="62" y="3"/>
                    <a:pt x="60" y="5"/>
                  </a:cubicBezTo>
                  <a:lnTo>
                    <a:pt x="60" y="5"/>
                  </a:lnTo>
                  <a:cubicBezTo>
                    <a:pt x="57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6795;p43">
              <a:extLst>
                <a:ext uri="{FF2B5EF4-FFF2-40B4-BE49-F238E27FC236}">
                  <a16:creationId xmlns:a16="http://schemas.microsoft.com/office/drawing/2014/main" id="{75DC133F-9523-4463-9285-69C5ADBC01F7}"/>
                </a:ext>
              </a:extLst>
            </p:cNvPr>
            <p:cNvSpPr/>
            <p:nvPr/>
          </p:nvSpPr>
          <p:spPr>
            <a:xfrm>
              <a:off x="1725200" y="2744225"/>
              <a:ext cx="1225" cy="1450"/>
            </a:xfrm>
            <a:custGeom>
              <a:avLst/>
              <a:gdLst/>
              <a:ahLst/>
              <a:cxnLst/>
              <a:rect l="l" t="t" r="r" b="b"/>
              <a:pathLst>
                <a:path w="49" h="58" extrusionOk="0">
                  <a:moveTo>
                    <a:pt x="48" y="0"/>
                  </a:moveTo>
                  <a:cubicBezTo>
                    <a:pt x="35" y="9"/>
                    <a:pt x="25" y="16"/>
                    <a:pt x="19" y="22"/>
                  </a:cubicBezTo>
                  <a:lnTo>
                    <a:pt x="19" y="22"/>
                  </a:lnTo>
                  <a:cubicBezTo>
                    <a:pt x="30" y="14"/>
                    <a:pt x="41" y="7"/>
                    <a:pt x="48" y="0"/>
                  </a:cubicBezTo>
                  <a:close/>
                  <a:moveTo>
                    <a:pt x="19" y="22"/>
                  </a:moveTo>
                  <a:cubicBezTo>
                    <a:pt x="12" y="26"/>
                    <a:pt x="5" y="31"/>
                    <a:pt x="1" y="36"/>
                  </a:cubicBezTo>
                  <a:cubicBezTo>
                    <a:pt x="9" y="36"/>
                    <a:pt x="6" y="57"/>
                    <a:pt x="10" y="57"/>
                  </a:cubicBezTo>
                  <a:cubicBezTo>
                    <a:pt x="13" y="57"/>
                    <a:pt x="17" y="52"/>
                    <a:pt x="24" y="36"/>
                  </a:cubicBezTo>
                  <a:cubicBezTo>
                    <a:pt x="9" y="36"/>
                    <a:pt x="9" y="31"/>
                    <a:pt x="19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6796;p43">
              <a:extLst>
                <a:ext uri="{FF2B5EF4-FFF2-40B4-BE49-F238E27FC236}">
                  <a16:creationId xmlns:a16="http://schemas.microsoft.com/office/drawing/2014/main" id="{B721A46E-AFCC-4D1A-B7CD-9B1266C4B308}"/>
                </a:ext>
              </a:extLst>
            </p:cNvPr>
            <p:cNvSpPr/>
            <p:nvPr/>
          </p:nvSpPr>
          <p:spPr>
            <a:xfrm>
              <a:off x="1724700" y="2743625"/>
              <a:ext cx="825" cy="275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33" y="0"/>
                  </a:moveTo>
                  <a:cubicBezTo>
                    <a:pt x="9" y="0"/>
                    <a:pt x="1" y="11"/>
                    <a:pt x="9" y="11"/>
                  </a:cubicBezTo>
                  <a:cubicBezTo>
                    <a:pt x="13" y="11"/>
                    <a:pt x="21" y="8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6797;p43">
              <a:extLst>
                <a:ext uri="{FF2B5EF4-FFF2-40B4-BE49-F238E27FC236}">
                  <a16:creationId xmlns:a16="http://schemas.microsoft.com/office/drawing/2014/main" id="{1CF9EDF8-08AC-46DE-8D41-A5BE670DB05E}"/>
                </a:ext>
              </a:extLst>
            </p:cNvPr>
            <p:cNvSpPr/>
            <p:nvPr/>
          </p:nvSpPr>
          <p:spPr>
            <a:xfrm>
              <a:off x="1724975" y="2739750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3" y="1"/>
                  </a:moveTo>
                  <a:cubicBezTo>
                    <a:pt x="10" y="12"/>
                    <a:pt x="1" y="18"/>
                    <a:pt x="2" y="18"/>
                  </a:cubicBezTo>
                  <a:cubicBezTo>
                    <a:pt x="4" y="18"/>
                    <a:pt x="16" y="12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6798;p43">
              <a:extLst>
                <a:ext uri="{FF2B5EF4-FFF2-40B4-BE49-F238E27FC236}">
                  <a16:creationId xmlns:a16="http://schemas.microsoft.com/office/drawing/2014/main" id="{0207681C-442B-4A6E-9C30-71B9B6115D1E}"/>
                </a:ext>
              </a:extLst>
            </p:cNvPr>
            <p:cNvSpPr/>
            <p:nvPr/>
          </p:nvSpPr>
          <p:spPr>
            <a:xfrm>
              <a:off x="1724600" y="27391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1" y="1"/>
                  </a:moveTo>
                  <a:cubicBezTo>
                    <a:pt x="10" y="1"/>
                    <a:pt x="1" y="17"/>
                    <a:pt x="1" y="25"/>
                  </a:cubicBezTo>
                  <a:cubicBezTo>
                    <a:pt x="10" y="7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6799;p43">
              <a:extLst>
                <a:ext uri="{FF2B5EF4-FFF2-40B4-BE49-F238E27FC236}">
                  <a16:creationId xmlns:a16="http://schemas.microsoft.com/office/drawing/2014/main" id="{8D68E9C7-4AB3-4204-82B4-2D0AD871DC53}"/>
                </a:ext>
              </a:extLst>
            </p:cNvPr>
            <p:cNvSpPr/>
            <p:nvPr/>
          </p:nvSpPr>
          <p:spPr>
            <a:xfrm>
              <a:off x="1708225" y="2737975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49" y="48"/>
                  </a:moveTo>
                  <a:cubicBezTo>
                    <a:pt x="1" y="0"/>
                    <a:pt x="37" y="36"/>
                    <a:pt x="49" y="48"/>
                  </a:cubicBezTo>
                  <a:cubicBezTo>
                    <a:pt x="37" y="24"/>
                    <a:pt x="49" y="48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6800;p43">
              <a:extLst>
                <a:ext uri="{FF2B5EF4-FFF2-40B4-BE49-F238E27FC236}">
                  <a16:creationId xmlns:a16="http://schemas.microsoft.com/office/drawing/2014/main" id="{D6CA5D75-8F6A-4BF0-BC7F-2E3766EFE98C}"/>
                </a:ext>
              </a:extLst>
            </p:cNvPr>
            <p:cNvSpPr/>
            <p:nvPr/>
          </p:nvSpPr>
          <p:spPr>
            <a:xfrm>
              <a:off x="1706725" y="274895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2" y="0"/>
                  </a:moveTo>
                  <a:cubicBezTo>
                    <a:pt x="1" y="0"/>
                    <a:pt x="3" y="3"/>
                    <a:pt x="13" y="14"/>
                  </a:cubicBezTo>
                  <a:cubicBezTo>
                    <a:pt x="16" y="15"/>
                    <a:pt x="18" y="16"/>
                    <a:pt x="19" y="16"/>
                  </a:cubicBezTo>
                  <a:cubicBezTo>
                    <a:pt x="23" y="1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6801;p43">
              <a:extLst>
                <a:ext uri="{FF2B5EF4-FFF2-40B4-BE49-F238E27FC236}">
                  <a16:creationId xmlns:a16="http://schemas.microsoft.com/office/drawing/2014/main" id="{DD84E226-7D85-4186-836F-AEEE005FD760}"/>
                </a:ext>
              </a:extLst>
            </p:cNvPr>
            <p:cNvSpPr/>
            <p:nvPr/>
          </p:nvSpPr>
          <p:spPr>
            <a:xfrm>
              <a:off x="1713300" y="27555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24"/>
                  </a:moveTo>
                  <a:lnTo>
                    <a:pt x="24" y="1"/>
                  </a:lnTo>
                  <a:cubicBezTo>
                    <a:pt x="24" y="1"/>
                    <a:pt x="12" y="13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6802;p43">
              <a:extLst>
                <a:ext uri="{FF2B5EF4-FFF2-40B4-BE49-F238E27FC236}">
                  <a16:creationId xmlns:a16="http://schemas.microsoft.com/office/drawing/2014/main" id="{4F7563B1-30CD-4D32-A017-61E87D94CC70}"/>
                </a:ext>
              </a:extLst>
            </p:cNvPr>
            <p:cNvSpPr/>
            <p:nvPr/>
          </p:nvSpPr>
          <p:spPr>
            <a:xfrm>
              <a:off x="1718050" y="2736775"/>
              <a:ext cx="325" cy="875"/>
            </a:xfrm>
            <a:custGeom>
              <a:avLst/>
              <a:gdLst/>
              <a:ahLst/>
              <a:cxnLst/>
              <a:rect l="l" t="t" r="r" b="b"/>
              <a:pathLst>
                <a:path w="13" h="35" extrusionOk="0">
                  <a:moveTo>
                    <a:pt x="1" y="1"/>
                  </a:moveTo>
                  <a:cubicBezTo>
                    <a:pt x="9" y="17"/>
                    <a:pt x="12" y="34"/>
                    <a:pt x="12" y="34"/>
                  </a:cubicBezTo>
                  <a:cubicBezTo>
                    <a:pt x="13" y="34"/>
                    <a:pt x="13" y="31"/>
                    <a:pt x="13" y="24"/>
                  </a:cubicBezTo>
                  <a:cubicBezTo>
                    <a:pt x="13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6803;p43">
              <a:extLst>
                <a:ext uri="{FF2B5EF4-FFF2-40B4-BE49-F238E27FC236}">
                  <a16:creationId xmlns:a16="http://schemas.microsoft.com/office/drawing/2014/main" id="{F8734C22-DDF3-42FF-9138-87C97A92471F}"/>
                </a:ext>
              </a:extLst>
            </p:cNvPr>
            <p:cNvSpPr/>
            <p:nvPr/>
          </p:nvSpPr>
          <p:spPr>
            <a:xfrm>
              <a:off x="1717475" y="273655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11" y="0"/>
                  </a:moveTo>
                  <a:cubicBezTo>
                    <a:pt x="8" y="0"/>
                    <a:pt x="5" y="3"/>
                    <a:pt x="0" y="10"/>
                  </a:cubicBezTo>
                  <a:cubicBezTo>
                    <a:pt x="6" y="21"/>
                    <a:pt x="10" y="25"/>
                    <a:pt x="13" y="25"/>
                  </a:cubicBezTo>
                  <a:cubicBezTo>
                    <a:pt x="20" y="25"/>
                    <a:pt x="20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6804;p43">
              <a:extLst>
                <a:ext uri="{FF2B5EF4-FFF2-40B4-BE49-F238E27FC236}">
                  <a16:creationId xmlns:a16="http://schemas.microsoft.com/office/drawing/2014/main" id="{58501053-9ECA-4C10-9EF6-E07298602E8D}"/>
                </a:ext>
              </a:extLst>
            </p:cNvPr>
            <p:cNvSpPr/>
            <p:nvPr/>
          </p:nvSpPr>
          <p:spPr>
            <a:xfrm>
              <a:off x="1722525" y="27379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6805;p43">
              <a:extLst>
                <a:ext uri="{FF2B5EF4-FFF2-40B4-BE49-F238E27FC236}">
                  <a16:creationId xmlns:a16="http://schemas.microsoft.com/office/drawing/2014/main" id="{28820FE1-6C9E-41E6-B880-1DF053FD12C5}"/>
                </a:ext>
              </a:extLst>
            </p:cNvPr>
            <p:cNvSpPr/>
            <p:nvPr/>
          </p:nvSpPr>
          <p:spPr>
            <a:xfrm>
              <a:off x="1722375" y="2737925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1" y="0"/>
                  </a:moveTo>
                  <a:cubicBezTo>
                    <a:pt x="1" y="0"/>
                    <a:pt x="1" y="4"/>
                    <a:pt x="6" y="14"/>
                  </a:cubicBezTo>
                  <a:cubicBezTo>
                    <a:pt x="6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6806;p43">
              <a:extLst>
                <a:ext uri="{FF2B5EF4-FFF2-40B4-BE49-F238E27FC236}">
                  <a16:creationId xmlns:a16="http://schemas.microsoft.com/office/drawing/2014/main" id="{B99FC783-B1D0-4CD6-B7AD-1D4F2F48ED45}"/>
                </a:ext>
              </a:extLst>
            </p:cNvPr>
            <p:cNvSpPr/>
            <p:nvPr/>
          </p:nvSpPr>
          <p:spPr>
            <a:xfrm>
              <a:off x="1717475" y="27591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6807;p43">
              <a:extLst>
                <a:ext uri="{FF2B5EF4-FFF2-40B4-BE49-F238E27FC236}">
                  <a16:creationId xmlns:a16="http://schemas.microsoft.com/office/drawing/2014/main" id="{A365DB0B-FCB1-4F2A-87D8-53971BF8D6C5}"/>
                </a:ext>
              </a:extLst>
            </p:cNvPr>
            <p:cNvSpPr/>
            <p:nvPr/>
          </p:nvSpPr>
          <p:spPr>
            <a:xfrm>
              <a:off x="1711500" y="2746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6808;p43">
              <a:extLst>
                <a:ext uri="{FF2B5EF4-FFF2-40B4-BE49-F238E27FC236}">
                  <a16:creationId xmlns:a16="http://schemas.microsoft.com/office/drawing/2014/main" id="{C53BA615-E10F-46F1-9E59-EF8F210153C8}"/>
                </a:ext>
              </a:extLst>
            </p:cNvPr>
            <p:cNvSpPr/>
            <p:nvPr/>
          </p:nvSpPr>
          <p:spPr>
            <a:xfrm>
              <a:off x="1710025" y="2745100"/>
              <a:ext cx="1800" cy="1825"/>
            </a:xfrm>
            <a:custGeom>
              <a:avLst/>
              <a:gdLst/>
              <a:ahLst/>
              <a:cxnLst/>
              <a:rect l="l" t="t" r="r" b="b"/>
              <a:pathLst>
                <a:path w="72" h="73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5"/>
                    <a:pt x="48" y="49"/>
                    <a:pt x="72" y="72"/>
                  </a:cubicBezTo>
                  <a:cubicBezTo>
                    <a:pt x="48" y="49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6809;p43">
              <a:extLst>
                <a:ext uri="{FF2B5EF4-FFF2-40B4-BE49-F238E27FC236}">
                  <a16:creationId xmlns:a16="http://schemas.microsoft.com/office/drawing/2014/main" id="{8A3E657A-1E02-4143-B583-18EF0098DFE9}"/>
                </a:ext>
              </a:extLst>
            </p:cNvPr>
            <p:cNvSpPr/>
            <p:nvPr/>
          </p:nvSpPr>
          <p:spPr>
            <a:xfrm>
              <a:off x="1702875" y="2735850"/>
              <a:ext cx="26525" cy="29225"/>
            </a:xfrm>
            <a:custGeom>
              <a:avLst/>
              <a:gdLst/>
              <a:ahLst/>
              <a:cxnLst/>
              <a:rect l="l" t="t" r="r" b="b"/>
              <a:pathLst>
                <a:path w="1061" h="1169" extrusionOk="0">
                  <a:moveTo>
                    <a:pt x="251" y="133"/>
                  </a:moveTo>
                  <a:cubicBezTo>
                    <a:pt x="249" y="133"/>
                    <a:pt x="249" y="134"/>
                    <a:pt x="251" y="135"/>
                  </a:cubicBezTo>
                  <a:lnTo>
                    <a:pt x="251" y="135"/>
                  </a:lnTo>
                  <a:cubicBezTo>
                    <a:pt x="251" y="134"/>
                    <a:pt x="251" y="134"/>
                    <a:pt x="251" y="133"/>
                  </a:cubicBezTo>
                  <a:close/>
                  <a:moveTo>
                    <a:pt x="788" y="186"/>
                  </a:moveTo>
                  <a:cubicBezTo>
                    <a:pt x="774" y="197"/>
                    <a:pt x="763" y="207"/>
                    <a:pt x="763" y="216"/>
                  </a:cubicBezTo>
                  <a:cubicBezTo>
                    <a:pt x="763" y="205"/>
                    <a:pt x="793" y="204"/>
                    <a:pt x="788" y="186"/>
                  </a:cubicBezTo>
                  <a:close/>
                  <a:moveTo>
                    <a:pt x="203" y="240"/>
                  </a:moveTo>
                  <a:cubicBezTo>
                    <a:pt x="200" y="240"/>
                    <a:pt x="202" y="241"/>
                    <a:pt x="206" y="243"/>
                  </a:cubicBezTo>
                  <a:lnTo>
                    <a:pt x="206" y="243"/>
                  </a:lnTo>
                  <a:cubicBezTo>
                    <a:pt x="205" y="242"/>
                    <a:pt x="204" y="241"/>
                    <a:pt x="203" y="240"/>
                  </a:cubicBezTo>
                  <a:close/>
                  <a:moveTo>
                    <a:pt x="702" y="262"/>
                  </a:moveTo>
                  <a:cubicBezTo>
                    <a:pt x="702" y="263"/>
                    <a:pt x="702" y="264"/>
                    <a:pt x="703" y="264"/>
                  </a:cubicBezTo>
                  <a:cubicBezTo>
                    <a:pt x="703" y="263"/>
                    <a:pt x="702" y="263"/>
                    <a:pt x="702" y="262"/>
                  </a:cubicBezTo>
                  <a:close/>
                  <a:moveTo>
                    <a:pt x="465" y="335"/>
                  </a:moveTo>
                  <a:cubicBezTo>
                    <a:pt x="461" y="340"/>
                    <a:pt x="460" y="350"/>
                    <a:pt x="465" y="359"/>
                  </a:cubicBezTo>
                  <a:cubicBezTo>
                    <a:pt x="465" y="348"/>
                    <a:pt x="465" y="340"/>
                    <a:pt x="465" y="335"/>
                  </a:cubicBezTo>
                  <a:close/>
                  <a:moveTo>
                    <a:pt x="484" y="345"/>
                  </a:moveTo>
                  <a:cubicBezTo>
                    <a:pt x="486" y="350"/>
                    <a:pt x="487" y="354"/>
                    <a:pt x="489" y="359"/>
                  </a:cubicBezTo>
                  <a:cubicBezTo>
                    <a:pt x="487" y="353"/>
                    <a:pt x="486" y="349"/>
                    <a:pt x="484" y="345"/>
                  </a:cubicBezTo>
                  <a:close/>
                  <a:moveTo>
                    <a:pt x="322" y="335"/>
                  </a:moveTo>
                  <a:cubicBezTo>
                    <a:pt x="329" y="349"/>
                    <a:pt x="340" y="359"/>
                    <a:pt x="350" y="369"/>
                  </a:cubicBezTo>
                  <a:lnTo>
                    <a:pt x="350" y="369"/>
                  </a:lnTo>
                  <a:cubicBezTo>
                    <a:pt x="355" y="378"/>
                    <a:pt x="359" y="385"/>
                    <a:pt x="362" y="390"/>
                  </a:cubicBezTo>
                  <a:lnTo>
                    <a:pt x="362" y="390"/>
                  </a:lnTo>
                  <a:cubicBezTo>
                    <a:pt x="343" y="377"/>
                    <a:pt x="333" y="356"/>
                    <a:pt x="322" y="335"/>
                  </a:cubicBezTo>
                  <a:close/>
                  <a:moveTo>
                    <a:pt x="441" y="335"/>
                  </a:moveTo>
                  <a:cubicBezTo>
                    <a:pt x="441" y="346"/>
                    <a:pt x="441" y="357"/>
                    <a:pt x="441" y="378"/>
                  </a:cubicBezTo>
                  <a:lnTo>
                    <a:pt x="441" y="378"/>
                  </a:lnTo>
                  <a:cubicBezTo>
                    <a:pt x="436" y="371"/>
                    <a:pt x="432" y="363"/>
                    <a:pt x="427" y="355"/>
                  </a:cubicBezTo>
                  <a:lnTo>
                    <a:pt x="427" y="355"/>
                  </a:lnTo>
                  <a:cubicBezTo>
                    <a:pt x="431" y="365"/>
                    <a:pt x="435" y="374"/>
                    <a:pt x="441" y="383"/>
                  </a:cubicBezTo>
                  <a:cubicBezTo>
                    <a:pt x="441" y="381"/>
                    <a:pt x="441" y="379"/>
                    <a:pt x="441" y="378"/>
                  </a:cubicBezTo>
                  <a:lnTo>
                    <a:pt x="441" y="378"/>
                  </a:lnTo>
                  <a:cubicBezTo>
                    <a:pt x="448" y="388"/>
                    <a:pt x="456" y="398"/>
                    <a:pt x="465" y="407"/>
                  </a:cubicBezTo>
                  <a:cubicBezTo>
                    <a:pt x="453" y="383"/>
                    <a:pt x="453" y="359"/>
                    <a:pt x="441" y="335"/>
                  </a:cubicBezTo>
                  <a:close/>
                  <a:moveTo>
                    <a:pt x="318" y="409"/>
                  </a:moveTo>
                  <a:lnTo>
                    <a:pt x="318" y="409"/>
                  </a:lnTo>
                  <a:cubicBezTo>
                    <a:pt x="323" y="416"/>
                    <a:pt x="329" y="423"/>
                    <a:pt x="334" y="430"/>
                  </a:cubicBezTo>
                  <a:cubicBezTo>
                    <a:pt x="330" y="422"/>
                    <a:pt x="324" y="415"/>
                    <a:pt x="318" y="409"/>
                  </a:cubicBezTo>
                  <a:close/>
                  <a:moveTo>
                    <a:pt x="227" y="526"/>
                  </a:moveTo>
                  <a:cubicBezTo>
                    <a:pt x="239" y="526"/>
                    <a:pt x="239" y="526"/>
                    <a:pt x="227" y="538"/>
                  </a:cubicBezTo>
                  <a:cubicBezTo>
                    <a:pt x="227" y="526"/>
                    <a:pt x="227" y="526"/>
                    <a:pt x="227" y="526"/>
                  </a:cubicBezTo>
                  <a:close/>
                  <a:moveTo>
                    <a:pt x="239" y="549"/>
                  </a:moveTo>
                  <a:cubicBezTo>
                    <a:pt x="249" y="552"/>
                    <a:pt x="254" y="553"/>
                    <a:pt x="255" y="553"/>
                  </a:cubicBezTo>
                  <a:cubicBezTo>
                    <a:pt x="257" y="553"/>
                    <a:pt x="253" y="551"/>
                    <a:pt x="249" y="549"/>
                  </a:cubicBezTo>
                  <a:close/>
                  <a:moveTo>
                    <a:pt x="290" y="735"/>
                  </a:moveTo>
                  <a:cubicBezTo>
                    <a:pt x="288" y="735"/>
                    <a:pt x="282" y="736"/>
                    <a:pt x="275" y="740"/>
                  </a:cubicBezTo>
                  <a:cubicBezTo>
                    <a:pt x="290" y="740"/>
                    <a:pt x="296" y="735"/>
                    <a:pt x="290" y="735"/>
                  </a:cubicBezTo>
                  <a:close/>
                  <a:moveTo>
                    <a:pt x="751" y="764"/>
                  </a:moveTo>
                  <a:cubicBezTo>
                    <a:pt x="751" y="767"/>
                    <a:pt x="751" y="769"/>
                    <a:pt x="753" y="772"/>
                  </a:cubicBezTo>
                  <a:lnTo>
                    <a:pt x="753" y="772"/>
                  </a:lnTo>
                  <a:cubicBezTo>
                    <a:pt x="753" y="767"/>
                    <a:pt x="752" y="764"/>
                    <a:pt x="751" y="764"/>
                  </a:cubicBezTo>
                  <a:close/>
                  <a:moveTo>
                    <a:pt x="417" y="764"/>
                  </a:moveTo>
                  <a:cubicBezTo>
                    <a:pt x="412" y="769"/>
                    <a:pt x="409" y="775"/>
                    <a:pt x="406" y="780"/>
                  </a:cubicBezTo>
                  <a:lnTo>
                    <a:pt x="406" y="780"/>
                  </a:lnTo>
                  <a:cubicBezTo>
                    <a:pt x="411" y="775"/>
                    <a:pt x="414" y="770"/>
                    <a:pt x="417" y="764"/>
                  </a:cubicBezTo>
                  <a:close/>
                  <a:moveTo>
                    <a:pt x="526" y="846"/>
                  </a:moveTo>
                  <a:cubicBezTo>
                    <a:pt x="526" y="846"/>
                    <a:pt x="525" y="846"/>
                    <a:pt x="525" y="847"/>
                  </a:cubicBezTo>
                  <a:cubicBezTo>
                    <a:pt x="525" y="847"/>
                    <a:pt x="525" y="848"/>
                    <a:pt x="525" y="851"/>
                  </a:cubicBezTo>
                  <a:lnTo>
                    <a:pt x="525" y="851"/>
                  </a:lnTo>
                  <a:cubicBezTo>
                    <a:pt x="526" y="848"/>
                    <a:pt x="527" y="846"/>
                    <a:pt x="526" y="846"/>
                  </a:cubicBezTo>
                  <a:close/>
                  <a:moveTo>
                    <a:pt x="679" y="847"/>
                  </a:moveTo>
                  <a:cubicBezTo>
                    <a:pt x="682" y="856"/>
                    <a:pt x="685" y="863"/>
                    <a:pt x="687" y="869"/>
                  </a:cubicBezTo>
                  <a:lnTo>
                    <a:pt x="687" y="869"/>
                  </a:lnTo>
                  <a:cubicBezTo>
                    <a:pt x="685" y="861"/>
                    <a:pt x="683" y="854"/>
                    <a:pt x="679" y="847"/>
                  </a:cubicBezTo>
                  <a:close/>
                  <a:moveTo>
                    <a:pt x="632" y="882"/>
                  </a:moveTo>
                  <a:cubicBezTo>
                    <a:pt x="632" y="882"/>
                    <a:pt x="632" y="882"/>
                    <a:pt x="632" y="883"/>
                  </a:cubicBezTo>
                  <a:cubicBezTo>
                    <a:pt x="634" y="887"/>
                    <a:pt x="636" y="891"/>
                    <a:pt x="639" y="893"/>
                  </a:cubicBezTo>
                  <a:lnTo>
                    <a:pt x="639" y="893"/>
                  </a:lnTo>
                  <a:cubicBezTo>
                    <a:pt x="636" y="886"/>
                    <a:pt x="633" y="882"/>
                    <a:pt x="632" y="882"/>
                  </a:cubicBezTo>
                  <a:close/>
                  <a:moveTo>
                    <a:pt x="488" y="1"/>
                  </a:moveTo>
                  <a:cubicBezTo>
                    <a:pt x="484" y="1"/>
                    <a:pt x="480" y="1"/>
                    <a:pt x="477" y="2"/>
                  </a:cubicBezTo>
                  <a:cubicBezTo>
                    <a:pt x="425" y="22"/>
                    <a:pt x="374" y="142"/>
                    <a:pt x="299" y="142"/>
                  </a:cubicBezTo>
                  <a:cubicBezTo>
                    <a:pt x="287" y="142"/>
                    <a:pt x="275" y="139"/>
                    <a:pt x="263" y="133"/>
                  </a:cubicBezTo>
                  <a:lnTo>
                    <a:pt x="263" y="133"/>
                  </a:lnTo>
                  <a:cubicBezTo>
                    <a:pt x="278" y="145"/>
                    <a:pt x="281" y="149"/>
                    <a:pt x="278" y="149"/>
                  </a:cubicBezTo>
                  <a:cubicBezTo>
                    <a:pt x="273" y="149"/>
                    <a:pt x="256" y="140"/>
                    <a:pt x="251" y="135"/>
                  </a:cubicBezTo>
                  <a:lnTo>
                    <a:pt x="251" y="135"/>
                  </a:lnTo>
                  <a:cubicBezTo>
                    <a:pt x="252" y="148"/>
                    <a:pt x="263" y="170"/>
                    <a:pt x="275" y="192"/>
                  </a:cubicBezTo>
                  <a:cubicBezTo>
                    <a:pt x="263" y="179"/>
                    <a:pt x="255" y="173"/>
                    <a:pt x="249" y="173"/>
                  </a:cubicBezTo>
                  <a:cubicBezTo>
                    <a:pt x="228" y="173"/>
                    <a:pt x="232" y="234"/>
                    <a:pt x="251" y="252"/>
                  </a:cubicBezTo>
                  <a:cubicBezTo>
                    <a:pt x="253" y="254"/>
                    <a:pt x="252" y="255"/>
                    <a:pt x="249" y="255"/>
                  </a:cubicBezTo>
                  <a:cubicBezTo>
                    <a:pt x="241" y="255"/>
                    <a:pt x="216" y="247"/>
                    <a:pt x="206" y="243"/>
                  </a:cubicBezTo>
                  <a:lnTo>
                    <a:pt x="206" y="243"/>
                  </a:lnTo>
                  <a:cubicBezTo>
                    <a:pt x="215" y="254"/>
                    <a:pt x="216" y="266"/>
                    <a:pt x="227" y="288"/>
                  </a:cubicBezTo>
                  <a:cubicBezTo>
                    <a:pt x="197" y="270"/>
                    <a:pt x="182" y="255"/>
                    <a:pt x="179" y="255"/>
                  </a:cubicBezTo>
                  <a:cubicBezTo>
                    <a:pt x="176" y="255"/>
                    <a:pt x="185" y="270"/>
                    <a:pt x="203" y="311"/>
                  </a:cubicBezTo>
                  <a:cubicBezTo>
                    <a:pt x="203" y="311"/>
                    <a:pt x="36" y="395"/>
                    <a:pt x="96" y="430"/>
                  </a:cubicBezTo>
                  <a:cubicBezTo>
                    <a:pt x="90" y="427"/>
                    <a:pt x="82" y="426"/>
                    <a:pt x="74" y="426"/>
                  </a:cubicBezTo>
                  <a:cubicBezTo>
                    <a:pt x="49" y="426"/>
                    <a:pt x="24" y="439"/>
                    <a:pt x="60" y="466"/>
                  </a:cubicBezTo>
                  <a:cubicBezTo>
                    <a:pt x="36" y="466"/>
                    <a:pt x="24" y="466"/>
                    <a:pt x="13" y="454"/>
                  </a:cubicBezTo>
                  <a:lnTo>
                    <a:pt x="13" y="454"/>
                  </a:lnTo>
                  <a:cubicBezTo>
                    <a:pt x="13" y="478"/>
                    <a:pt x="108" y="526"/>
                    <a:pt x="108" y="526"/>
                  </a:cubicBezTo>
                  <a:cubicBezTo>
                    <a:pt x="13" y="526"/>
                    <a:pt x="144" y="609"/>
                    <a:pt x="84" y="669"/>
                  </a:cubicBezTo>
                  <a:lnTo>
                    <a:pt x="132" y="669"/>
                  </a:lnTo>
                  <a:cubicBezTo>
                    <a:pt x="108" y="700"/>
                    <a:pt x="105" y="700"/>
                    <a:pt x="110" y="700"/>
                  </a:cubicBezTo>
                  <a:cubicBezTo>
                    <a:pt x="112" y="700"/>
                    <a:pt x="116" y="700"/>
                    <a:pt x="120" y="704"/>
                  </a:cubicBezTo>
                  <a:cubicBezTo>
                    <a:pt x="117" y="703"/>
                    <a:pt x="115" y="703"/>
                    <a:pt x="113" y="703"/>
                  </a:cubicBezTo>
                  <a:cubicBezTo>
                    <a:pt x="85" y="703"/>
                    <a:pt x="64" y="756"/>
                    <a:pt x="37" y="756"/>
                  </a:cubicBezTo>
                  <a:cubicBezTo>
                    <a:pt x="33" y="756"/>
                    <a:pt x="29" y="755"/>
                    <a:pt x="24" y="752"/>
                  </a:cubicBezTo>
                  <a:lnTo>
                    <a:pt x="24" y="752"/>
                  </a:lnTo>
                  <a:cubicBezTo>
                    <a:pt x="30" y="764"/>
                    <a:pt x="36" y="770"/>
                    <a:pt x="44" y="771"/>
                  </a:cubicBezTo>
                  <a:lnTo>
                    <a:pt x="44" y="771"/>
                  </a:lnTo>
                  <a:cubicBezTo>
                    <a:pt x="36" y="776"/>
                    <a:pt x="30" y="782"/>
                    <a:pt x="24" y="788"/>
                  </a:cubicBezTo>
                  <a:cubicBezTo>
                    <a:pt x="1" y="811"/>
                    <a:pt x="120" y="823"/>
                    <a:pt x="108" y="823"/>
                  </a:cubicBezTo>
                  <a:cubicBezTo>
                    <a:pt x="144" y="847"/>
                    <a:pt x="167" y="930"/>
                    <a:pt x="191" y="990"/>
                  </a:cubicBezTo>
                  <a:cubicBezTo>
                    <a:pt x="191" y="990"/>
                    <a:pt x="237" y="1005"/>
                    <a:pt x="267" y="1005"/>
                  </a:cubicBezTo>
                  <a:cubicBezTo>
                    <a:pt x="275" y="1005"/>
                    <a:pt x="282" y="1004"/>
                    <a:pt x="286" y="1002"/>
                  </a:cubicBezTo>
                  <a:cubicBezTo>
                    <a:pt x="286" y="1029"/>
                    <a:pt x="328" y="1133"/>
                    <a:pt x="364" y="1133"/>
                  </a:cubicBezTo>
                  <a:cubicBezTo>
                    <a:pt x="375" y="1133"/>
                    <a:pt x="385" y="1123"/>
                    <a:pt x="394" y="1097"/>
                  </a:cubicBezTo>
                  <a:cubicBezTo>
                    <a:pt x="401" y="1090"/>
                    <a:pt x="418" y="1073"/>
                    <a:pt x="429" y="1053"/>
                  </a:cubicBezTo>
                  <a:lnTo>
                    <a:pt x="429" y="1053"/>
                  </a:lnTo>
                  <a:cubicBezTo>
                    <a:pt x="453" y="1096"/>
                    <a:pt x="544" y="1157"/>
                    <a:pt x="598" y="1157"/>
                  </a:cubicBezTo>
                  <a:cubicBezTo>
                    <a:pt x="602" y="1157"/>
                    <a:pt x="605" y="1157"/>
                    <a:pt x="608" y="1157"/>
                  </a:cubicBezTo>
                  <a:cubicBezTo>
                    <a:pt x="596" y="1145"/>
                    <a:pt x="596" y="1121"/>
                    <a:pt x="596" y="1109"/>
                  </a:cubicBezTo>
                  <a:cubicBezTo>
                    <a:pt x="620" y="1109"/>
                    <a:pt x="620" y="1121"/>
                    <a:pt x="608" y="1145"/>
                  </a:cubicBezTo>
                  <a:cubicBezTo>
                    <a:pt x="620" y="1145"/>
                    <a:pt x="632" y="1133"/>
                    <a:pt x="620" y="1109"/>
                  </a:cubicBezTo>
                  <a:lnTo>
                    <a:pt x="620" y="1109"/>
                  </a:lnTo>
                  <a:cubicBezTo>
                    <a:pt x="632" y="1133"/>
                    <a:pt x="644" y="1145"/>
                    <a:pt x="632" y="1169"/>
                  </a:cubicBezTo>
                  <a:cubicBezTo>
                    <a:pt x="632" y="1169"/>
                    <a:pt x="658" y="1135"/>
                    <a:pt x="662" y="1124"/>
                  </a:cubicBezTo>
                  <a:lnTo>
                    <a:pt x="662" y="1124"/>
                  </a:lnTo>
                  <a:cubicBezTo>
                    <a:pt x="682" y="1133"/>
                    <a:pt x="668" y="1148"/>
                    <a:pt x="684" y="1148"/>
                  </a:cubicBezTo>
                  <a:cubicBezTo>
                    <a:pt x="688" y="1148"/>
                    <a:pt x="694" y="1147"/>
                    <a:pt x="703" y="1145"/>
                  </a:cubicBezTo>
                  <a:cubicBezTo>
                    <a:pt x="703" y="1133"/>
                    <a:pt x="679" y="1073"/>
                    <a:pt x="679" y="1061"/>
                  </a:cubicBezTo>
                  <a:lnTo>
                    <a:pt x="679" y="1061"/>
                  </a:lnTo>
                  <a:cubicBezTo>
                    <a:pt x="693" y="1090"/>
                    <a:pt x="708" y="1101"/>
                    <a:pt x="722" y="1101"/>
                  </a:cubicBezTo>
                  <a:cubicBezTo>
                    <a:pt x="757" y="1101"/>
                    <a:pt x="786" y="1032"/>
                    <a:pt x="784" y="1003"/>
                  </a:cubicBezTo>
                  <a:lnTo>
                    <a:pt x="784" y="1003"/>
                  </a:lnTo>
                  <a:cubicBezTo>
                    <a:pt x="805" y="1029"/>
                    <a:pt x="827" y="1039"/>
                    <a:pt x="858" y="1050"/>
                  </a:cubicBezTo>
                  <a:cubicBezTo>
                    <a:pt x="858" y="1026"/>
                    <a:pt x="858" y="1002"/>
                    <a:pt x="834" y="978"/>
                  </a:cubicBezTo>
                  <a:cubicBezTo>
                    <a:pt x="855" y="978"/>
                    <a:pt x="881" y="985"/>
                    <a:pt x="902" y="985"/>
                  </a:cubicBezTo>
                  <a:cubicBezTo>
                    <a:pt x="929" y="985"/>
                    <a:pt x="945" y="973"/>
                    <a:pt x="917" y="919"/>
                  </a:cubicBezTo>
                  <a:cubicBezTo>
                    <a:pt x="941" y="919"/>
                    <a:pt x="953" y="930"/>
                    <a:pt x="977" y="930"/>
                  </a:cubicBezTo>
                  <a:cubicBezTo>
                    <a:pt x="977" y="871"/>
                    <a:pt x="965" y="764"/>
                    <a:pt x="1060" y="704"/>
                  </a:cubicBezTo>
                  <a:cubicBezTo>
                    <a:pt x="1048" y="692"/>
                    <a:pt x="1025" y="692"/>
                    <a:pt x="1001" y="692"/>
                  </a:cubicBezTo>
                  <a:cubicBezTo>
                    <a:pt x="1025" y="680"/>
                    <a:pt x="1037" y="669"/>
                    <a:pt x="1048" y="669"/>
                  </a:cubicBezTo>
                  <a:cubicBezTo>
                    <a:pt x="1037" y="657"/>
                    <a:pt x="1025" y="645"/>
                    <a:pt x="1013" y="633"/>
                  </a:cubicBezTo>
                  <a:cubicBezTo>
                    <a:pt x="834" y="645"/>
                    <a:pt x="894" y="669"/>
                    <a:pt x="786" y="728"/>
                  </a:cubicBezTo>
                  <a:cubicBezTo>
                    <a:pt x="822" y="740"/>
                    <a:pt x="822" y="740"/>
                    <a:pt x="786" y="740"/>
                  </a:cubicBezTo>
                  <a:cubicBezTo>
                    <a:pt x="810" y="740"/>
                    <a:pt x="822" y="740"/>
                    <a:pt x="834" y="752"/>
                  </a:cubicBezTo>
                  <a:lnTo>
                    <a:pt x="763" y="752"/>
                  </a:lnTo>
                  <a:cubicBezTo>
                    <a:pt x="775" y="764"/>
                    <a:pt x="775" y="764"/>
                    <a:pt x="786" y="776"/>
                  </a:cubicBezTo>
                  <a:cubicBezTo>
                    <a:pt x="777" y="771"/>
                    <a:pt x="771" y="768"/>
                    <a:pt x="769" y="768"/>
                  </a:cubicBezTo>
                  <a:cubicBezTo>
                    <a:pt x="767" y="768"/>
                    <a:pt x="773" y="774"/>
                    <a:pt x="786" y="788"/>
                  </a:cubicBezTo>
                  <a:cubicBezTo>
                    <a:pt x="768" y="788"/>
                    <a:pt x="757" y="781"/>
                    <a:pt x="753" y="772"/>
                  </a:cubicBezTo>
                  <a:lnTo>
                    <a:pt x="753" y="772"/>
                  </a:lnTo>
                  <a:cubicBezTo>
                    <a:pt x="752" y="799"/>
                    <a:pt x="729" y="885"/>
                    <a:pt x="705" y="885"/>
                  </a:cubicBezTo>
                  <a:cubicBezTo>
                    <a:pt x="699" y="885"/>
                    <a:pt x="693" y="880"/>
                    <a:pt x="687" y="869"/>
                  </a:cubicBezTo>
                  <a:lnTo>
                    <a:pt x="687" y="869"/>
                  </a:lnTo>
                  <a:cubicBezTo>
                    <a:pt x="692" y="885"/>
                    <a:pt x="695" y="902"/>
                    <a:pt x="703" y="919"/>
                  </a:cubicBezTo>
                  <a:cubicBezTo>
                    <a:pt x="697" y="913"/>
                    <a:pt x="693" y="908"/>
                    <a:pt x="689" y="905"/>
                  </a:cubicBezTo>
                  <a:lnTo>
                    <a:pt x="689" y="905"/>
                  </a:lnTo>
                  <a:cubicBezTo>
                    <a:pt x="687" y="889"/>
                    <a:pt x="683" y="884"/>
                    <a:pt x="678" y="884"/>
                  </a:cubicBezTo>
                  <a:cubicBezTo>
                    <a:pt x="669" y="884"/>
                    <a:pt x="658" y="896"/>
                    <a:pt x="648" y="896"/>
                  </a:cubicBezTo>
                  <a:cubicBezTo>
                    <a:pt x="645" y="896"/>
                    <a:pt x="642" y="895"/>
                    <a:pt x="639" y="893"/>
                  </a:cubicBezTo>
                  <a:lnTo>
                    <a:pt x="639" y="893"/>
                  </a:lnTo>
                  <a:cubicBezTo>
                    <a:pt x="650" y="915"/>
                    <a:pt x="670" y="967"/>
                    <a:pt x="659" y="967"/>
                  </a:cubicBezTo>
                  <a:cubicBezTo>
                    <a:pt x="658" y="967"/>
                    <a:pt x="657" y="967"/>
                    <a:pt x="656" y="966"/>
                  </a:cubicBezTo>
                  <a:cubicBezTo>
                    <a:pt x="667" y="966"/>
                    <a:pt x="596" y="895"/>
                    <a:pt x="608" y="895"/>
                  </a:cubicBezTo>
                  <a:lnTo>
                    <a:pt x="596" y="895"/>
                  </a:lnTo>
                  <a:cubicBezTo>
                    <a:pt x="596" y="905"/>
                    <a:pt x="596" y="970"/>
                    <a:pt x="588" y="970"/>
                  </a:cubicBezTo>
                  <a:cubicBezTo>
                    <a:pt x="587" y="970"/>
                    <a:pt x="586" y="969"/>
                    <a:pt x="584" y="966"/>
                  </a:cubicBezTo>
                  <a:cubicBezTo>
                    <a:pt x="584" y="942"/>
                    <a:pt x="596" y="919"/>
                    <a:pt x="596" y="883"/>
                  </a:cubicBezTo>
                  <a:lnTo>
                    <a:pt x="596" y="883"/>
                  </a:lnTo>
                  <a:cubicBezTo>
                    <a:pt x="591" y="888"/>
                    <a:pt x="588" y="891"/>
                    <a:pt x="586" y="891"/>
                  </a:cubicBezTo>
                  <a:cubicBezTo>
                    <a:pt x="584" y="891"/>
                    <a:pt x="584" y="885"/>
                    <a:pt x="584" y="871"/>
                  </a:cubicBezTo>
                  <a:cubicBezTo>
                    <a:pt x="584" y="897"/>
                    <a:pt x="583" y="905"/>
                    <a:pt x="581" y="905"/>
                  </a:cubicBezTo>
                  <a:cubicBezTo>
                    <a:pt x="578" y="905"/>
                    <a:pt x="574" y="892"/>
                    <a:pt x="570" y="892"/>
                  </a:cubicBezTo>
                  <a:cubicBezTo>
                    <a:pt x="568" y="892"/>
                    <a:pt x="567" y="894"/>
                    <a:pt x="565" y="898"/>
                  </a:cubicBezTo>
                  <a:lnTo>
                    <a:pt x="565" y="898"/>
                  </a:lnTo>
                  <a:cubicBezTo>
                    <a:pt x="566" y="890"/>
                    <a:pt x="565" y="885"/>
                    <a:pt x="564" y="885"/>
                  </a:cubicBezTo>
                  <a:cubicBezTo>
                    <a:pt x="562" y="885"/>
                    <a:pt x="560" y="892"/>
                    <a:pt x="560" y="907"/>
                  </a:cubicBezTo>
                  <a:cubicBezTo>
                    <a:pt x="560" y="895"/>
                    <a:pt x="560" y="883"/>
                    <a:pt x="560" y="859"/>
                  </a:cubicBezTo>
                  <a:cubicBezTo>
                    <a:pt x="554" y="865"/>
                    <a:pt x="551" y="868"/>
                    <a:pt x="548" y="868"/>
                  </a:cubicBezTo>
                  <a:cubicBezTo>
                    <a:pt x="545" y="868"/>
                    <a:pt x="542" y="865"/>
                    <a:pt x="536" y="859"/>
                  </a:cubicBezTo>
                  <a:lnTo>
                    <a:pt x="536" y="859"/>
                  </a:lnTo>
                  <a:cubicBezTo>
                    <a:pt x="548" y="871"/>
                    <a:pt x="548" y="895"/>
                    <a:pt x="548" y="919"/>
                  </a:cubicBezTo>
                  <a:cubicBezTo>
                    <a:pt x="548" y="919"/>
                    <a:pt x="547" y="920"/>
                    <a:pt x="546" y="920"/>
                  </a:cubicBezTo>
                  <a:cubicBezTo>
                    <a:pt x="536" y="920"/>
                    <a:pt x="527" y="865"/>
                    <a:pt x="525" y="851"/>
                  </a:cubicBezTo>
                  <a:lnTo>
                    <a:pt x="525" y="851"/>
                  </a:lnTo>
                  <a:cubicBezTo>
                    <a:pt x="518" y="867"/>
                    <a:pt x="489" y="919"/>
                    <a:pt x="489" y="919"/>
                  </a:cubicBezTo>
                  <a:cubicBezTo>
                    <a:pt x="489" y="894"/>
                    <a:pt x="488" y="886"/>
                    <a:pt x="486" y="886"/>
                  </a:cubicBezTo>
                  <a:cubicBezTo>
                    <a:pt x="483" y="886"/>
                    <a:pt x="479" y="922"/>
                    <a:pt x="477" y="922"/>
                  </a:cubicBezTo>
                  <a:cubicBezTo>
                    <a:pt x="477" y="922"/>
                    <a:pt x="477" y="921"/>
                    <a:pt x="477" y="919"/>
                  </a:cubicBezTo>
                  <a:cubicBezTo>
                    <a:pt x="465" y="895"/>
                    <a:pt x="489" y="883"/>
                    <a:pt x="489" y="859"/>
                  </a:cubicBezTo>
                  <a:cubicBezTo>
                    <a:pt x="474" y="859"/>
                    <a:pt x="463" y="864"/>
                    <a:pt x="455" y="877"/>
                  </a:cubicBezTo>
                  <a:lnTo>
                    <a:pt x="455" y="877"/>
                  </a:lnTo>
                  <a:cubicBezTo>
                    <a:pt x="461" y="857"/>
                    <a:pt x="465" y="835"/>
                    <a:pt x="465" y="835"/>
                  </a:cubicBezTo>
                  <a:lnTo>
                    <a:pt x="465" y="835"/>
                  </a:lnTo>
                  <a:cubicBezTo>
                    <a:pt x="465" y="835"/>
                    <a:pt x="429" y="883"/>
                    <a:pt x="429" y="883"/>
                  </a:cubicBezTo>
                  <a:cubicBezTo>
                    <a:pt x="442" y="863"/>
                    <a:pt x="448" y="854"/>
                    <a:pt x="447" y="854"/>
                  </a:cubicBezTo>
                  <a:lnTo>
                    <a:pt x="447" y="854"/>
                  </a:lnTo>
                  <a:cubicBezTo>
                    <a:pt x="446" y="854"/>
                    <a:pt x="440" y="860"/>
                    <a:pt x="429" y="871"/>
                  </a:cubicBezTo>
                  <a:cubicBezTo>
                    <a:pt x="454" y="821"/>
                    <a:pt x="457" y="807"/>
                    <a:pt x="453" y="807"/>
                  </a:cubicBezTo>
                  <a:cubicBezTo>
                    <a:pt x="449" y="807"/>
                    <a:pt x="434" y="826"/>
                    <a:pt x="434" y="826"/>
                  </a:cubicBezTo>
                  <a:cubicBezTo>
                    <a:pt x="434" y="826"/>
                    <a:pt x="439" y="819"/>
                    <a:pt x="453" y="800"/>
                  </a:cubicBezTo>
                  <a:lnTo>
                    <a:pt x="453" y="800"/>
                  </a:lnTo>
                  <a:cubicBezTo>
                    <a:pt x="453" y="800"/>
                    <a:pt x="417" y="823"/>
                    <a:pt x="405" y="823"/>
                  </a:cubicBezTo>
                  <a:cubicBezTo>
                    <a:pt x="417" y="800"/>
                    <a:pt x="417" y="800"/>
                    <a:pt x="394" y="800"/>
                  </a:cubicBezTo>
                  <a:cubicBezTo>
                    <a:pt x="400" y="793"/>
                    <a:pt x="403" y="786"/>
                    <a:pt x="406" y="780"/>
                  </a:cubicBezTo>
                  <a:lnTo>
                    <a:pt x="406" y="780"/>
                  </a:lnTo>
                  <a:cubicBezTo>
                    <a:pt x="394" y="794"/>
                    <a:pt x="379" y="803"/>
                    <a:pt x="370" y="811"/>
                  </a:cubicBezTo>
                  <a:cubicBezTo>
                    <a:pt x="370" y="800"/>
                    <a:pt x="382" y="788"/>
                    <a:pt x="394" y="776"/>
                  </a:cubicBezTo>
                  <a:lnTo>
                    <a:pt x="394" y="776"/>
                  </a:lnTo>
                  <a:cubicBezTo>
                    <a:pt x="382" y="788"/>
                    <a:pt x="373" y="794"/>
                    <a:pt x="367" y="794"/>
                  </a:cubicBezTo>
                  <a:cubicBezTo>
                    <a:pt x="361" y="794"/>
                    <a:pt x="358" y="788"/>
                    <a:pt x="358" y="776"/>
                  </a:cubicBezTo>
                  <a:cubicBezTo>
                    <a:pt x="382" y="776"/>
                    <a:pt x="417" y="752"/>
                    <a:pt x="429" y="728"/>
                  </a:cubicBezTo>
                  <a:lnTo>
                    <a:pt x="429" y="728"/>
                  </a:lnTo>
                  <a:cubicBezTo>
                    <a:pt x="394" y="764"/>
                    <a:pt x="394" y="740"/>
                    <a:pt x="346" y="764"/>
                  </a:cubicBezTo>
                  <a:cubicBezTo>
                    <a:pt x="346" y="764"/>
                    <a:pt x="358" y="752"/>
                    <a:pt x="358" y="752"/>
                  </a:cubicBezTo>
                  <a:cubicBezTo>
                    <a:pt x="346" y="752"/>
                    <a:pt x="334" y="764"/>
                    <a:pt x="310" y="764"/>
                  </a:cubicBezTo>
                  <a:cubicBezTo>
                    <a:pt x="322" y="740"/>
                    <a:pt x="334" y="740"/>
                    <a:pt x="275" y="740"/>
                  </a:cubicBezTo>
                  <a:cubicBezTo>
                    <a:pt x="334" y="692"/>
                    <a:pt x="310" y="716"/>
                    <a:pt x="394" y="669"/>
                  </a:cubicBezTo>
                  <a:lnTo>
                    <a:pt x="394" y="669"/>
                  </a:lnTo>
                  <a:cubicBezTo>
                    <a:pt x="358" y="680"/>
                    <a:pt x="334" y="692"/>
                    <a:pt x="298" y="692"/>
                  </a:cubicBezTo>
                  <a:cubicBezTo>
                    <a:pt x="317" y="692"/>
                    <a:pt x="367" y="677"/>
                    <a:pt x="337" y="677"/>
                  </a:cubicBezTo>
                  <a:cubicBezTo>
                    <a:pt x="330" y="677"/>
                    <a:pt x="317" y="678"/>
                    <a:pt x="298" y="680"/>
                  </a:cubicBezTo>
                  <a:cubicBezTo>
                    <a:pt x="310" y="657"/>
                    <a:pt x="310" y="633"/>
                    <a:pt x="310" y="633"/>
                  </a:cubicBezTo>
                  <a:lnTo>
                    <a:pt x="298" y="633"/>
                  </a:lnTo>
                  <a:cubicBezTo>
                    <a:pt x="275" y="633"/>
                    <a:pt x="251" y="633"/>
                    <a:pt x="239" y="621"/>
                  </a:cubicBezTo>
                  <a:cubicBezTo>
                    <a:pt x="298" y="597"/>
                    <a:pt x="215" y="597"/>
                    <a:pt x="298" y="597"/>
                  </a:cubicBezTo>
                  <a:cubicBezTo>
                    <a:pt x="251" y="573"/>
                    <a:pt x="251" y="585"/>
                    <a:pt x="263" y="561"/>
                  </a:cubicBezTo>
                  <a:cubicBezTo>
                    <a:pt x="263" y="561"/>
                    <a:pt x="132" y="514"/>
                    <a:pt x="120" y="514"/>
                  </a:cubicBezTo>
                  <a:cubicBezTo>
                    <a:pt x="130" y="512"/>
                    <a:pt x="138" y="511"/>
                    <a:pt x="145" y="511"/>
                  </a:cubicBezTo>
                  <a:cubicBezTo>
                    <a:pt x="189" y="511"/>
                    <a:pt x="189" y="538"/>
                    <a:pt x="248" y="549"/>
                  </a:cubicBezTo>
                  <a:lnTo>
                    <a:pt x="248" y="549"/>
                  </a:lnTo>
                  <a:cubicBezTo>
                    <a:pt x="248" y="549"/>
                    <a:pt x="249" y="549"/>
                    <a:pt x="249" y="549"/>
                  </a:cubicBezTo>
                  <a:lnTo>
                    <a:pt x="286" y="549"/>
                  </a:lnTo>
                  <a:cubicBezTo>
                    <a:pt x="263" y="549"/>
                    <a:pt x="263" y="538"/>
                    <a:pt x="298" y="538"/>
                  </a:cubicBezTo>
                  <a:cubicBezTo>
                    <a:pt x="251" y="526"/>
                    <a:pt x="227" y="490"/>
                    <a:pt x="191" y="454"/>
                  </a:cubicBezTo>
                  <a:lnTo>
                    <a:pt x="191" y="454"/>
                  </a:lnTo>
                  <a:cubicBezTo>
                    <a:pt x="275" y="514"/>
                    <a:pt x="251" y="490"/>
                    <a:pt x="298" y="526"/>
                  </a:cubicBezTo>
                  <a:cubicBezTo>
                    <a:pt x="298" y="514"/>
                    <a:pt x="286" y="502"/>
                    <a:pt x="275" y="490"/>
                  </a:cubicBezTo>
                  <a:lnTo>
                    <a:pt x="275" y="490"/>
                  </a:lnTo>
                  <a:cubicBezTo>
                    <a:pt x="286" y="502"/>
                    <a:pt x="298" y="502"/>
                    <a:pt x="310" y="502"/>
                  </a:cubicBezTo>
                  <a:cubicBezTo>
                    <a:pt x="297" y="502"/>
                    <a:pt x="287" y="494"/>
                    <a:pt x="279" y="483"/>
                  </a:cubicBezTo>
                  <a:lnTo>
                    <a:pt x="279" y="483"/>
                  </a:lnTo>
                  <a:cubicBezTo>
                    <a:pt x="281" y="485"/>
                    <a:pt x="283" y="485"/>
                    <a:pt x="285" y="485"/>
                  </a:cubicBezTo>
                  <a:cubicBezTo>
                    <a:pt x="290" y="485"/>
                    <a:pt x="294" y="482"/>
                    <a:pt x="298" y="478"/>
                  </a:cubicBezTo>
                  <a:cubicBezTo>
                    <a:pt x="227" y="407"/>
                    <a:pt x="382" y="478"/>
                    <a:pt x="286" y="383"/>
                  </a:cubicBezTo>
                  <a:lnTo>
                    <a:pt x="286" y="383"/>
                  </a:lnTo>
                  <a:cubicBezTo>
                    <a:pt x="294" y="391"/>
                    <a:pt x="307" y="398"/>
                    <a:pt x="318" y="409"/>
                  </a:cubicBezTo>
                  <a:lnTo>
                    <a:pt x="318" y="409"/>
                  </a:lnTo>
                  <a:cubicBezTo>
                    <a:pt x="288" y="369"/>
                    <a:pt x="257" y="328"/>
                    <a:pt x="227" y="288"/>
                  </a:cubicBezTo>
                  <a:lnTo>
                    <a:pt x="227" y="288"/>
                  </a:lnTo>
                  <a:cubicBezTo>
                    <a:pt x="275" y="323"/>
                    <a:pt x="310" y="371"/>
                    <a:pt x="346" y="419"/>
                  </a:cubicBezTo>
                  <a:cubicBezTo>
                    <a:pt x="348" y="419"/>
                    <a:pt x="349" y="420"/>
                    <a:pt x="350" y="420"/>
                  </a:cubicBezTo>
                  <a:cubicBezTo>
                    <a:pt x="361" y="420"/>
                    <a:pt x="310" y="359"/>
                    <a:pt x="310" y="359"/>
                  </a:cubicBezTo>
                  <a:lnTo>
                    <a:pt x="310" y="359"/>
                  </a:lnTo>
                  <a:cubicBezTo>
                    <a:pt x="321" y="370"/>
                    <a:pt x="341" y="381"/>
                    <a:pt x="363" y="391"/>
                  </a:cubicBezTo>
                  <a:lnTo>
                    <a:pt x="363" y="391"/>
                  </a:lnTo>
                  <a:cubicBezTo>
                    <a:pt x="369" y="401"/>
                    <a:pt x="374" y="405"/>
                    <a:pt x="378" y="405"/>
                  </a:cubicBezTo>
                  <a:cubicBezTo>
                    <a:pt x="390" y="405"/>
                    <a:pt x="387" y="359"/>
                    <a:pt x="380" y="322"/>
                  </a:cubicBezTo>
                  <a:lnTo>
                    <a:pt x="380" y="322"/>
                  </a:lnTo>
                  <a:cubicBezTo>
                    <a:pt x="386" y="335"/>
                    <a:pt x="395" y="348"/>
                    <a:pt x="405" y="359"/>
                  </a:cubicBezTo>
                  <a:cubicBezTo>
                    <a:pt x="382" y="288"/>
                    <a:pt x="358" y="228"/>
                    <a:pt x="346" y="157"/>
                  </a:cubicBezTo>
                  <a:lnTo>
                    <a:pt x="346" y="157"/>
                  </a:lnTo>
                  <a:cubicBezTo>
                    <a:pt x="351" y="167"/>
                    <a:pt x="357" y="173"/>
                    <a:pt x="361" y="173"/>
                  </a:cubicBezTo>
                  <a:cubicBezTo>
                    <a:pt x="366" y="173"/>
                    <a:pt x="370" y="164"/>
                    <a:pt x="370" y="145"/>
                  </a:cubicBezTo>
                  <a:cubicBezTo>
                    <a:pt x="379" y="217"/>
                    <a:pt x="395" y="296"/>
                    <a:pt x="427" y="355"/>
                  </a:cubicBezTo>
                  <a:lnTo>
                    <a:pt x="427" y="355"/>
                  </a:lnTo>
                  <a:cubicBezTo>
                    <a:pt x="418" y="328"/>
                    <a:pt x="420" y="299"/>
                    <a:pt x="429" y="264"/>
                  </a:cubicBezTo>
                  <a:lnTo>
                    <a:pt x="429" y="264"/>
                  </a:lnTo>
                  <a:cubicBezTo>
                    <a:pt x="441" y="299"/>
                    <a:pt x="441" y="323"/>
                    <a:pt x="453" y="347"/>
                  </a:cubicBezTo>
                  <a:cubicBezTo>
                    <a:pt x="458" y="336"/>
                    <a:pt x="461" y="330"/>
                    <a:pt x="463" y="330"/>
                  </a:cubicBezTo>
                  <a:cubicBezTo>
                    <a:pt x="464" y="330"/>
                    <a:pt x="464" y="332"/>
                    <a:pt x="465" y="335"/>
                  </a:cubicBezTo>
                  <a:lnTo>
                    <a:pt x="465" y="335"/>
                  </a:lnTo>
                  <a:cubicBezTo>
                    <a:pt x="466" y="333"/>
                    <a:pt x="468" y="332"/>
                    <a:pt x="471" y="332"/>
                  </a:cubicBezTo>
                  <a:cubicBezTo>
                    <a:pt x="475" y="332"/>
                    <a:pt x="480" y="335"/>
                    <a:pt x="484" y="345"/>
                  </a:cubicBezTo>
                  <a:lnTo>
                    <a:pt x="484" y="345"/>
                  </a:lnTo>
                  <a:cubicBezTo>
                    <a:pt x="462" y="277"/>
                    <a:pt x="441" y="200"/>
                    <a:pt x="441" y="133"/>
                  </a:cubicBezTo>
                  <a:lnTo>
                    <a:pt x="441" y="133"/>
                  </a:lnTo>
                  <a:cubicBezTo>
                    <a:pt x="501" y="180"/>
                    <a:pt x="477" y="252"/>
                    <a:pt x="501" y="311"/>
                  </a:cubicBezTo>
                  <a:cubicBezTo>
                    <a:pt x="501" y="288"/>
                    <a:pt x="513" y="204"/>
                    <a:pt x="536" y="180"/>
                  </a:cubicBezTo>
                  <a:lnTo>
                    <a:pt x="536" y="180"/>
                  </a:lnTo>
                  <a:cubicBezTo>
                    <a:pt x="525" y="252"/>
                    <a:pt x="584" y="240"/>
                    <a:pt x="584" y="299"/>
                  </a:cubicBezTo>
                  <a:cubicBezTo>
                    <a:pt x="584" y="303"/>
                    <a:pt x="585" y="305"/>
                    <a:pt x="585" y="305"/>
                  </a:cubicBezTo>
                  <a:cubicBezTo>
                    <a:pt x="591" y="305"/>
                    <a:pt x="611" y="234"/>
                    <a:pt x="603" y="234"/>
                  </a:cubicBezTo>
                  <a:cubicBezTo>
                    <a:pt x="601" y="234"/>
                    <a:pt x="595" y="242"/>
                    <a:pt x="584" y="264"/>
                  </a:cubicBezTo>
                  <a:cubicBezTo>
                    <a:pt x="584" y="204"/>
                    <a:pt x="608" y="168"/>
                    <a:pt x="632" y="133"/>
                  </a:cubicBezTo>
                  <a:cubicBezTo>
                    <a:pt x="644" y="145"/>
                    <a:pt x="644" y="145"/>
                    <a:pt x="644" y="157"/>
                  </a:cubicBezTo>
                  <a:cubicBezTo>
                    <a:pt x="646" y="159"/>
                    <a:pt x="649" y="160"/>
                    <a:pt x="652" y="160"/>
                  </a:cubicBezTo>
                  <a:cubicBezTo>
                    <a:pt x="669" y="160"/>
                    <a:pt x="685" y="113"/>
                    <a:pt x="696" y="113"/>
                  </a:cubicBezTo>
                  <a:cubicBezTo>
                    <a:pt x="699" y="113"/>
                    <a:pt x="701" y="115"/>
                    <a:pt x="703" y="121"/>
                  </a:cubicBezTo>
                  <a:cubicBezTo>
                    <a:pt x="703" y="215"/>
                    <a:pt x="699" y="243"/>
                    <a:pt x="692" y="243"/>
                  </a:cubicBezTo>
                  <a:cubicBezTo>
                    <a:pt x="683" y="243"/>
                    <a:pt x="669" y="187"/>
                    <a:pt x="656" y="180"/>
                  </a:cubicBezTo>
                  <a:lnTo>
                    <a:pt x="656" y="180"/>
                  </a:lnTo>
                  <a:cubicBezTo>
                    <a:pt x="667" y="204"/>
                    <a:pt x="667" y="204"/>
                    <a:pt x="644" y="204"/>
                  </a:cubicBezTo>
                  <a:cubicBezTo>
                    <a:pt x="667" y="228"/>
                    <a:pt x="679" y="240"/>
                    <a:pt x="702" y="262"/>
                  </a:cubicBezTo>
                  <a:lnTo>
                    <a:pt x="702" y="262"/>
                  </a:lnTo>
                  <a:cubicBezTo>
                    <a:pt x="700" y="251"/>
                    <a:pt x="745" y="170"/>
                    <a:pt x="773" y="170"/>
                  </a:cubicBezTo>
                  <a:cubicBezTo>
                    <a:pt x="778" y="170"/>
                    <a:pt x="783" y="173"/>
                    <a:pt x="786" y="180"/>
                  </a:cubicBezTo>
                  <a:cubicBezTo>
                    <a:pt x="787" y="182"/>
                    <a:pt x="788" y="184"/>
                    <a:pt x="788" y="186"/>
                  </a:cubicBezTo>
                  <a:lnTo>
                    <a:pt x="788" y="186"/>
                  </a:lnTo>
                  <a:cubicBezTo>
                    <a:pt x="814" y="166"/>
                    <a:pt x="850" y="144"/>
                    <a:pt x="858" y="121"/>
                  </a:cubicBezTo>
                  <a:lnTo>
                    <a:pt x="858" y="121"/>
                  </a:lnTo>
                  <a:cubicBezTo>
                    <a:pt x="834" y="133"/>
                    <a:pt x="822" y="145"/>
                    <a:pt x="810" y="157"/>
                  </a:cubicBezTo>
                  <a:cubicBezTo>
                    <a:pt x="810" y="133"/>
                    <a:pt x="810" y="109"/>
                    <a:pt x="810" y="85"/>
                  </a:cubicBezTo>
                  <a:cubicBezTo>
                    <a:pt x="798" y="109"/>
                    <a:pt x="751" y="133"/>
                    <a:pt x="739" y="145"/>
                  </a:cubicBezTo>
                  <a:cubicBezTo>
                    <a:pt x="745" y="132"/>
                    <a:pt x="748" y="122"/>
                    <a:pt x="746" y="122"/>
                  </a:cubicBezTo>
                  <a:cubicBezTo>
                    <a:pt x="744" y="122"/>
                    <a:pt x="738" y="129"/>
                    <a:pt x="727" y="145"/>
                  </a:cubicBezTo>
                  <a:cubicBezTo>
                    <a:pt x="727" y="121"/>
                    <a:pt x="739" y="97"/>
                    <a:pt x="751" y="85"/>
                  </a:cubicBezTo>
                  <a:cubicBezTo>
                    <a:pt x="684" y="74"/>
                    <a:pt x="545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6810;p43">
              <a:extLst>
                <a:ext uri="{FF2B5EF4-FFF2-40B4-BE49-F238E27FC236}">
                  <a16:creationId xmlns:a16="http://schemas.microsoft.com/office/drawing/2014/main" id="{48E62CFA-A8F3-470B-9B49-F6A79157515D}"/>
                </a:ext>
              </a:extLst>
            </p:cNvPr>
            <p:cNvSpPr/>
            <p:nvPr/>
          </p:nvSpPr>
          <p:spPr>
            <a:xfrm>
              <a:off x="1711225" y="274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6811;p43">
              <a:extLst>
                <a:ext uri="{FF2B5EF4-FFF2-40B4-BE49-F238E27FC236}">
                  <a16:creationId xmlns:a16="http://schemas.microsoft.com/office/drawing/2014/main" id="{564B17B7-4455-4AA9-B33E-266C6B9B7307}"/>
                </a:ext>
              </a:extLst>
            </p:cNvPr>
            <p:cNvSpPr/>
            <p:nvPr/>
          </p:nvSpPr>
          <p:spPr>
            <a:xfrm>
              <a:off x="1713300" y="27558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12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6812;p43">
              <a:extLst>
                <a:ext uri="{FF2B5EF4-FFF2-40B4-BE49-F238E27FC236}">
                  <a16:creationId xmlns:a16="http://schemas.microsoft.com/office/drawing/2014/main" id="{B83EF7D2-10D3-4316-82C9-DE5EEA70D998}"/>
                </a:ext>
              </a:extLst>
            </p:cNvPr>
            <p:cNvSpPr/>
            <p:nvPr/>
          </p:nvSpPr>
          <p:spPr>
            <a:xfrm>
              <a:off x="1723725" y="2738425"/>
              <a:ext cx="175" cy="450"/>
            </a:xfrm>
            <a:custGeom>
              <a:avLst/>
              <a:gdLst/>
              <a:ahLst/>
              <a:cxnLst/>
              <a:rect l="l" t="t" r="r" b="b"/>
              <a:pathLst>
                <a:path w="7" h="18" extrusionOk="0">
                  <a:moveTo>
                    <a:pt x="5" y="0"/>
                  </a:moveTo>
                  <a:cubicBezTo>
                    <a:pt x="3" y="0"/>
                    <a:pt x="0" y="6"/>
                    <a:pt x="0" y="18"/>
                  </a:cubicBezTo>
                  <a:cubicBezTo>
                    <a:pt x="6" y="6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6813;p43">
              <a:extLst>
                <a:ext uri="{FF2B5EF4-FFF2-40B4-BE49-F238E27FC236}">
                  <a16:creationId xmlns:a16="http://schemas.microsoft.com/office/drawing/2014/main" id="{0EBB111E-7F56-4A57-9EFD-3A965B2C3BDE}"/>
                </a:ext>
              </a:extLst>
            </p:cNvPr>
            <p:cNvSpPr/>
            <p:nvPr/>
          </p:nvSpPr>
          <p:spPr>
            <a:xfrm>
              <a:off x="1723125" y="27434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6814;p43">
              <a:extLst>
                <a:ext uri="{FF2B5EF4-FFF2-40B4-BE49-F238E27FC236}">
                  <a16:creationId xmlns:a16="http://schemas.microsoft.com/office/drawing/2014/main" id="{98F9B208-751A-47EF-8344-D24F1123FD75}"/>
                </a:ext>
              </a:extLst>
            </p:cNvPr>
            <p:cNvSpPr/>
            <p:nvPr/>
          </p:nvSpPr>
          <p:spPr>
            <a:xfrm>
              <a:off x="1722850" y="2740700"/>
              <a:ext cx="300" cy="575"/>
            </a:xfrm>
            <a:custGeom>
              <a:avLst/>
              <a:gdLst/>
              <a:ahLst/>
              <a:cxnLst/>
              <a:rect l="l" t="t" r="r" b="b"/>
              <a:pathLst>
                <a:path w="12" h="23" extrusionOk="0">
                  <a:moveTo>
                    <a:pt x="3" y="1"/>
                  </a:moveTo>
                  <a:cubicBezTo>
                    <a:pt x="1" y="1"/>
                    <a:pt x="3" y="22"/>
                    <a:pt x="11" y="22"/>
                  </a:cubicBezTo>
                  <a:cubicBezTo>
                    <a:pt x="7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6815;p43">
              <a:extLst>
                <a:ext uri="{FF2B5EF4-FFF2-40B4-BE49-F238E27FC236}">
                  <a16:creationId xmlns:a16="http://schemas.microsoft.com/office/drawing/2014/main" id="{93FB9BB8-72AD-46FC-8470-61AD7C1EB18F}"/>
                </a:ext>
              </a:extLst>
            </p:cNvPr>
            <p:cNvSpPr/>
            <p:nvPr/>
          </p:nvSpPr>
          <p:spPr>
            <a:xfrm>
              <a:off x="1723125" y="27409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6816;p43">
              <a:extLst>
                <a:ext uri="{FF2B5EF4-FFF2-40B4-BE49-F238E27FC236}">
                  <a16:creationId xmlns:a16="http://schemas.microsoft.com/office/drawing/2014/main" id="{921CB0F3-FF8A-433B-967D-B1318D7099D1}"/>
                </a:ext>
              </a:extLst>
            </p:cNvPr>
            <p:cNvSpPr/>
            <p:nvPr/>
          </p:nvSpPr>
          <p:spPr>
            <a:xfrm>
              <a:off x="1721600" y="2737675"/>
              <a:ext cx="725" cy="675"/>
            </a:xfrm>
            <a:custGeom>
              <a:avLst/>
              <a:gdLst/>
              <a:ahLst/>
              <a:cxnLst/>
              <a:rect l="l" t="t" r="r" b="b"/>
              <a:pathLst>
                <a:path w="29" h="27" extrusionOk="0">
                  <a:moveTo>
                    <a:pt x="26" y="1"/>
                  </a:moveTo>
                  <a:cubicBezTo>
                    <a:pt x="20" y="1"/>
                    <a:pt x="1" y="26"/>
                    <a:pt x="9" y="26"/>
                  </a:cubicBezTo>
                  <a:cubicBezTo>
                    <a:pt x="10" y="26"/>
                    <a:pt x="11" y="25"/>
                    <a:pt x="14" y="24"/>
                  </a:cubicBezTo>
                  <a:cubicBezTo>
                    <a:pt x="14" y="26"/>
                    <a:pt x="14" y="27"/>
                    <a:pt x="14" y="27"/>
                  </a:cubicBezTo>
                  <a:cubicBezTo>
                    <a:pt x="16" y="27"/>
                    <a:pt x="23" y="10"/>
                    <a:pt x="25" y="10"/>
                  </a:cubicBezTo>
                  <a:cubicBezTo>
                    <a:pt x="25" y="10"/>
                    <a:pt x="26" y="10"/>
                    <a:pt x="26" y="12"/>
                  </a:cubicBezTo>
                  <a:cubicBezTo>
                    <a:pt x="28" y="4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6817;p43">
              <a:extLst>
                <a:ext uri="{FF2B5EF4-FFF2-40B4-BE49-F238E27FC236}">
                  <a16:creationId xmlns:a16="http://schemas.microsoft.com/office/drawing/2014/main" id="{90A005D1-C851-4CCD-95DD-2895403ED8F5}"/>
                </a:ext>
              </a:extLst>
            </p:cNvPr>
            <p:cNvSpPr/>
            <p:nvPr/>
          </p:nvSpPr>
          <p:spPr>
            <a:xfrm>
              <a:off x="1721925" y="2740950"/>
              <a:ext cx="625" cy="1500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1" y="60"/>
                  </a:moveTo>
                  <a:cubicBezTo>
                    <a:pt x="24" y="0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6818;p43">
              <a:extLst>
                <a:ext uri="{FF2B5EF4-FFF2-40B4-BE49-F238E27FC236}">
                  <a16:creationId xmlns:a16="http://schemas.microsoft.com/office/drawing/2014/main" id="{2F9110F2-25FB-40E7-8F22-6F9745A87F74}"/>
                </a:ext>
              </a:extLst>
            </p:cNvPr>
            <p:cNvSpPr/>
            <p:nvPr/>
          </p:nvSpPr>
          <p:spPr>
            <a:xfrm>
              <a:off x="1721025" y="274147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2" y="1"/>
                  </a:moveTo>
                  <a:cubicBezTo>
                    <a:pt x="1" y="1"/>
                    <a:pt x="1" y="1"/>
                    <a:pt x="1" y="3"/>
                  </a:cubicBezTo>
                  <a:cubicBezTo>
                    <a:pt x="7" y="9"/>
                    <a:pt x="10" y="11"/>
                    <a:pt x="11" y="11"/>
                  </a:cubicBezTo>
                  <a:cubicBezTo>
                    <a:pt x="13" y="11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6819;p43">
              <a:extLst>
                <a:ext uri="{FF2B5EF4-FFF2-40B4-BE49-F238E27FC236}">
                  <a16:creationId xmlns:a16="http://schemas.microsoft.com/office/drawing/2014/main" id="{FA5EA6E3-3B99-4B31-B03F-4CE2F33F64F8}"/>
                </a:ext>
              </a:extLst>
            </p:cNvPr>
            <p:cNvSpPr/>
            <p:nvPr/>
          </p:nvSpPr>
          <p:spPr>
            <a:xfrm>
              <a:off x="1721500" y="2742250"/>
              <a:ext cx="150" cy="500"/>
            </a:xfrm>
            <a:custGeom>
              <a:avLst/>
              <a:gdLst/>
              <a:ahLst/>
              <a:cxnLst/>
              <a:rect l="l" t="t" r="r" b="b"/>
              <a:pathLst>
                <a:path w="6" h="20" extrusionOk="0">
                  <a:moveTo>
                    <a:pt x="1" y="1"/>
                  </a:moveTo>
                  <a:cubicBezTo>
                    <a:pt x="0" y="1"/>
                    <a:pt x="1" y="6"/>
                    <a:pt x="6" y="20"/>
                  </a:cubicBezTo>
                  <a:cubicBezTo>
                    <a:pt x="6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6820;p43">
              <a:extLst>
                <a:ext uri="{FF2B5EF4-FFF2-40B4-BE49-F238E27FC236}">
                  <a16:creationId xmlns:a16="http://schemas.microsoft.com/office/drawing/2014/main" id="{F86A634D-C249-4C70-B2DB-CEF4346B08E0}"/>
                </a:ext>
              </a:extLst>
            </p:cNvPr>
            <p:cNvSpPr/>
            <p:nvPr/>
          </p:nvSpPr>
          <p:spPr>
            <a:xfrm>
              <a:off x="1718150" y="27401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0"/>
                    <a:pt x="1" y="32"/>
                    <a:pt x="9" y="32"/>
                  </a:cubicBezTo>
                  <a:cubicBezTo>
                    <a:pt x="21" y="8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6821;p43">
              <a:extLst>
                <a:ext uri="{FF2B5EF4-FFF2-40B4-BE49-F238E27FC236}">
                  <a16:creationId xmlns:a16="http://schemas.microsoft.com/office/drawing/2014/main" id="{B845E2CF-C615-41D9-8F29-A6FEAAA6D0AB}"/>
                </a:ext>
              </a:extLst>
            </p:cNvPr>
            <p:cNvSpPr/>
            <p:nvPr/>
          </p:nvSpPr>
          <p:spPr>
            <a:xfrm>
              <a:off x="1718850" y="2742100"/>
              <a:ext cx="250" cy="850"/>
            </a:xfrm>
            <a:custGeom>
              <a:avLst/>
              <a:gdLst/>
              <a:ahLst/>
              <a:cxnLst/>
              <a:rect l="l" t="t" r="r" b="b"/>
              <a:pathLst>
                <a:path w="10" h="34" extrusionOk="0">
                  <a:moveTo>
                    <a:pt x="1" y="1"/>
                  </a:moveTo>
                  <a:cubicBezTo>
                    <a:pt x="1" y="1"/>
                    <a:pt x="1" y="7"/>
                    <a:pt x="5" y="26"/>
                  </a:cubicBezTo>
                  <a:cubicBezTo>
                    <a:pt x="6" y="31"/>
                    <a:pt x="7" y="33"/>
                    <a:pt x="8" y="33"/>
                  </a:cubicBezTo>
                  <a:cubicBezTo>
                    <a:pt x="9" y="3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6822;p43">
              <a:extLst>
                <a:ext uri="{FF2B5EF4-FFF2-40B4-BE49-F238E27FC236}">
                  <a16:creationId xmlns:a16="http://schemas.microsoft.com/office/drawing/2014/main" id="{6A64371D-9D14-4594-B7DD-0B0324BE73B1}"/>
                </a:ext>
              </a:extLst>
            </p:cNvPr>
            <p:cNvSpPr/>
            <p:nvPr/>
          </p:nvSpPr>
          <p:spPr>
            <a:xfrm>
              <a:off x="1717750" y="27427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3" y="1"/>
                  </a:moveTo>
                  <a:cubicBezTo>
                    <a:pt x="13" y="13"/>
                    <a:pt x="1" y="24"/>
                    <a:pt x="13" y="24"/>
                  </a:cubicBezTo>
                  <a:cubicBezTo>
                    <a:pt x="13" y="13"/>
                    <a:pt x="25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6823;p43">
              <a:extLst>
                <a:ext uri="{FF2B5EF4-FFF2-40B4-BE49-F238E27FC236}">
                  <a16:creationId xmlns:a16="http://schemas.microsoft.com/office/drawing/2014/main" id="{123633AA-9E52-44AA-8FF8-3D03978584A9}"/>
                </a:ext>
              </a:extLst>
            </p:cNvPr>
            <p:cNvSpPr/>
            <p:nvPr/>
          </p:nvSpPr>
          <p:spPr>
            <a:xfrm>
              <a:off x="1714250" y="2740200"/>
              <a:ext cx="250" cy="1375"/>
            </a:xfrm>
            <a:custGeom>
              <a:avLst/>
              <a:gdLst/>
              <a:ahLst/>
              <a:cxnLst/>
              <a:rect l="l" t="t" r="r" b="b"/>
              <a:pathLst>
                <a:path w="10" h="5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22"/>
                    <a:pt x="10" y="54"/>
                  </a:cubicBezTo>
                  <a:cubicBezTo>
                    <a:pt x="5" y="1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6824;p43">
              <a:extLst>
                <a:ext uri="{FF2B5EF4-FFF2-40B4-BE49-F238E27FC236}">
                  <a16:creationId xmlns:a16="http://schemas.microsoft.com/office/drawing/2014/main" id="{7F0B08AB-3866-425F-8ABB-423C3D9462A9}"/>
                </a:ext>
              </a:extLst>
            </p:cNvPr>
            <p:cNvSpPr/>
            <p:nvPr/>
          </p:nvSpPr>
          <p:spPr>
            <a:xfrm>
              <a:off x="1713000" y="2745100"/>
              <a:ext cx="325" cy="825"/>
            </a:xfrm>
            <a:custGeom>
              <a:avLst/>
              <a:gdLst/>
              <a:ahLst/>
              <a:cxnLst/>
              <a:rect l="l" t="t" r="r" b="b"/>
              <a:pathLst>
                <a:path w="13" h="33" extrusionOk="0">
                  <a:moveTo>
                    <a:pt x="0" y="1"/>
                  </a:moveTo>
                  <a:cubicBezTo>
                    <a:pt x="0" y="20"/>
                    <a:pt x="7" y="32"/>
                    <a:pt x="10" y="32"/>
                  </a:cubicBezTo>
                  <a:cubicBezTo>
                    <a:pt x="12" y="32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6825;p43">
              <a:extLst>
                <a:ext uri="{FF2B5EF4-FFF2-40B4-BE49-F238E27FC236}">
                  <a16:creationId xmlns:a16="http://schemas.microsoft.com/office/drawing/2014/main" id="{B4577B82-03FA-41E0-9DF6-E07AAF9E4752}"/>
                </a:ext>
              </a:extLst>
            </p:cNvPr>
            <p:cNvSpPr/>
            <p:nvPr/>
          </p:nvSpPr>
          <p:spPr>
            <a:xfrm>
              <a:off x="1729775" y="2751650"/>
              <a:ext cx="525" cy="375"/>
            </a:xfrm>
            <a:custGeom>
              <a:avLst/>
              <a:gdLst/>
              <a:ahLst/>
              <a:cxnLst/>
              <a:rect l="l" t="t" r="r" b="b"/>
              <a:pathLst>
                <a:path w="21" h="15" extrusionOk="0">
                  <a:moveTo>
                    <a:pt x="20" y="1"/>
                  </a:moveTo>
                  <a:cubicBezTo>
                    <a:pt x="5" y="11"/>
                    <a:pt x="0" y="15"/>
                    <a:pt x="1" y="15"/>
                  </a:cubicBezTo>
                  <a:cubicBezTo>
                    <a:pt x="2" y="15"/>
                    <a:pt x="13" y="8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6826;p43">
              <a:extLst>
                <a:ext uri="{FF2B5EF4-FFF2-40B4-BE49-F238E27FC236}">
                  <a16:creationId xmlns:a16="http://schemas.microsoft.com/office/drawing/2014/main" id="{0FA8A74E-946E-4EA3-A6E8-C98A878555F4}"/>
                </a:ext>
              </a:extLst>
            </p:cNvPr>
            <p:cNvSpPr/>
            <p:nvPr/>
          </p:nvSpPr>
          <p:spPr>
            <a:xfrm>
              <a:off x="1728775" y="2751075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7"/>
                    <a:pt x="26" y="14"/>
                    <a:pt x="29" y="14"/>
                  </a:cubicBezTo>
                  <a:cubicBezTo>
                    <a:pt x="32" y="14"/>
                    <a:pt x="2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6827;p43">
              <a:extLst>
                <a:ext uri="{FF2B5EF4-FFF2-40B4-BE49-F238E27FC236}">
                  <a16:creationId xmlns:a16="http://schemas.microsoft.com/office/drawing/2014/main" id="{5115646D-23D1-4B62-8D51-3E9600B0CAE3}"/>
                </a:ext>
              </a:extLst>
            </p:cNvPr>
            <p:cNvSpPr/>
            <p:nvPr/>
          </p:nvSpPr>
          <p:spPr>
            <a:xfrm>
              <a:off x="1711800" y="2752375"/>
              <a:ext cx="600" cy="500"/>
            </a:xfrm>
            <a:custGeom>
              <a:avLst/>
              <a:gdLst/>
              <a:ahLst/>
              <a:cxnLst/>
              <a:rect l="l" t="t" r="r" b="b"/>
              <a:pathLst>
                <a:path w="24" h="20" extrusionOk="0">
                  <a:moveTo>
                    <a:pt x="22" y="1"/>
                  </a:moveTo>
                  <a:cubicBezTo>
                    <a:pt x="18" y="1"/>
                    <a:pt x="1" y="12"/>
                    <a:pt x="1" y="19"/>
                  </a:cubicBezTo>
                  <a:cubicBezTo>
                    <a:pt x="20" y="5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6828;p43">
              <a:extLst>
                <a:ext uri="{FF2B5EF4-FFF2-40B4-BE49-F238E27FC236}">
                  <a16:creationId xmlns:a16="http://schemas.microsoft.com/office/drawing/2014/main" id="{A6157A1B-7896-45DB-A367-388222BDA647}"/>
                </a:ext>
              </a:extLst>
            </p:cNvPr>
            <p:cNvSpPr/>
            <p:nvPr/>
          </p:nvSpPr>
          <p:spPr>
            <a:xfrm>
              <a:off x="1711225" y="2754050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36" y="0"/>
                  </a:moveTo>
                  <a:cubicBezTo>
                    <a:pt x="0" y="24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6829;p43">
              <a:extLst>
                <a:ext uri="{FF2B5EF4-FFF2-40B4-BE49-F238E27FC236}">
                  <a16:creationId xmlns:a16="http://schemas.microsoft.com/office/drawing/2014/main" id="{1FD5FA93-F892-46EE-8B98-E8E343CD3612}"/>
                </a:ext>
              </a:extLst>
            </p:cNvPr>
            <p:cNvSpPr/>
            <p:nvPr/>
          </p:nvSpPr>
          <p:spPr>
            <a:xfrm>
              <a:off x="1713000" y="275432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0" y="3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6830;p43">
              <a:extLst>
                <a:ext uri="{FF2B5EF4-FFF2-40B4-BE49-F238E27FC236}">
                  <a16:creationId xmlns:a16="http://schemas.microsoft.com/office/drawing/2014/main" id="{5CE9807E-974D-474A-AAB1-0771AC199458}"/>
                </a:ext>
              </a:extLst>
            </p:cNvPr>
            <p:cNvSpPr/>
            <p:nvPr/>
          </p:nvSpPr>
          <p:spPr>
            <a:xfrm>
              <a:off x="1761075" y="2713850"/>
              <a:ext cx="775" cy="325"/>
            </a:xfrm>
            <a:custGeom>
              <a:avLst/>
              <a:gdLst/>
              <a:ahLst/>
              <a:cxnLst/>
              <a:rect l="l" t="t" r="r" b="b"/>
              <a:pathLst>
                <a:path w="31" h="13" extrusionOk="0">
                  <a:moveTo>
                    <a:pt x="6" y="1"/>
                  </a:moveTo>
                  <a:cubicBezTo>
                    <a:pt x="2" y="1"/>
                    <a:pt x="2" y="1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1"/>
                  </a:cubicBezTo>
                  <a:close/>
                  <a:moveTo>
                    <a:pt x="6" y="1"/>
                  </a:moveTo>
                  <a:lnTo>
                    <a:pt x="6" y="1"/>
                  </a:lnTo>
                  <a:cubicBezTo>
                    <a:pt x="1" y="7"/>
                    <a:pt x="4" y="7"/>
                    <a:pt x="9" y="7"/>
                  </a:cubicBezTo>
                  <a:cubicBezTo>
                    <a:pt x="15" y="7"/>
                    <a:pt x="24" y="7"/>
                    <a:pt x="30" y="13"/>
                  </a:cubicBezTo>
                  <a:lnTo>
                    <a:pt x="30" y="13"/>
                  </a:lnTo>
                  <a:cubicBezTo>
                    <a:pt x="23" y="5"/>
                    <a:pt x="11" y="2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6831;p43">
              <a:extLst>
                <a:ext uri="{FF2B5EF4-FFF2-40B4-BE49-F238E27FC236}">
                  <a16:creationId xmlns:a16="http://schemas.microsoft.com/office/drawing/2014/main" id="{9B0A1BE4-4821-4497-9630-9F617BE45EE5}"/>
                </a:ext>
              </a:extLst>
            </p:cNvPr>
            <p:cNvSpPr/>
            <p:nvPr/>
          </p:nvSpPr>
          <p:spPr>
            <a:xfrm>
              <a:off x="1758950" y="2711950"/>
              <a:ext cx="800" cy="150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" y="0"/>
                  </a:moveTo>
                  <a:cubicBezTo>
                    <a:pt x="0" y="0"/>
                    <a:pt x="24" y="5"/>
                    <a:pt x="32" y="5"/>
                  </a:cubicBezTo>
                  <a:cubicBezTo>
                    <a:pt x="12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6832;p43">
              <a:extLst>
                <a:ext uri="{FF2B5EF4-FFF2-40B4-BE49-F238E27FC236}">
                  <a16:creationId xmlns:a16="http://schemas.microsoft.com/office/drawing/2014/main" id="{6C1E71E3-2E5B-46F3-96DA-669C869E1D02}"/>
                </a:ext>
              </a:extLst>
            </p:cNvPr>
            <p:cNvSpPr/>
            <p:nvPr/>
          </p:nvSpPr>
          <p:spPr>
            <a:xfrm>
              <a:off x="1758625" y="2710275"/>
              <a:ext cx="2025" cy="975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21" y="1"/>
                  </a:move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lnTo>
                    <a:pt x="21" y="1"/>
                  </a:lnTo>
                  <a:cubicBezTo>
                    <a:pt x="3" y="7"/>
                    <a:pt x="0" y="10"/>
                    <a:pt x="3" y="10"/>
                  </a:cubicBezTo>
                  <a:cubicBezTo>
                    <a:pt x="5" y="10"/>
                    <a:pt x="10" y="8"/>
                    <a:pt x="15" y="6"/>
                  </a:cubicBezTo>
                  <a:lnTo>
                    <a:pt x="15" y="6"/>
                  </a:lnTo>
                  <a:cubicBezTo>
                    <a:pt x="4" y="18"/>
                    <a:pt x="17" y="39"/>
                    <a:pt x="27" y="39"/>
                  </a:cubicBezTo>
                  <a:cubicBezTo>
                    <a:pt x="29" y="39"/>
                    <a:pt x="31" y="38"/>
                    <a:pt x="33" y="37"/>
                  </a:cubicBezTo>
                  <a:cubicBezTo>
                    <a:pt x="80" y="37"/>
                    <a:pt x="9" y="25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6833;p43">
              <a:extLst>
                <a:ext uri="{FF2B5EF4-FFF2-40B4-BE49-F238E27FC236}">
                  <a16:creationId xmlns:a16="http://schemas.microsoft.com/office/drawing/2014/main" id="{9FDC9D14-3F4D-4E7B-909A-8DDB6B3176EF}"/>
                </a:ext>
              </a:extLst>
            </p:cNvPr>
            <p:cNvSpPr/>
            <p:nvPr/>
          </p:nvSpPr>
          <p:spPr>
            <a:xfrm>
              <a:off x="1760775" y="27085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0"/>
                  </a:moveTo>
                  <a:cubicBezTo>
                    <a:pt x="3" y="0"/>
                    <a:pt x="0" y="3"/>
                    <a:pt x="6" y="9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6834;p43">
              <a:extLst>
                <a:ext uri="{FF2B5EF4-FFF2-40B4-BE49-F238E27FC236}">
                  <a16:creationId xmlns:a16="http://schemas.microsoft.com/office/drawing/2014/main" id="{291D3839-94E0-41EA-A73A-1B0788FE3887}"/>
                </a:ext>
              </a:extLst>
            </p:cNvPr>
            <p:cNvSpPr/>
            <p:nvPr/>
          </p:nvSpPr>
          <p:spPr>
            <a:xfrm>
              <a:off x="1760925" y="2708500"/>
              <a:ext cx="275" cy="150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cubicBezTo>
                    <a:pt x="4" y="4"/>
                    <a:pt x="7" y="6"/>
                    <a:pt x="8" y="6"/>
                  </a:cubicBezTo>
                  <a:cubicBezTo>
                    <a:pt x="11" y="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6835;p43">
              <a:extLst>
                <a:ext uri="{FF2B5EF4-FFF2-40B4-BE49-F238E27FC236}">
                  <a16:creationId xmlns:a16="http://schemas.microsoft.com/office/drawing/2014/main" id="{87CF6DA8-7737-4711-8F47-61F54C5DE799}"/>
                </a:ext>
              </a:extLst>
            </p:cNvPr>
            <p:cNvSpPr/>
            <p:nvPr/>
          </p:nvSpPr>
          <p:spPr>
            <a:xfrm>
              <a:off x="1760325" y="2707425"/>
              <a:ext cx="825" cy="500"/>
            </a:xfrm>
            <a:custGeom>
              <a:avLst/>
              <a:gdLst/>
              <a:ahLst/>
              <a:cxnLst/>
              <a:rect l="l" t="t" r="r" b="b"/>
              <a:pathLst>
                <a:path w="33" h="20" extrusionOk="0">
                  <a:moveTo>
                    <a:pt x="24" y="1"/>
                  </a:moveTo>
                  <a:cubicBezTo>
                    <a:pt x="19" y="1"/>
                    <a:pt x="10" y="6"/>
                    <a:pt x="1" y="20"/>
                  </a:cubicBezTo>
                  <a:cubicBezTo>
                    <a:pt x="30" y="12"/>
                    <a:pt x="3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6836;p43">
              <a:extLst>
                <a:ext uri="{FF2B5EF4-FFF2-40B4-BE49-F238E27FC236}">
                  <a16:creationId xmlns:a16="http://schemas.microsoft.com/office/drawing/2014/main" id="{B274575A-A165-4D5D-9622-9C1526FA0ECF}"/>
                </a:ext>
              </a:extLst>
            </p:cNvPr>
            <p:cNvSpPr/>
            <p:nvPr/>
          </p:nvSpPr>
          <p:spPr>
            <a:xfrm>
              <a:off x="1759425" y="27079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6837;p43">
              <a:extLst>
                <a:ext uri="{FF2B5EF4-FFF2-40B4-BE49-F238E27FC236}">
                  <a16:creationId xmlns:a16="http://schemas.microsoft.com/office/drawing/2014/main" id="{70AE0D30-C54C-4255-992F-38A6FD2DB834}"/>
                </a:ext>
              </a:extLst>
            </p:cNvPr>
            <p:cNvSpPr/>
            <p:nvPr/>
          </p:nvSpPr>
          <p:spPr>
            <a:xfrm>
              <a:off x="1759625" y="2707850"/>
              <a:ext cx="700" cy="300"/>
            </a:xfrm>
            <a:custGeom>
              <a:avLst/>
              <a:gdLst/>
              <a:ahLst/>
              <a:cxnLst/>
              <a:rect l="l" t="t" r="r" b="b"/>
              <a:pathLst>
                <a:path w="28" h="12" extrusionOk="0">
                  <a:moveTo>
                    <a:pt x="26" y="0"/>
                  </a:moveTo>
                  <a:cubicBezTo>
                    <a:pt x="25" y="0"/>
                    <a:pt x="22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4" y="9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lnTo>
                    <a:pt x="3" y="11"/>
                  </a:ln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7" y="10"/>
                    <a:pt x="11" y="8"/>
                  </a:cubicBezTo>
                  <a:lnTo>
                    <a:pt x="11" y="8"/>
                  </a:lnTo>
                  <a:cubicBezTo>
                    <a:pt x="18" y="5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6838;p43">
              <a:extLst>
                <a:ext uri="{FF2B5EF4-FFF2-40B4-BE49-F238E27FC236}">
                  <a16:creationId xmlns:a16="http://schemas.microsoft.com/office/drawing/2014/main" id="{4CB34D12-D347-4E6B-BA04-7131D7303227}"/>
                </a:ext>
              </a:extLst>
            </p:cNvPr>
            <p:cNvSpPr/>
            <p:nvPr/>
          </p:nvSpPr>
          <p:spPr>
            <a:xfrm>
              <a:off x="1759425" y="2708200"/>
              <a:ext cx="1075" cy="750"/>
            </a:xfrm>
            <a:custGeom>
              <a:avLst/>
              <a:gdLst/>
              <a:ahLst/>
              <a:cxnLst/>
              <a:rect l="l" t="t" r="r" b="b"/>
              <a:pathLst>
                <a:path w="43" h="30" extrusionOk="0">
                  <a:moveTo>
                    <a:pt x="25" y="1"/>
                  </a:moveTo>
                  <a:cubicBezTo>
                    <a:pt x="25" y="12"/>
                    <a:pt x="25" y="24"/>
                    <a:pt x="1" y="24"/>
                  </a:cubicBezTo>
                  <a:cubicBezTo>
                    <a:pt x="4" y="28"/>
                    <a:pt x="9" y="29"/>
                    <a:pt x="14" y="29"/>
                  </a:cubicBezTo>
                  <a:cubicBezTo>
                    <a:pt x="28" y="29"/>
                    <a:pt x="42" y="18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6839;p43">
              <a:extLst>
                <a:ext uri="{FF2B5EF4-FFF2-40B4-BE49-F238E27FC236}">
                  <a16:creationId xmlns:a16="http://schemas.microsoft.com/office/drawing/2014/main" id="{D4DA7437-2CEB-40DC-A0C5-F4A8D2A6B320}"/>
                </a:ext>
              </a:extLst>
            </p:cNvPr>
            <p:cNvSpPr/>
            <p:nvPr/>
          </p:nvSpPr>
          <p:spPr>
            <a:xfrm>
              <a:off x="1757650" y="27105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3"/>
                  </a:moveTo>
                  <a:cubicBezTo>
                    <a:pt x="24" y="1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6840;p43">
              <a:extLst>
                <a:ext uri="{FF2B5EF4-FFF2-40B4-BE49-F238E27FC236}">
                  <a16:creationId xmlns:a16="http://schemas.microsoft.com/office/drawing/2014/main" id="{7A6961E2-8CE0-4636-B001-CB41D964B3E2}"/>
                </a:ext>
              </a:extLst>
            </p:cNvPr>
            <p:cNvSpPr/>
            <p:nvPr/>
          </p:nvSpPr>
          <p:spPr>
            <a:xfrm>
              <a:off x="1759625" y="2705750"/>
              <a:ext cx="350" cy="800"/>
            </a:xfrm>
            <a:custGeom>
              <a:avLst/>
              <a:gdLst/>
              <a:ahLst/>
              <a:cxnLst/>
              <a:rect l="l" t="t" r="r" b="b"/>
              <a:pathLst>
                <a:path w="14" h="32" extrusionOk="0">
                  <a:moveTo>
                    <a:pt x="13" y="0"/>
                  </a:moveTo>
                  <a:cubicBezTo>
                    <a:pt x="12" y="0"/>
                    <a:pt x="1" y="31"/>
                    <a:pt x="2" y="31"/>
                  </a:cubicBezTo>
                  <a:cubicBezTo>
                    <a:pt x="3" y="31"/>
                    <a:pt x="3" y="30"/>
                    <a:pt x="5" y="27"/>
                  </a:cubicBezTo>
                  <a:cubicBezTo>
                    <a:pt x="11" y="7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6841;p43">
              <a:extLst>
                <a:ext uri="{FF2B5EF4-FFF2-40B4-BE49-F238E27FC236}">
                  <a16:creationId xmlns:a16="http://schemas.microsoft.com/office/drawing/2014/main" id="{30AF0B72-6749-47EA-A00B-259F2A3C6402}"/>
                </a:ext>
              </a:extLst>
            </p:cNvPr>
            <p:cNvSpPr/>
            <p:nvPr/>
          </p:nvSpPr>
          <p:spPr>
            <a:xfrm>
              <a:off x="1758850" y="2706425"/>
              <a:ext cx="600" cy="250"/>
            </a:xfrm>
            <a:custGeom>
              <a:avLst/>
              <a:gdLst/>
              <a:ahLst/>
              <a:cxnLst/>
              <a:rect l="l" t="t" r="r" b="b"/>
              <a:pathLst>
                <a:path w="24" h="10" extrusionOk="0">
                  <a:moveTo>
                    <a:pt x="0" y="0"/>
                  </a:moveTo>
                  <a:cubicBezTo>
                    <a:pt x="0" y="6"/>
                    <a:pt x="3" y="9"/>
                    <a:pt x="7" y="9"/>
                  </a:cubicBezTo>
                  <a:cubicBezTo>
                    <a:pt x="12" y="9"/>
                    <a:pt x="18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6842;p43">
              <a:extLst>
                <a:ext uri="{FF2B5EF4-FFF2-40B4-BE49-F238E27FC236}">
                  <a16:creationId xmlns:a16="http://schemas.microsoft.com/office/drawing/2014/main" id="{A40B38C6-180F-4881-ABBE-EAB12C69C860}"/>
                </a:ext>
              </a:extLst>
            </p:cNvPr>
            <p:cNvSpPr/>
            <p:nvPr/>
          </p:nvSpPr>
          <p:spPr>
            <a:xfrm>
              <a:off x="1758250" y="270820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12"/>
                  </a:moveTo>
                  <a:cubicBezTo>
                    <a:pt x="0" y="1"/>
                    <a:pt x="0" y="1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6843;p43">
              <a:extLst>
                <a:ext uri="{FF2B5EF4-FFF2-40B4-BE49-F238E27FC236}">
                  <a16:creationId xmlns:a16="http://schemas.microsoft.com/office/drawing/2014/main" id="{2FC3985C-3187-4305-8389-E2A28295C1A6}"/>
                </a:ext>
              </a:extLst>
            </p:cNvPr>
            <p:cNvSpPr/>
            <p:nvPr/>
          </p:nvSpPr>
          <p:spPr>
            <a:xfrm>
              <a:off x="1758925" y="2704600"/>
              <a:ext cx="1050" cy="400"/>
            </a:xfrm>
            <a:custGeom>
              <a:avLst/>
              <a:gdLst/>
              <a:ahLst/>
              <a:cxnLst/>
              <a:rect l="l" t="t" r="r" b="b"/>
              <a:pathLst>
                <a:path w="42" h="16" extrusionOk="0">
                  <a:moveTo>
                    <a:pt x="39" y="0"/>
                  </a:moveTo>
                  <a:cubicBezTo>
                    <a:pt x="33" y="0"/>
                    <a:pt x="0" y="16"/>
                    <a:pt x="10" y="16"/>
                  </a:cubicBezTo>
                  <a:cubicBezTo>
                    <a:pt x="12" y="16"/>
                    <a:pt x="15" y="15"/>
                    <a:pt x="21" y="14"/>
                  </a:cubicBezTo>
                  <a:cubicBezTo>
                    <a:pt x="38" y="3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6844;p43">
              <a:extLst>
                <a:ext uri="{FF2B5EF4-FFF2-40B4-BE49-F238E27FC236}">
                  <a16:creationId xmlns:a16="http://schemas.microsoft.com/office/drawing/2014/main" id="{D283588F-D097-46BA-859A-227B02EEB703}"/>
                </a:ext>
              </a:extLst>
            </p:cNvPr>
            <p:cNvSpPr/>
            <p:nvPr/>
          </p:nvSpPr>
          <p:spPr>
            <a:xfrm>
              <a:off x="1758850" y="2703525"/>
              <a:ext cx="725" cy="825"/>
            </a:xfrm>
            <a:custGeom>
              <a:avLst/>
              <a:gdLst/>
              <a:ahLst/>
              <a:cxnLst/>
              <a:rect l="l" t="t" r="r" b="b"/>
              <a:pathLst>
                <a:path w="29" h="33" extrusionOk="0">
                  <a:moveTo>
                    <a:pt x="19" y="0"/>
                  </a:moveTo>
                  <a:cubicBezTo>
                    <a:pt x="15" y="0"/>
                    <a:pt x="9" y="5"/>
                    <a:pt x="4" y="19"/>
                  </a:cubicBezTo>
                  <a:lnTo>
                    <a:pt x="4" y="19"/>
                  </a:lnTo>
                  <a:cubicBezTo>
                    <a:pt x="2" y="19"/>
                    <a:pt x="0" y="23"/>
                    <a:pt x="0" y="33"/>
                  </a:cubicBezTo>
                  <a:cubicBezTo>
                    <a:pt x="28" y="19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6845;p43">
              <a:extLst>
                <a:ext uri="{FF2B5EF4-FFF2-40B4-BE49-F238E27FC236}">
                  <a16:creationId xmlns:a16="http://schemas.microsoft.com/office/drawing/2014/main" id="{E5554E72-7B92-4456-93B0-E8137EF8D38F}"/>
                </a:ext>
              </a:extLst>
            </p:cNvPr>
            <p:cNvSpPr/>
            <p:nvPr/>
          </p:nvSpPr>
          <p:spPr>
            <a:xfrm>
              <a:off x="1758550" y="2705350"/>
              <a:ext cx="750" cy="525"/>
            </a:xfrm>
            <a:custGeom>
              <a:avLst/>
              <a:gdLst/>
              <a:ahLst/>
              <a:cxnLst/>
              <a:rect l="l" t="t" r="r" b="b"/>
              <a:pathLst>
                <a:path w="30" h="21" extrusionOk="0">
                  <a:moveTo>
                    <a:pt x="26" y="1"/>
                  </a:moveTo>
                  <a:cubicBezTo>
                    <a:pt x="25" y="1"/>
                    <a:pt x="18" y="5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7" y="21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6846;p43">
              <a:extLst>
                <a:ext uri="{FF2B5EF4-FFF2-40B4-BE49-F238E27FC236}">
                  <a16:creationId xmlns:a16="http://schemas.microsoft.com/office/drawing/2014/main" id="{DD9C4341-8182-4D09-A4B2-58518D88B91D}"/>
                </a:ext>
              </a:extLst>
            </p:cNvPr>
            <p:cNvSpPr/>
            <p:nvPr/>
          </p:nvSpPr>
          <p:spPr>
            <a:xfrm>
              <a:off x="1758250" y="27052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24"/>
                  </a:moveTo>
                  <a:cubicBezTo>
                    <a:pt x="12" y="24"/>
                    <a:pt x="0" y="0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6847;p43">
              <a:extLst>
                <a:ext uri="{FF2B5EF4-FFF2-40B4-BE49-F238E27FC236}">
                  <a16:creationId xmlns:a16="http://schemas.microsoft.com/office/drawing/2014/main" id="{2F86495B-7A80-420E-909B-5C67C7D88594}"/>
                </a:ext>
              </a:extLst>
            </p:cNvPr>
            <p:cNvSpPr/>
            <p:nvPr/>
          </p:nvSpPr>
          <p:spPr>
            <a:xfrm>
              <a:off x="1757350" y="270730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1"/>
                  </a:moveTo>
                  <a:cubicBezTo>
                    <a:pt x="36" y="13"/>
                    <a:pt x="24" y="1"/>
                    <a:pt x="1" y="25"/>
                  </a:cubicBezTo>
                  <a:cubicBezTo>
                    <a:pt x="24" y="25"/>
                    <a:pt x="36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6848;p43">
              <a:extLst>
                <a:ext uri="{FF2B5EF4-FFF2-40B4-BE49-F238E27FC236}">
                  <a16:creationId xmlns:a16="http://schemas.microsoft.com/office/drawing/2014/main" id="{864B4381-1779-4684-B41B-D187D8843E09}"/>
                </a:ext>
              </a:extLst>
            </p:cNvPr>
            <p:cNvSpPr/>
            <p:nvPr/>
          </p:nvSpPr>
          <p:spPr>
            <a:xfrm>
              <a:off x="1758250" y="2706550"/>
              <a:ext cx="450" cy="475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6" y="0"/>
                  </a:moveTo>
                  <a:cubicBezTo>
                    <a:pt x="13" y="0"/>
                    <a:pt x="0" y="12"/>
                    <a:pt x="0" y="19"/>
                  </a:cubicBezTo>
                  <a:cubicBezTo>
                    <a:pt x="14" y="5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6849;p43">
              <a:extLst>
                <a:ext uri="{FF2B5EF4-FFF2-40B4-BE49-F238E27FC236}">
                  <a16:creationId xmlns:a16="http://schemas.microsoft.com/office/drawing/2014/main" id="{A54315E1-281E-4116-B261-D1119259CFCC}"/>
                </a:ext>
              </a:extLst>
            </p:cNvPr>
            <p:cNvSpPr/>
            <p:nvPr/>
          </p:nvSpPr>
          <p:spPr>
            <a:xfrm>
              <a:off x="1757950" y="27064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6850;p43">
              <a:extLst>
                <a:ext uri="{FF2B5EF4-FFF2-40B4-BE49-F238E27FC236}">
                  <a16:creationId xmlns:a16="http://schemas.microsoft.com/office/drawing/2014/main" id="{03FD6B07-84F5-45B0-BA2C-55DF4B950B79}"/>
                </a:ext>
              </a:extLst>
            </p:cNvPr>
            <p:cNvSpPr/>
            <p:nvPr/>
          </p:nvSpPr>
          <p:spPr>
            <a:xfrm>
              <a:off x="1756450" y="2704625"/>
              <a:ext cx="1525" cy="325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60" y="1"/>
                  </a:moveTo>
                  <a:cubicBezTo>
                    <a:pt x="1" y="13"/>
                    <a:pt x="60" y="1"/>
                    <a:pt x="60" y="1"/>
                  </a:cubicBezTo>
                  <a:cubicBezTo>
                    <a:pt x="48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6851;p43">
              <a:extLst>
                <a:ext uri="{FF2B5EF4-FFF2-40B4-BE49-F238E27FC236}">
                  <a16:creationId xmlns:a16="http://schemas.microsoft.com/office/drawing/2014/main" id="{9DA83A93-F6CC-4EDD-8F92-5005BF4BB00A}"/>
                </a:ext>
              </a:extLst>
            </p:cNvPr>
            <p:cNvSpPr/>
            <p:nvPr/>
          </p:nvSpPr>
          <p:spPr>
            <a:xfrm>
              <a:off x="1756150" y="27031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6852;p43">
              <a:extLst>
                <a:ext uri="{FF2B5EF4-FFF2-40B4-BE49-F238E27FC236}">
                  <a16:creationId xmlns:a16="http://schemas.microsoft.com/office/drawing/2014/main" id="{BEB0D7FB-D68F-43B5-830E-63ADCCDAE3A3}"/>
                </a:ext>
              </a:extLst>
            </p:cNvPr>
            <p:cNvSpPr/>
            <p:nvPr/>
          </p:nvSpPr>
          <p:spPr>
            <a:xfrm>
              <a:off x="1757050" y="270492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6" y="12"/>
                  </a:moveTo>
                  <a:cubicBezTo>
                    <a:pt x="1" y="1"/>
                    <a:pt x="36" y="12"/>
                    <a:pt x="36" y="12"/>
                  </a:cubicBezTo>
                  <a:cubicBezTo>
                    <a:pt x="24" y="12"/>
                    <a:pt x="24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6853;p43">
              <a:extLst>
                <a:ext uri="{FF2B5EF4-FFF2-40B4-BE49-F238E27FC236}">
                  <a16:creationId xmlns:a16="http://schemas.microsoft.com/office/drawing/2014/main" id="{4681DDE6-554D-43C5-8EEC-F40864526D1F}"/>
                </a:ext>
              </a:extLst>
            </p:cNvPr>
            <p:cNvSpPr/>
            <p:nvPr/>
          </p:nvSpPr>
          <p:spPr>
            <a:xfrm>
              <a:off x="1757350" y="270345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" y="12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6854;p43">
              <a:extLst>
                <a:ext uri="{FF2B5EF4-FFF2-40B4-BE49-F238E27FC236}">
                  <a16:creationId xmlns:a16="http://schemas.microsoft.com/office/drawing/2014/main" id="{4B0CF6BE-BF76-4B2C-BCE8-23E0EA528DE5}"/>
                </a:ext>
              </a:extLst>
            </p:cNvPr>
            <p:cNvSpPr/>
            <p:nvPr/>
          </p:nvSpPr>
          <p:spPr>
            <a:xfrm>
              <a:off x="1757650" y="270492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4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15" y="6"/>
                    <a:pt x="20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6855;p43">
              <a:extLst>
                <a:ext uri="{FF2B5EF4-FFF2-40B4-BE49-F238E27FC236}">
                  <a16:creationId xmlns:a16="http://schemas.microsoft.com/office/drawing/2014/main" id="{F4DBFA08-A9A7-46E5-A711-8D26363DB301}"/>
                </a:ext>
              </a:extLst>
            </p:cNvPr>
            <p:cNvSpPr/>
            <p:nvPr/>
          </p:nvSpPr>
          <p:spPr>
            <a:xfrm>
              <a:off x="1753175" y="270345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20" y="0"/>
                  </a:moveTo>
                  <a:lnTo>
                    <a:pt x="120" y="0"/>
                  </a:lnTo>
                  <a:cubicBezTo>
                    <a:pt x="87" y="11"/>
                    <a:pt x="74" y="32"/>
                    <a:pt x="72" y="64"/>
                  </a:cubicBezTo>
                  <a:lnTo>
                    <a:pt x="72" y="64"/>
                  </a:lnTo>
                  <a:cubicBezTo>
                    <a:pt x="89" y="49"/>
                    <a:pt x="105" y="29"/>
                    <a:pt x="120" y="0"/>
                  </a:cubicBezTo>
                  <a:close/>
                  <a:moveTo>
                    <a:pt x="65" y="68"/>
                  </a:moveTo>
                  <a:cubicBezTo>
                    <a:pt x="65" y="69"/>
                    <a:pt x="66" y="69"/>
                    <a:pt x="66" y="69"/>
                  </a:cubicBezTo>
                  <a:lnTo>
                    <a:pt x="66" y="69"/>
                  </a:lnTo>
                  <a:cubicBezTo>
                    <a:pt x="66" y="70"/>
                    <a:pt x="65" y="70"/>
                    <a:pt x="65" y="71"/>
                  </a:cubicBezTo>
                  <a:lnTo>
                    <a:pt x="65" y="71"/>
                  </a:lnTo>
                  <a:cubicBezTo>
                    <a:pt x="63" y="70"/>
                    <a:pt x="64" y="69"/>
                    <a:pt x="65" y="68"/>
                  </a:cubicBezTo>
                  <a:close/>
                  <a:moveTo>
                    <a:pt x="50" y="63"/>
                  </a:moveTo>
                  <a:cubicBezTo>
                    <a:pt x="40" y="63"/>
                    <a:pt x="25" y="71"/>
                    <a:pt x="1" y="107"/>
                  </a:cubicBezTo>
                  <a:cubicBezTo>
                    <a:pt x="11" y="102"/>
                    <a:pt x="16" y="99"/>
                    <a:pt x="19" y="99"/>
                  </a:cubicBezTo>
                  <a:cubicBezTo>
                    <a:pt x="23" y="99"/>
                    <a:pt x="20" y="105"/>
                    <a:pt x="13" y="119"/>
                  </a:cubicBezTo>
                  <a:cubicBezTo>
                    <a:pt x="25" y="100"/>
                    <a:pt x="44" y="88"/>
                    <a:pt x="65" y="71"/>
                  </a:cubicBezTo>
                  <a:lnTo>
                    <a:pt x="65" y="71"/>
                  </a:lnTo>
                  <a:cubicBezTo>
                    <a:pt x="66" y="71"/>
                    <a:pt x="68" y="71"/>
                    <a:pt x="72" y="71"/>
                  </a:cubicBezTo>
                  <a:cubicBezTo>
                    <a:pt x="76" y="68"/>
                    <a:pt x="75" y="66"/>
                    <a:pt x="72" y="66"/>
                  </a:cubicBezTo>
                  <a:lnTo>
                    <a:pt x="72" y="66"/>
                  </a:lnTo>
                  <a:cubicBezTo>
                    <a:pt x="72" y="65"/>
                    <a:pt x="72" y="64"/>
                    <a:pt x="72" y="64"/>
                  </a:cubicBezTo>
                  <a:lnTo>
                    <a:pt x="72" y="64"/>
                  </a:lnTo>
                  <a:cubicBezTo>
                    <a:pt x="71" y="65"/>
                    <a:pt x="70" y="66"/>
                    <a:pt x="69" y="67"/>
                  </a:cubicBezTo>
                  <a:lnTo>
                    <a:pt x="69" y="67"/>
                  </a:lnTo>
                  <a:cubicBezTo>
                    <a:pt x="67" y="67"/>
                    <a:pt x="66" y="68"/>
                    <a:pt x="65" y="68"/>
                  </a:cubicBezTo>
                  <a:lnTo>
                    <a:pt x="65" y="68"/>
                  </a:lnTo>
                  <a:cubicBezTo>
                    <a:pt x="61" y="66"/>
                    <a:pt x="56" y="63"/>
                    <a:pt x="50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6856;p43">
              <a:extLst>
                <a:ext uri="{FF2B5EF4-FFF2-40B4-BE49-F238E27FC236}">
                  <a16:creationId xmlns:a16="http://schemas.microsoft.com/office/drawing/2014/main" id="{7C38A5F5-726F-4F83-8752-773990C58030}"/>
                </a:ext>
              </a:extLst>
            </p:cNvPr>
            <p:cNvSpPr/>
            <p:nvPr/>
          </p:nvSpPr>
          <p:spPr>
            <a:xfrm>
              <a:off x="1756450" y="2703050"/>
              <a:ext cx="175" cy="700"/>
            </a:xfrm>
            <a:custGeom>
              <a:avLst/>
              <a:gdLst/>
              <a:ahLst/>
              <a:cxnLst/>
              <a:rect l="l" t="t" r="r" b="b"/>
              <a:pathLst>
                <a:path w="7" h="28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1" y="14"/>
                    <a:pt x="1" y="28"/>
                  </a:cubicBezTo>
                  <a:cubicBezTo>
                    <a:pt x="6" y="8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6857;p43">
              <a:extLst>
                <a:ext uri="{FF2B5EF4-FFF2-40B4-BE49-F238E27FC236}">
                  <a16:creationId xmlns:a16="http://schemas.microsoft.com/office/drawing/2014/main" id="{2D60E852-20CD-4207-BB89-BA2B95F5E84E}"/>
                </a:ext>
              </a:extLst>
            </p:cNvPr>
            <p:cNvSpPr/>
            <p:nvPr/>
          </p:nvSpPr>
          <p:spPr>
            <a:xfrm>
              <a:off x="1755850" y="2703925"/>
              <a:ext cx="1525" cy="1450"/>
            </a:xfrm>
            <a:custGeom>
              <a:avLst/>
              <a:gdLst/>
              <a:ahLst/>
              <a:cxnLst/>
              <a:rect l="l" t="t" r="r" b="b"/>
              <a:pathLst>
                <a:path w="61" h="58" extrusionOk="0">
                  <a:moveTo>
                    <a:pt x="50" y="1"/>
                  </a:moveTo>
                  <a:cubicBezTo>
                    <a:pt x="37" y="1"/>
                    <a:pt x="19" y="16"/>
                    <a:pt x="1" y="52"/>
                  </a:cubicBezTo>
                  <a:cubicBezTo>
                    <a:pt x="4" y="56"/>
                    <a:pt x="8" y="57"/>
                    <a:pt x="12" y="57"/>
                  </a:cubicBezTo>
                  <a:cubicBezTo>
                    <a:pt x="34" y="57"/>
                    <a:pt x="60" y="5"/>
                    <a:pt x="61" y="5"/>
                  </a:cubicBezTo>
                  <a:lnTo>
                    <a:pt x="61" y="5"/>
                  </a:lnTo>
                  <a:cubicBezTo>
                    <a:pt x="56" y="9"/>
                    <a:pt x="49" y="17"/>
                    <a:pt x="49" y="17"/>
                  </a:cubicBezTo>
                  <a:cubicBezTo>
                    <a:pt x="49" y="5"/>
                    <a:pt x="60" y="5"/>
                    <a:pt x="61" y="5"/>
                  </a:cubicBezTo>
                  <a:lnTo>
                    <a:pt x="61" y="5"/>
                  </a:lnTo>
                  <a:cubicBezTo>
                    <a:pt x="61" y="5"/>
                    <a:pt x="61" y="5"/>
                    <a:pt x="61" y="5"/>
                  </a:cubicBezTo>
                  <a:cubicBezTo>
                    <a:pt x="58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6858;p43">
              <a:extLst>
                <a:ext uri="{FF2B5EF4-FFF2-40B4-BE49-F238E27FC236}">
                  <a16:creationId xmlns:a16="http://schemas.microsoft.com/office/drawing/2014/main" id="{9288172F-8FF3-4A73-8909-8226E73F0E4D}"/>
                </a:ext>
              </a:extLst>
            </p:cNvPr>
            <p:cNvSpPr/>
            <p:nvPr/>
          </p:nvSpPr>
          <p:spPr>
            <a:xfrm>
              <a:off x="1756450" y="2707000"/>
              <a:ext cx="1225" cy="1475"/>
            </a:xfrm>
            <a:custGeom>
              <a:avLst/>
              <a:gdLst/>
              <a:ahLst/>
              <a:cxnLst/>
              <a:rect l="l" t="t" r="r" b="b"/>
              <a:pathLst>
                <a:path w="49" h="59" extrusionOk="0">
                  <a:moveTo>
                    <a:pt x="48" y="1"/>
                  </a:moveTo>
                  <a:cubicBezTo>
                    <a:pt x="37" y="9"/>
                    <a:pt x="28" y="16"/>
                    <a:pt x="22" y="23"/>
                  </a:cubicBezTo>
                  <a:lnTo>
                    <a:pt x="22" y="23"/>
                  </a:lnTo>
                  <a:cubicBezTo>
                    <a:pt x="32" y="14"/>
                    <a:pt x="42" y="8"/>
                    <a:pt x="48" y="1"/>
                  </a:cubicBezTo>
                  <a:close/>
                  <a:moveTo>
                    <a:pt x="22" y="23"/>
                  </a:moveTo>
                  <a:cubicBezTo>
                    <a:pt x="14" y="30"/>
                    <a:pt x="6" y="38"/>
                    <a:pt x="1" y="49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8" y="47"/>
                    <a:pt x="7" y="58"/>
                    <a:pt x="10" y="58"/>
                  </a:cubicBezTo>
                  <a:cubicBezTo>
                    <a:pt x="12" y="58"/>
                    <a:pt x="16" y="53"/>
                    <a:pt x="25" y="37"/>
                  </a:cubicBezTo>
                  <a:lnTo>
                    <a:pt x="25" y="37"/>
                  </a:lnTo>
                  <a:cubicBezTo>
                    <a:pt x="20" y="39"/>
                    <a:pt x="17" y="40"/>
                    <a:pt x="15" y="40"/>
                  </a:cubicBezTo>
                  <a:cubicBezTo>
                    <a:pt x="10" y="40"/>
                    <a:pt x="12" y="33"/>
                    <a:pt x="22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6859;p43">
              <a:extLst>
                <a:ext uri="{FF2B5EF4-FFF2-40B4-BE49-F238E27FC236}">
                  <a16:creationId xmlns:a16="http://schemas.microsoft.com/office/drawing/2014/main" id="{952C5413-B2A8-44D8-B510-41535ABE7323}"/>
                </a:ext>
              </a:extLst>
            </p:cNvPr>
            <p:cNvSpPr/>
            <p:nvPr/>
          </p:nvSpPr>
          <p:spPr>
            <a:xfrm>
              <a:off x="1756025" y="2706425"/>
              <a:ext cx="750" cy="350"/>
            </a:xfrm>
            <a:custGeom>
              <a:avLst/>
              <a:gdLst/>
              <a:ahLst/>
              <a:cxnLst/>
              <a:rect l="l" t="t" r="r" b="b"/>
              <a:pathLst>
                <a:path w="30" h="14" extrusionOk="0">
                  <a:moveTo>
                    <a:pt x="30" y="0"/>
                  </a:moveTo>
                  <a:lnTo>
                    <a:pt x="30" y="0"/>
                  </a:lnTo>
                  <a:cubicBezTo>
                    <a:pt x="9" y="7"/>
                    <a:pt x="0" y="14"/>
                    <a:pt x="4" y="14"/>
                  </a:cubicBezTo>
                  <a:cubicBezTo>
                    <a:pt x="6" y="14"/>
                    <a:pt x="15" y="1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6860;p43">
              <a:extLst>
                <a:ext uri="{FF2B5EF4-FFF2-40B4-BE49-F238E27FC236}">
                  <a16:creationId xmlns:a16="http://schemas.microsoft.com/office/drawing/2014/main" id="{6CC17775-17AB-47DE-9BBF-86233F5194A0}"/>
                </a:ext>
              </a:extLst>
            </p:cNvPr>
            <p:cNvSpPr/>
            <p:nvPr/>
          </p:nvSpPr>
          <p:spPr>
            <a:xfrm>
              <a:off x="1756150" y="2702550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0"/>
                  </a:moveTo>
                  <a:lnTo>
                    <a:pt x="25" y="0"/>
                  </a:lnTo>
                  <a:cubicBezTo>
                    <a:pt x="7" y="12"/>
                    <a:pt x="1" y="18"/>
                    <a:pt x="2" y="18"/>
                  </a:cubicBezTo>
                  <a:cubicBezTo>
                    <a:pt x="4" y="18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6861;p43">
              <a:extLst>
                <a:ext uri="{FF2B5EF4-FFF2-40B4-BE49-F238E27FC236}">
                  <a16:creationId xmlns:a16="http://schemas.microsoft.com/office/drawing/2014/main" id="{F0161153-1F56-4910-ADD5-9B515A26DD93}"/>
                </a:ext>
              </a:extLst>
            </p:cNvPr>
            <p:cNvSpPr/>
            <p:nvPr/>
          </p:nvSpPr>
          <p:spPr>
            <a:xfrm>
              <a:off x="1755850" y="27019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1" y="0"/>
                  </a:moveTo>
                  <a:cubicBezTo>
                    <a:pt x="10" y="0"/>
                    <a:pt x="1" y="17"/>
                    <a:pt x="1" y="24"/>
                  </a:cubicBezTo>
                  <a:cubicBezTo>
                    <a:pt x="10" y="6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6862;p43">
              <a:extLst>
                <a:ext uri="{FF2B5EF4-FFF2-40B4-BE49-F238E27FC236}">
                  <a16:creationId xmlns:a16="http://schemas.microsoft.com/office/drawing/2014/main" id="{498CE29E-6555-4A9F-A932-A0648D1964E4}"/>
                </a:ext>
              </a:extLst>
            </p:cNvPr>
            <p:cNvSpPr/>
            <p:nvPr/>
          </p:nvSpPr>
          <p:spPr>
            <a:xfrm>
              <a:off x="1739950" y="2701350"/>
              <a:ext cx="750" cy="625"/>
            </a:xfrm>
            <a:custGeom>
              <a:avLst/>
              <a:gdLst/>
              <a:ahLst/>
              <a:cxnLst/>
              <a:rect l="l" t="t" r="r" b="b"/>
              <a:pathLst>
                <a:path w="30" h="25" extrusionOk="0">
                  <a:moveTo>
                    <a:pt x="3" y="0"/>
                  </a:moveTo>
                  <a:cubicBezTo>
                    <a:pt x="0" y="0"/>
                    <a:pt x="15" y="17"/>
                    <a:pt x="30" y="25"/>
                  </a:cubicBezTo>
                  <a:cubicBezTo>
                    <a:pt x="12" y="7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6863;p43">
              <a:extLst>
                <a:ext uri="{FF2B5EF4-FFF2-40B4-BE49-F238E27FC236}">
                  <a16:creationId xmlns:a16="http://schemas.microsoft.com/office/drawing/2014/main" id="{470E18AE-6087-41E7-94B7-69B176EFE2EA}"/>
                </a:ext>
              </a:extLst>
            </p:cNvPr>
            <p:cNvSpPr/>
            <p:nvPr/>
          </p:nvSpPr>
          <p:spPr>
            <a:xfrm>
              <a:off x="1737875" y="27117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4"/>
                    <a:pt x="18" y="14"/>
                  </a:cubicBezTo>
                  <a:cubicBezTo>
                    <a:pt x="20" y="16"/>
                    <a:pt x="22" y="16"/>
                    <a:pt x="22" y="16"/>
                  </a:cubicBezTo>
                  <a:cubicBezTo>
                    <a:pt x="25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6864;p43">
              <a:extLst>
                <a:ext uri="{FF2B5EF4-FFF2-40B4-BE49-F238E27FC236}">
                  <a16:creationId xmlns:a16="http://schemas.microsoft.com/office/drawing/2014/main" id="{687D1AB1-353E-4392-8D0B-02E96FA47DF8}"/>
                </a:ext>
              </a:extLst>
            </p:cNvPr>
            <p:cNvSpPr/>
            <p:nvPr/>
          </p:nvSpPr>
          <p:spPr>
            <a:xfrm>
              <a:off x="1744550" y="271832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0"/>
                  </a:moveTo>
                  <a:cubicBezTo>
                    <a:pt x="12" y="0"/>
                    <a:pt x="12" y="12"/>
                    <a:pt x="1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6865;p43">
              <a:extLst>
                <a:ext uri="{FF2B5EF4-FFF2-40B4-BE49-F238E27FC236}">
                  <a16:creationId xmlns:a16="http://schemas.microsoft.com/office/drawing/2014/main" id="{EAD64C2C-3A77-4E22-A309-FC527F550C35}"/>
                </a:ext>
              </a:extLst>
            </p:cNvPr>
            <p:cNvSpPr/>
            <p:nvPr/>
          </p:nvSpPr>
          <p:spPr>
            <a:xfrm>
              <a:off x="1749325" y="2699575"/>
              <a:ext cx="300" cy="850"/>
            </a:xfrm>
            <a:custGeom>
              <a:avLst/>
              <a:gdLst/>
              <a:ahLst/>
              <a:cxnLst/>
              <a:rect l="l" t="t" r="r" b="b"/>
              <a:pathLst>
                <a:path w="12" h="34" extrusionOk="0">
                  <a:moveTo>
                    <a:pt x="0" y="0"/>
                  </a:moveTo>
                  <a:cubicBezTo>
                    <a:pt x="0" y="17"/>
                    <a:pt x="6" y="34"/>
                    <a:pt x="9" y="34"/>
                  </a:cubicBezTo>
                  <a:cubicBezTo>
                    <a:pt x="11" y="34"/>
                    <a:pt x="12" y="31"/>
                    <a:pt x="12" y="24"/>
                  </a:cubicBezTo>
                  <a:cubicBezTo>
                    <a:pt x="12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6866;p43">
              <a:extLst>
                <a:ext uri="{FF2B5EF4-FFF2-40B4-BE49-F238E27FC236}">
                  <a16:creationId xmlns:a16="http://schemas.microsoft.com/office/drawing/2014/main" id="{15F0BE06-0541-4BB4-AC2E-27DF0EE87986}"/>
                </a:ext>
              </a:extLst>
            </p:cNvPr>
            <p:cNvSpPr/>
            <p:nvPr/>
          </p:nvSpPr>
          <p:spPr>
            <a:xfrm>
              <a:off x="1748725" y="2699350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0"/>
                  </a:moveTo>
                  <a:cubicBezTo>
                    <a:pt x="5" y="0"/>
                    <a:pt x="2" y="3"/>
                    <a:pt x="0" y="9"/>
                  </a:cubicBezTo>
                  <a:cubicBezTo>
                    <a:pt x="6" y="20"/>
                    <a:pt x="9" y="24"/>
                    <a:pt x="12" y="24"/>
                  </a:cubicBezTo>
                  <a:cubicBezTo>
                    <a:pt x="17" y="24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6867;p43">
              <a:extLst>
                <a:ext uri="{FF2B5EF4-FFF2-40B4-BE49-F238E27FC236}">
                  <a16:creationId xmlns:a16="http://schemas.microsoft.com/office/drawing/2014/main" id="{BCFFA80E-D6F7-41C0-BA5A-41D03837372E}"/>
                </a:ext>
              </a:extLst>
            </p:cNvPr>
            <p:cNvSpPr/>
            <p:nvPr/>
          </p:nvSpPr>
          <p:spPr>
            <a:xfrm>
              <a:off x="1753775" y="270092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lnTo>
                    <a:pt x="13" y="6"/>
                  </a:lnTo>
                  <a:cubicBezTo>
                    <a:pt x="13" y="6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6868;p43">
              <a:extLst>
                <a:ext uri="{FF2B5EF4-FFF2-40B4-BE49-F238E27FC236}">
                  <a16:creationId xmlns:a16="http://schemas.microsoft.com/office/drawing/2014/main" id="{B9A43152-AD72-4533-B364-4C6E6CEBB290}"/>
                </a:ext>
              </a:extLst>
            </p:cNvPr>
            <p:cNvSpPr/>
            <p:nvPr/>
          </p:nvSpPr>
          <p:spPr>
            <a:xfrm>
              <a:off x="1753625" y="2700725"/>
              <a:ext cx="175" cy="350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2" y="0"/>
                  </a:moveTo>
                  <a:cubicBezTo>
                    <a:pt x="1" y="0"/>
                    <a:pt x="2" y="4"/>
                    <a:pt x="7" y="14"/>
                  </a:cubicBezTo>
                  <a:cubicBezTo>
                    <a:pt x="7" y="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6869;p43">
              <a:extLst>
                <a:ext uri="{FF2B5EF4-FFF2-40B4-BE49-F238E27FC236}">
                  <a16:creationId xmlns:a16="http://schemas.microsoft.com/office/drawing/2014/main" id="{76906C32-BFD8-4697-A057-62428BBBE948}"/>
                </a:ext>
              </a:extLst>
            </p:cNvPr>
            <p:cNvSpPr/>
            <p:nvPr/>
          </p:nvSpPr>
          <p:spPr>
            <a:xfrm>
              <a:off x="1748725" y="27219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6870;p43">
              <a:extLst>
                <a:ext uri="{FF2B5EF4-FFF2-40B4-BE49-F238E27FC236}">
                  <a16:creationId xmlns:a16="http://schemas.microsoft.com/office/drawing/2014/main" id="{ED6175A9-E2FE-429A-B1E7-5560AFB0EE03}"/>
                </a:ext>
              </a:extLst>
            </p:cNvPr>
            <p:cNvSpPr/>
            <p:nvPr/>
          </p:nvSpPr>
          <p:spPr>
            <a:xfrm>
              <a:off x="1742775" y="270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6871;p43">
              <a:extLst>
                <a:ext uri="{FF2B5EF4-FFF2-40B4-BE49-F238E27FC236}">
                  <a16:creationId xmlns:a16="http://schemas.microsoft.com/office/drawing/2014/main" id="{340E66D8-A32C-4754-BF1F-6969B5BDFDEC}"/>
                </a:ext>
              </a:extLst>
            </p:cNvPr>
            <p:cNvSpPr/>
            <p:nvPr/>
          </p:nvSpPr>
          <p:spPr>
            <a:xfrm>
              <a:off x="1741275" y="2707900"/>
              <a:ext cx="1800" cy="1825"/>
            </a:xfrm>
            <a:custGeom>
              <a:avLst/>
              <a:gdLst/>
              <a:ahLst/>
              <a:cxnLst/>
              <a:rect l="l" t="t" r="r" b="b"/>
              <a:pathLst>
                <a:path w="72" h="7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36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6872;p43">
              <a:extLst>
                <a:ext uri="{FF2B5EF4-FFF2-40B4-BE49-F238E27FC236}">
                  <a16:creationId xmlns:a16="http://schemas.microsoft.com/office/drawing/2014/main" id="{D176FFCF-5DC1-41BC-A855-59BC6E760E3C}"/>
                </a:ext>
              </a:extLst>
            </p:cNvPr>
            <p:cNvSpPr/>
            <p:nvPr/>
          </p:nvSpPr>
          <p:spPr>
            <a:xfrm>
              <a:off x="1734125" y="2699725"/>
              <a:ext cx="26525" cy="28150"/>
            </a:xfrm>
            <a:custGeom>
              <a:avLst/>
              <a:gdLst/>
              <a:ahLst/>
              <a:cxnLst/>
              <a:rect l="l" t="t" r="r" b="b"/>
              <a:pathLst>
                <a:path w="1061" h="1126" extrusionOk="0">
                  <a:moveTo>
                    <a:pt x="784" y="149"/>
                  </a:moveTo>
                  <a:lnTo>
                    <a:pt x="784" y="149"/>
                  </a:lnTo>
                  <a:cubicBezTo>
                    <a:pt x="772" y="157"/>
                    <a:pt x="763" y="165"/>
                    <a:pt x="763" y="173"/>
                  </a:cubicBezTo>
                  <a:cubicBezTo>
                    <a:pt x="763" y="163"/>
                    <a:pt x="778" y="161"/>
                    <a:pt x="784" y="149"/>
                  </a:cubicBezTo>
                  <a:close/>
                  <a:moveTo>
                    <a:pt x="203" y="197"/>
                  </a:moveTo>
                  <a:cubicBezTo>
                    <a:pt x="200" y="197"/>
                    <a:pt x="202" y="198"/>
                    <a:pt x="207" y="201"/>
                  </a:cubicBezTo>
                  <a:lnTo>
                    <a:pt x="207" y="201"/>
                  </a:lnTo>
                  <a:cubicBezTo>
                    <a:pt x="206" y="199"/>
                    <a:pt x="205" y="198"/>
                    <a:pt x="203" y="197"/>
                  </a:cubicBezTo>
                  <a:close/>
                  <a:moveTo>
                    <a:pt x="456" y="308"/>
                  </a:moveTo>
                  <a:cubicBezTo>
                    <a:pt x="454" y="311"/>
                    <a:pt x="453" y="313"/>
                    <a:pt x="453" y="316"/>
                  </a:cubicBezTo>
                  <a:cubicBezTo>
                    <a:pt x="454" y="313"/>
                    <a:pt x="455" y="310"/>
                    <a:pt x="456" y="308"/>
                  </a:cubicBezTo>
                  <a:close/>
                  <a:moveTo>
                    <a:pt x="322" y="292"/>
                  </a:moveTo>
                  <a:cubicBezTo>
                    <a:pt x="329" y="305"/>
                    <a:pt x="338" y="317"/>
                    <a:pt x="348" y="328"/>
                  </a:cubicBezTo>
                  <a:lnTo>
                    <a:pt x="348" y="328"/>
                  </a:lnTo>
                  <a:cubicBezTo>
                    <a:pt x="352" y="337"/>
                    <a:pt x="355" y="344"/>
                    <a:pt x="358" y="350"/>
                  </a:cubicBezTo>
                  <a:lnTo>
                    <a:pt x="358" y="350"/>
                  </a:lnTo>
                  <a:cubicBezTo>
                    <a:pt x="342" y="331"/>
                    <a:pt x="332" y="311"/>
                    <a:pt x="322" y="292"/>
                  </a:cubicBezTo>
                  <a:close/>
                  <a:moveTo>
                    <a:pt x="227" y="482"/>
                  </a:moveTo>
                  <a:cubicBezTo>
                    <a:pt x="239" y="494"/>
                    <a:pt x="227" y="494"/>
                    <a:pt x="227" y="494"/>
                  </a:cubicBezTo>
                  <a:cubicBezTo>
                    <a:pt x="215" y="482"/>
                    <a:pt x="227" y="482"/>
                    <a:pt x="227" y="482"/>
                  </a:cubicBezTo>
                  <a:close/>
                  <a:moveTo>
                    <a:pt x="120" y="471"/>
                  </a:moveTo>
                  <a:cubicBezTo>
                    <a:pt x="161" y="471"/>
                    <a:pt x="174" y="482"/>
                    <a:pt x="192" y="495"/>
                  </a:cubicBezTo>
                  <a:lnTo>
                    <a:pt x="192" y="495"/>
                  </a:lnTo>
                  <a:cubicBezTo>
                    <a:pt x="159" y="483"/>
                    <a:pt x="126" y="471"/>
                    <a:pt x="120" y="471"/>
                  </a:cubicBezTo>
                  <a:close/>
                  <a:moveTo>
                    <a:pt x="358" y="709"/>
                  </a:moveTo>
                  <a:cubicBezTo>
                    <a:pt x="352" y="709"/>
                    <a:pt x="349" y="711"/>
                    <a:pt x="348" y="715"/>
                  </a:cubicBezTo>
                  <a:lnTo>
                    <a:pt x="348" y="715"/>
                  </a:lnTo>
                  <a:cubicBezTo>
                    <a:pt x="352" y="714"/>
                    <a:pt x="355" y="711"/>
                    <a:pt x="358" y="709"/>
                  </a:cubicBezTo>
                  <a:close/>
                  <a:moveTo>
                    <a:pt x="418" y="721"/>
                  </a:moveTo>
                  <a:lnTo>
                    <a:pt x="418" y="721"/>
                  </a:lnTo>
                  <a:cubicBezTo>
                    <a:pt x="408" y="730"/>
                    <a:pt x="399" y="739"/>
                    <a:pt x="395" y="749"/>
                  </a:cubicBezTo>
                  <a:lnTo>
                    <a:pt x="395" y="749"/>
                  </a:lnTo>
                  <a:cubicBezTo>
                    <a:pt x="404" y="740"/>
                    <a:pt x="412" y="732"/>
                    <a:pt x="418" y="721"/>
                  </a:cubicBezTo>
                  <a:close/>
                  <a:moveTo>
                    <a:pt x="526" y="803"/>
                  </a:moveTo>
                  <a:cubicBezTo>
                    <a:pt x="526" y="803"/>
                    <a:pt x="525" y="803"/>
                    <a:pt x="525" y="804"/>
                  </a:cubicBezTo>
                  <a:cubicBezTo>
                    <a:pt x="525" y="804"/>
                    <a:pt x="525" y="805"/>
                    <a:pt x="525" y="808"/>
                  </a:cubicBezTo>
                  <a:lnTo>
                    <a:pt x="525" y="808"/>
                  </a:lnTo>
                  <a:cubicBezTo>
                    <a:pt x="526" y="805"/>
                    <a:pt x="527" y="803"/>
                    <a:pt x="526" y="803"/>
                  </a:cubicBezTo>
                  <a:close/>
                  <a:moveTo>
                    <a:pt x="584" y="828"/>
                  </a:moveTo>
                  <a:cubicBezTo>
                    <a:pt x="577" y="842"/>
                    <a:pt x="578" y="847"/>
                    <a:pt x="583" y="847"/>
                  </a:cubicBezTo>
                  <a:cubicBezTo>
                    <a:pt x="583" y="847"/>
                    <a:pt x="584" y="847"/>
                    <a:pt x="584" y="847"/>
                  </a:cubicBezTo>
                  <a:lnTo>
                    <a:pt x="584" y="847"/>
                  </a:lnTo>
                  <a:cubicBezTo>
                    <a:pt x="584" y="842"/>
                    <a:pt x="584" y="836"/>
                    <a:pt x="584" y="828"/>
                  </a:cubicBezTo>
                  <a:close/>
                  <a:moveTo>
                    <a:pt x="632" y="839"/>
                  </a:moveTo>
                  <a:cubicBezTo>
                    <a:pt x="632" y="839"/>
                    <a:pt x="632" y="839"/>
                    <a:pt x="632" y="840"/>
                  </a:cubicBezTo>
                  <a:cubicBezTo>
                    <a:pt x="634" y="845"/>
                    <a:pt x="637" y="848"/>
                    <a:pt x="639" y="850"/>
                  </a:cubicBezTo>
                  <a:lnTo>
                    <a:pt x="639" y="850"/>
                  </a:lnTo>
                  <a:cubicBezTo>
                    <a:pt x="636" y="843"/>
                    <a:pt x="633" y="839"/>
                    <a:pt x="632" y="839"/>
                  </a:cubicBezTo>
                  <a:close/>
                  <a:moveTo>
                    <a:pt x="626" y="0"/>
                  </a:moveTo>
                  <a:cubicBezTo>
                    <a:pt x="484" y="0"/>
                    <a:pt x="255" y="82"/>
                    <a:pt x="263" y="90"/>
                  </a:cubicBezTo>
                  <a:cubicBezTo>
                    <a:pt x="281" y="104"/>
                    <a:pt x="282" y="108"/>
                    <a:pt x="276" y="108"/>
                  </a:cubicBezTo>
                  <a:cubicBezTo>
                    <a:pt x="267" y="108"/>
                    <a:pt x="244" y="97"/>
                    <a:pt x="251" y="90"/>
                  </a:cubicBezTo>
                  <a:lnTo>
                    <a:pt x="251" y="90"/>
                  </a:lnTo>
                  <a:cubicBezTo>
                    <a:pt x="239" y="101"/>
                    <a:pt x="263" y="137"/>
                    <a:pt x="275" y="149"/>
                  </a:cubicBezTo>
                  <a:cubicBezTo>
                    <a:pt x="265" y="139"/>
                    <a:pt x="257" y="135"/>
                    <a:pt x="251" y="135"/>
                  </a:cubicBezTo>
                  <a:cubicBezTo>
                    <a:pt x="228" y="135"/>
                    <a:pt x="232" y="192"/>
                    <a:pt x="251" y="220"/>
                  </a:cubicBezTo>
                  <a:cubicBezTo>
                    <a:pt x="251" y="220"/>
                    <a:pt x="219" y="208"/>
                    <a:pt x="207" y="201"/>
                  </a:cubicBezTo>
                  <a:lnTo>
                    <a:pt x="207" y="201"/>
                  </a:lnTo>
                  <a:cubicBezTo>
                    <a:pt x="215" y="214"/>
                    <a:pt x="216" y="234"/>
                    <a:pt x="227" y="244"/>
                  </a:cubicBezTo>
                  <a:cubicBezTo>
                    <a:pt x="197" y="232"/>
                    <a:pt x="179" y="220"/>
                    <a:pt x="175" y="220"/>
                  </a:cubicBezTo>
                  <a:cubicBezTo>
                    <a:pt x="170" y="220"/>
                    <a:pt x="179" y="232"/>
                    <a:pt x="203" y="268"/>
                  </a:cubicBezTo>
                  <a:cubicBezTo>
                    <a:pt x="203" y="268"/>
                    <a:pt x="37" y="363"/>
                    <a:pt x="96" y="387"/>
                  </a:cubicBezTo>
                  <a:cubicBezTo>
                    <a:pt x="72" y="387"/>
                    <a:pt x="13" y="387"/>
                    <a:pt x="60" y="423"/>
                  </a:cubicBezTo>
                  <a:cubicBezTo>
                    <a:pt x="37" y="423"/>
                    <a:pt x="25" y="423"/>
                    <a:pt x="13" y="411"/>
                  </a:cubicBezTo>
                  <a:lnTo>
                    <a:pt x="13" y="411"/>
                  </a:lnTo>
                  <a:cubicBezTo>
                    <a:pt x="13" y="435"/>
                    <a:pt x="108" y="482"/>
                    <a:pt x="108" y="494"/>
                  </a:cubicBezTo>
                  <a:cubicBezTo>
                    <a:pt x="13" y="494"/>
                    <a:pt x="144" y="578"/>
                    <a:pt x="84" y="637"/>
                  </a:cubicBezTo>
                  <a:cubicBezTo>
                    <a:pt x="90" y="631"/>
                    <a:pt x="96" y="628"/>
                    <a:pt x="104" y="628"/>
                  </a:cubicBezTo>
                  <a:cubicBezTo>
                    <a:pt x="111" y="628"/>
                    <a:pt x="120" y="631"/>
                    <a:pt x="132" y="637"/>
                  </a:cubicBezTo>
                  <a:cubicBezTo>
                    <a:pt x="120" y="649"/>
                    <a:pt x="112" y="656"/>
                    <a:pt x="108" y="659"/>
                  </a:cubicBezTo>
                  <a:lnTo>
                    <a:pt x="108" y="659"/>
                  </a:lnTo>
                  <a:cubicBezTo>
                    <a:pt x="108" y="659"/>
                    <a:pt x="107" y="658"/>
                    <a:pt x="107" y="658"/>
                  </a:cubicBezTo>
                  <a:cubicBezTo>
                    <a:pt x="105" y="658"/>
                    <a:pt x="102" y="661"/>
                    <a:pt x="102" y="662"/>
                  </a:cubicBezTo>
                  <a:lnTo>
                    <a:pt x="102" y="662"/>
                  </a:lnTo>
                  <a:cubicBezTo>
                    <a:pt x="103" y="662"/>
                    <a:pt x="104" y="662"/>
                    <a:pt x="105" y="661"/>
                  </a:cubicBezTo>
                  <a:lnTo>
                    <a:pt x="105" y="661"/>
                  </a:lnTo>
                  <a:cubicBezTo>
                    <a:pt x="106" y="661"/>
                    <a:pt x="107" y="660"/>
                    <a:pt x="108" y="659"/>
                  </a:cubicBezTo>
                  <a:lnTo>
                    <a:pt x="108" y="659"/>
                  </a:lnTo>
                  <a:cubicBezTo>
                    <a:pt x="108" y="660"/>
                    <a:pt x="108" y="660"/>
                    <a:pt x="108" y="661"/>
                  </a:cubicBezTo>
                  <a:cubicBezTo>
                    <a:pt x="107" y="661"/>
                    <a:pt x="106" y="661"/>
                    <a:pt x="105" y="661"/>
                  </a:cubicBezTo>
                  <a:lnTo>
                    <a:pt x="105" y="661"/>
                  </a:lnTo>
                  <a:cubicBezTo>
                    <a:pt x="104" y="662"/>
                    <a:pt x="103" y="663"/>
                    <a:pt x="102" y="663"/>
                  </a:cubicBezTo>
                  <a:cubicBezTo>
                    <a:pt x="102" y="663"/>
                    <a:pt x="102" y="663"/>
                    <a:pt x="102" y="662"/>
                  </a:cubicBezTo>
                  <a:lnTo>
                    <a:pt x="102" y="662"/>
                  </a:lnTo>
                  <a:cubicBezTo>
                    <a:pt x="82" y="671"/>
                    <a:pt x="61" y="722"/>
                    <a:pt x="33" y="722"/>
                  </a:cubicBezTo>
                  <a:cubicBezTo>
                    <a:pt x="30" y="722"/>
                    <a:pt x="27" y="721"/>
                    <a:pt x="25" y="721"/>
                  </a:cubicBezTo>
                  <a:lnTo>
                    <a:pt x="25" y="721"/>
                  </a:lnTo>
                  <a:cubicBezTo>
                    <a:pt x="31" y="726"/>
                    <a:pt x="37" y="732"/>
                    <a:pt x="44" y="734"/>
                  </a:cubicBezTo>
                  <a:lnTo>
                    <a:pt x="44" y="734"/>
                  </a:lnTo>
                  <a:cubicBezTo>
                    <a:pt x="37" y="738"/>
                    <a:pt x="31" y="744"/>
                    <a:pt x="25" y="756"/>
                  </a:cubicBezTo>
                  <a:cubicBezTo>
                    <a:pt x="1" y="780"/>
                    <a:pt x="120" y="780"/>
                    <a:pt x="108" y="780"/>
                  </a:cubicBezTo>
                  <a:cubicBezTo>
                    <a:pt x="144" y="816"/>
                    <a:pt x="168" y="899"/>
                    <a:pt x="179" y="947"/>
                  </a:cubicBezTo>
                  <a:cubicBezTo>
                    <a:pt x="179" y="947"/>
                    <a:pt x="241" y="973"/>
                    <a:pt x="273" y="973"/>
                  </a:cubicBezTo>
                  <a:cubicBezTo>
                    <a:pt x="279" y="973"/>
                    <a:pt x="283" y="972"/>
                    <a:pt x="287" y="971"/>
                  </a:cubicBezTo>
                  <a:cubicBezTo>
                    <a:pt x="287" y="1006"/>
                    <a:pt x="310" y="1078"/>
                    <a:pt x="358" y="1102"/>
                  </a:cubicBezTo>
                  <a:cubicBezTo>
                    <a:pt x="360" y="1102"/>
                    <a:pt x="361" y="1102"/>
                    <a:pt x="363" y="1102"/>
                  </a:cubicBezTo>
                  <a:cubicBezTo>
                    <a:pt x="387" y="1102"/>
                    <a:pt x="414" y="1053"/>
                    <a:pt x="429" y="1014"/>
                  </a:cubicBezTo>
                  <a:lnTo>
                    <a:pt x="429" y="1014"/>
                  </a:lnTo>
                  <a:cubicBezTo>
                    <a:pt x="452" y="1058"/>
                    <a:pt x="543" y="1114"/>
                    <a:pt x="597" y="1114"/>
                  </a:cubicBezTo>
                  <a:cubicBezTo>
                    <a:pt x="601" y="1114"/>
                    <a:pt x="605" y="1114"/>
                    <a:pt x="608" y="1113"/>
                  </a:cubicBezTo>
                  <a:cubicBezTo>
                    <a:pt x="596" y="1102"/>
                    <a:pt x="596" y="1090"/>
                    <a:pt x="596" y="1066"/>
                  </a:cubicBezTo>
                  <a:cubicBezTo>
                    <a:pt x="620" y="1066"/>
                    <a:pt x="620" y="1078"/>
                    <a:pt x="608" y="1102"/>
                  </a:cubicBezTo>
                  <a:cubicBezTo>
                    <a:pt x="620" y="1102"/>
                    <a:pt x="632" y="1090"/>
                    <a:pt x="620" y="1078"/>
                  </a:cubicBezTo>
                  <a:lnTo>
                    <a:pt x="620" y="1078"/>
                  </a:lnTo>
                  <a:cubicBezTo>
                    <a:pt x="632" y="1090"/>
                    <a:pt x="632" y="1113"/>
                    <a:pt x="632" y="1125"/>
                  </a:cubicBezTo>
                  <a:cubicBezTo>
                    <a:pt x="632" y="1125"/>
                    <a:pt x="653" y="1104"/>
                    <a:pt x="660" y="1090"/>
                  </a:cubicBezTo>
                  <a:lnTo>
                    <a:pt x="656" y="1090"/>
                  </a:lnTo>
                  <a:cubicBezTo>
                    <a:pt x="659" y="1087"/>
                    <a:pt x="661" y="1085"/>
                    <a:pt x="662" y="1083"/>
                  </a:cubicBezTo>
                  <a:lnTo>
                    <a:pt x="662" y="1083"/>
                  </a:lnTo>
                  <a:cubicBezTo>
                    <a:pt x="662" y="1085"/>
                    <a:pt x="661" y="1087"/>
                    <a:pt x="660" y="1090"/>
                  </a:cubicBezTo>
                  <a:lnTo>
                    <a:pt x="667" y="1090"/>
                  </a:lnTo>
                  <a:cubicBezTo>
                    <a:pt x="666" y="1087"/>
                    <a:pt x="665" y="1085"/>
                    <a:pt x="663" y="1083"/>
                  </a:cubicBezTo>
                  <a:lnTo>
                    <a:pt x="663" y="1083"/>
                  </a:lnTo>
                  <a:cubicBezTo>
                    <a:pt x="663" y="1083"/>
                    <a:pt x="662" y="1083"/>
                    <a:pt x="662" y="1083"/>
                  </a:cubicBezTo>
                  <a:lnTo>
                    <a:pt x="662" y="1083"/>
                  </a:lnTo>
                  <a:cubicBezTo>
                    <a:pt x="662" y="1083"/>
                    <a:pt x="662" y="1083"/>
                    <a:pt x="662" y="1082"/>
                  </a:cubicBezTo>
                  <a:lnTo>
                    <a:pt x="662" y="1082"/>
                  </a:lnTo>
                  <a:cubicBezTo>
                    <a:pt x="662" y="1083"/>
                    <a:pt x="663" y="1083"/>
                    <a:pt x="663" y="1083"/>
                  </a:cubicBezTo>
                  <a:lnTo>
                    <a:pt x="663" y="1083"/>
                  </a:lnTo>
                  <a:cubicBezTo>
                    <a:pt x="664" y="1081"/>
                    <a:pt x="665" y="1081"/>
                    <a:pt x="666" y="1081"/>
                  </a:cubicBezTo>
                  <a:cubicBezTo>
                    <a:pt x="668" y="1081"/>
                    <a:pt x="668" y="1084"/>
                    <a:pt x="668" y="1090"/>
                  </a:cubicBezTo>
                  <a:lnTo>
                    <a:pt x="667" y="1090"/>
                  </a:lnTo>
                  <a:cubicBezTo>
                    <a:pt x="670" y="1097"/>
                    <a:pt x="668" y="1105"/>
                    <a:pt x="677" y="1105"/>
                  </a:cubicBezTo>
                  <a:cubicBezTo>
                    <a:pt x="680" y="1105"/>
                    <a:pt x="685" y="1104"/>
                    <a:pt x="691" y="1102"/>
                  </a:cubicBezTo>
                  <a:cubicBezTo>
                    <a:pt x="691" y="1090"/>
                    <a:pt x="679" y="1030"/>
                    <a:pt x="679" y="1030"/>
                  </a:cubicBezTo>
                  <a:lnTo>
                    <a:pt x="679" y="1030"/>
                  </a:lnTo>
                  <a:cubicBezTo>
                    <a:pt x="693" y="1054"/>
                    <a:pt x="706" y="1063"/>
                    <a:pt x="719" y="1063"/>
                  </a:cubicBezTo>
                  <a:cubicBezTo>
                    <a:pt x="755" y="1063"/>
                    <a:pt x="786" y="991"/>
                    <a:pt x="784" y="960"/>
                  </a:cubicBezTo>
                  <a:lnTo>
                    <a:pt x="784" y="960"/>
                  </a:lnTo>
                  <a:cubicBezTo>
                    <a:pt x="805" y="988"/>
                    <a:pt x="827" y="1006"/>
                    <a:pt x="858" y="1006"/>
                  </a:cubicBezTo>
                  <a:cubicBezTo>
                    <a:pt x="858" y="982"/>
                    <a:pt x="846" y="959"/>
                    <a:pt x="834" y="947"/>
                  </a:cubicBezTo>
                  <a:cubicBezTo>
                    <a:pt x="844" y="944"/>
                    <a:pt x="855" y="944"/>
                    <a:pt x="866" y="944"/>
                  </a:cubicBezTo>
                  <a:cubicBezTo>
                    <a:pt x="873" y="944"/>
                    <a:pt x="881" y="944"/>
                    <a:pt x="888" y="944"/>
                  </a:cubicBezTo>
                  <a:cubicBezTo>
                    <a:pt x="923" y="944"/>
                    <a:pt x="949" y="939"/>
                    <a:pt x="918" y="875"/>
                  </a:cubicBezTo>
                  <a:lnTo>
                    <a:pt x="918" y="875"/>
                  </a:lnTo>
                  <a:cubicBezTo>
                    <a:pt x="941" y="887"/>
                    <a:pt x="953" y="887"/>
                    <a:pt x="977" y="899"/>
                  </a:cubicBezTo>
                  <a:cubicBezTo>
                    <a:pt x="977" y="869"/>
                    <a:pt x="975" y="861"/>
                    <a:pt x="974" y="859"/>
                  </a:cubicBezTo>
                  <a:lnTo>
                    <a:pt x="974" y="859"/>
                  </a:lnTo>
                  <a:cubicBezTo>
                    <a:pt x="977" y="850"/>
                    <a:pt x="985" y="824"/>
                    <a:pt x="1001" y="756"/>
                  </a:cubicBezTo>
                  <a:cubicBezTo>
                    <a:pt x="1001" y="709"/>
                    <a:pt x="1025" y="685"/>
                    <a:pt x="1060" y="661"/>
                  </a:cubicBezTo>
                  <a:cubicBezTo>
                    <a:pt x="1049" y="649"/>
                    <a:pt x="1025" y="649"/>
                    <a:pt x="1001" y="649"/>
                  </a:cubicBezTo>
                  <a:cubicBezTo>
                    <a:pt x="1013" y="637"/>
                    <a:pt x="1025" y="637"/>
                    <a:pt x="1049" y="625"/>
                  </a:cubicBezTo>
                  <a:cubicBezTo>
                    <a:pt x="1037" y="613"/>
                    <a:pt x="1025" y="601"/>
                    <a:pt x="1013" y="590"/>
                  </a:cubicBezTo>
                  <a:cubicBezTo>
                    <a:pt x="822" y="601"/>
                    <a:pt x="894" y="625"/>
                    <a:pt x="787" y="685"/>
                  </a:cubicBezTo>
                  <a:cubicBezTo>
                    <a:pt x="810" y="697"/>
                    <a:pt x="822" y="697"/>
                    <a:pt x="787" y="697"/>
                  </a:cubicBezTo>
                  <a:cubicBezTo>
                    <a:pt x="799" y="697"/>
                    <a:pt x="822" y="709"/>
                    <a:pt x="834" y="709"/>
                  </a:cubicBezTo>
                  <a:cubicBezTo>
                    <a:pt x="822" y="715"/>
                    <a:pt x="810" y="718"/>
                    <a:pt x="799" y="718"/>
                  </a:cubicBezTo>
                  <a:cubicBezTo>
                    <a:pt x="787" y="718"/>
                    <a:pt x="775" y="715"/>
                    <a:pt x="763" y="709"/>
                  </a:cubicBezTo>
                  <a:lnTo>
                    <a:pt x="763" y="709"/>
                  </a:lnTo>
                  <a:cubicBezTo>
                    <a:pt x="763" y="721"/>
                    <a:pt x="775" y="721"/>
                    <a:pt x="787" y="732"/>
                  </a:cubicBezTo>
                  <a:cubicBezTo>
                    <a:pt x="777" y="728"/>
                    <a:pt x="771" y="725"/>
                    <a:pt x="769" y="725"/>
                  </a:cubicBezTo>
                  <a:cubicBezTo>
                    <a:pt x="767" y="725"/>
                    <a:pt x="773" y="730"/>
                    <a:pt x="787" y="744"/>
                  </a:cubicBezTo>
                  <a:cubicBezTo>
                    <a:pt x="763" y="744"/>
                    <a:pt x="751" y="732"/>
                    <a:pt x="751" y="721"/>
                  </a:cubicBezTo>
                  <a:cubicBezTo>
                    <a:pt x="751" y="721"/>
                    <a:pt x="722" y="841"/>
                    <a:pt x="699" y="841"/>
                  </a:cubicBezTo>
                  <a:cubicBezTo>
                    <a:pt x="692" y="841"/>
                    <a:pt x="685" y="831"/>
                    <a:pt x="679" y="804"/>
                  </a:cubicBezTo>
                  <a:lnTo>
                    <a:pt x="679" y="804"/>
                  </a:lnTo>
                  <a:cubicBezTo>
                    <a:pt x="679" y="828"/>
                    <a:pt x="691" y="863"/>
                    <a:pt x="703" y="875"/>
                  </a:cubicBezTo>
                  <a:cubicBezTo>
                    <a:pt x="693" y="865"/>
                    <a:pt x="688" y="860"/>
                    <a:pt x="685" y="860"/>
                  </a:cubicBezTo>
                  <a:cubicBezTo>
                    <a:pt x="685" y="860"/>
                    <a:pt x="684" y="860"/>
                    <a:pt x="684" y="860"/>
                  </a:cubicBezTo>
                  <a:lnTo>
                    <a:pt x="684" y="860"/>
                  </a:lnTo>
                  <a:cubicBezTo>
                    <a:pt x="681" y="849"/>
                    <a:pt x="676" y="846"/>
                    <a:pt x="672" y="846"/>
                  </a:cubicBezTo>
                  <a:cubicBezTo>
                    <a:pt x="665" y="846"/>
                    <a:pt x="657" y="854"/>
                    <a:pt x="648" y="854"/>
                  </a:cubicBezTo>
                  <a:cubicBezTo>
                    <a:pt x="645" y="854"/>
                    <a:pt x="642" y="853"/>
                    <a:pt x="639" y="850"/>
                  </a:cubicBezTo>
                  <a:lnTo>
                    <a:pt x="639" y="850"/>
                  </a:lnTo>
                  <a:cubicBezTo>
                    <a:pt x="651" y="874"/>
                    <a:pt x="670" y="924"/>
                    <a:pt x="659" y="924"/>
                  </a:cubicBezTo>
                  <a:cubicBezTo>
                    <a:pt x="658" y="924"/>
                    <a:pt x="657" y="924"/>
                    <a:pt x="656" y="923"/>
                  </a:cubicBezTo>
                  <a:cubicBezTo>
                    <a:pt x="668" y="923"/>
                    <a:pt x="596" y="851"/>
                    <a:pt x="608" y="851"/>
                  </a:cubicBezTo>
                  <a:lnTo>
                    <a:pt x="596" y="851"/>
                  </a:lnTo>
                  <a:cubicBezTo>
                    <a:pt x="596" y="863"/>
                    <a:pt x="596" y="936"/>
                    <a:pt x="586" y="936"/>
                  </a:cubicBezTo>
                  <a:cubicBezTo>
                    <a:pt x="586" y="936"/>
                    <a:pt x="585" y="936"/>
                    <a:pt x="584" y="935"/>
                  </a:cubicBezTo>
                  <a:cubicBezTo>
                    <a:pt x="584" y="899"/>
                    <a:pt x="596" y="875"/>
                    <a:pt x="596" y="840"/>
                  </a:cubicBezTo>
                  <a:lnTo>
                    <a:pt x="596" y="840"/>
                  </a:lnTo>
                  <a:cubicBezTo>
                    <a:pt x="592" y="844"/>
                    <a:pt x="587" y="847"/>
                    <a:pt x="584" y="847"/>
                  </a:cubicBezTo>
                  <a:lnTo>
                    <a:pt x="584" y="847"/>
                  </a:lnTo>
                  <a:cubicBezTo>
                    <a:pt x="583" y="860"/>
                    <a:pt x="582" y="864"/>
                    <a:pt x="580" y="864"/>
                  </a:cubicBezTo>
                  <a:cubicBezTo>
                    <a:pt x="578" y="864"/>
                    <a:pt x="574" y="854"/>
                    <a:pt x="570" y="854"/>
                  </a:cubicBezTo>
                  <a:cubicBezTo>
                    <a:pt x="567" y="854"/>
                    <a:pt x="564" y="859"/>
                    <a:pt x="560" y="875"/>
                  </a:cubicBezTo>
                  <a:cubicBezTo>
                    <a:pt x="560" y="871"/>
                    <a:pt x="560" y="867"/>
                    <a:pt x="560" y="863"/>
                  </a:cubicBezTo>
                  <a:cubicBezTo>
                    <a:pt x="560" y="851"/>
                    <a:pt x="560" y="840"/>
                    <a:pt x="560" y="828"/>
                  </a:cubicBezTo>
                  <a:cubicBezTo>
                    <a:pt x="549" y="828"/>
                    <a:pt x="549" y="828"/>
                    <a:pt x="537" y="816"/>
                  </a:cubicBezTo>
                  <a:lnTo>
                    <a:pt x="537" y="816"/>
                  </a:lnTo>
                  <a:cubicBezTo>
                    <a:pt x="549" y="828"/>
                    <a:pt x="549" y="852"/>
                    <a:pt x="549" y="875"/>
                  </a:cubicBezTo>
                  <a:cubicBezTo>
                    <a:pt x="547" y="878"/>
                    <a:pt x="546" y="879"/>
                    <a:pt x="545" y="879"/>
                  </a:cubicBezTo>
                  <a:cubicBezTo>
                    <a:pt x="536" y="879"/>
                    <a:pt x="527" y="823"/>
                    <a:pt x="525" y="808"/>
                  </a:cubicBezTo>
                  <a:lnTo>
                    <a:pt x="525" y="808"/>
                  </a:lnTo>
                  <a:cubicBezTo>
                    <a:pt x="518" y="824"/>
                    <a:pt x="489" y="875"/>
                    <a:pt x="489" y="875"/>
                  </a:cubicBezTo>
                  <a:cubicBezTo>
                    <a:pt x="489" y="851"/>
                    <a:pt x="488" y="843"/>
                    <a:pt x="487" y="843"/>
                  </a:cubicBezTo>
                  <a:cubicBezTo>
                    <a:pt x="484" y="843"/>
                    <a:pt x="479" y="879"/>
                    <a:pt x="477" y="879"/>
                  </a:cubicBezTo>
                  <a:cubicBezTo>
                    <a:pt x="477" y="879"/>
                    <a:pt x="477" y="878"/>
                    <a:pt x="477" y="875"/>
                  </a:cubicBezTo>
                  <a:cubicBezTo>
                    <a:pt x="465" y="863"/>
                    <a:pt x="489" y="840"/>
                    <a:pt x="489" y="816"/>
                  </a:cubicBezTo>
                  <a:cubicBezTo>
                    <a:pt x="471" y="816"/>
                    <a:pt x="453" y="829"/>
                    <a:pt x="445" y="851"/>
                  </a:cubicBezTo>
                  <a:lnTo>
                    <a:pt x="445" y="851"/>
                  </a:lnTo>
                  <a:cubicBezTo>
                    <a:pt x="452" y="825"/>
                    <a:pt x="465" y="792"/>
                    <a:pt x="465" y="792"/>
                  </a:cubicBezTo>
                  <a:lnTo>
                    <a:pt x="465" y="792"/>
                  </a:lnTo>
                  <a:cubicBezTo>
                    <a:pt x="465" y="792"/>
                    <a:pt x="456" y="804"/>
                    <a:pt x="447" y="816"/>
                  </a:cubicBezTo>
                  <a:cubicBezTo>
                    <a:pt x="447" y="815"/>
                    <a:pt x="447" y="815"/>
                    <a:pt x="446" y="815"/>
                  </a:cubicBezTo>
                  <a:cubicBezTo>
                    <a:pt x="444" y="815"/>
                    <a:pt x="439" y="819"/>
                    <a:pt x="429" y="828"/>
                  </a:cubicBezTo>
                  <a:cubicBezTo>
                    <a:pt x="454" y="778"/>
                    <a:pt x="458" y="764"/>
                    <a:pt x="454" y="764"/>
                  </a:cubicBezTo>
                  <a:cubicBezTo>
                    <a:pt x="449" y="764"/>
                    <a:pt x="435" y="783"/>
                    <a:pt x="434" y="783"/>
                  </a:cubicBezTo>
                  <a:cubicBezTo>
                    <a:pt x="434" y="783"/>
                    <a:pt x="439" y="776"/>
                    <a:pt x="453" y="756"/>
                  </a:cubicBezTo>
                  <a:lnTo>
                    <a:pt x="453" y="756"/>
                  </a:lnTo>
                  <a:cubicBezTo>
                    <a:pt x="453" y="756"/>
                    <a:pt x="418" y="780"/>
                    <a:pt x="406" y="780"/>
                  </a:cubicBezTo>
                  <a:cubicBezTo>
                    <a:pt x="418" y="756"/>
                    <a:pt x="406" y="756"/>
                    <a:pt x="394" y="756"/>
                  </a:cubicBezTo>
                  <a:cubicBezTo>
                    <a:pt x="394" y="754"/>
                    <a:pt x="394" y="751"/>
                    <a:pt x="395" y="749"/>
                  </a:cubicBezTo>
                  <a:lnTo>
                    <a:pt x="395" y="749"/>
                  </a:lnTo>
                  <a:cubicBezTo>
                    <a:pt x="386" y="758"/>
                    <a:pt x="376" y="768"/>
                    <a:pt x="370" y="780"/>
                  </a:cubicBezTo>
                  <a:cubicBezTo>
                    <a:pt x="370" y="756"/>
                    <a:pt x="382" y="744"/>
                    <a:pt x="393" y="733"/>
                  </a:cubicBezTo>
                  <a:lnTo>
                    <a:pt x="393" y="733"/>
                  </a:lnTo>
                  <a:cubicBezTo>
                    <a:pt x="379" y="747"/>
                    <a:pt x="369" y="757"/>
                    <a:pt x="363" y="757"/>
                  </a:cubicBezTo>
                  <a:cubicBezTo>
                    <a:pt x="360" y="757"/>
                    <a:pt x="358" y="753"/>
                    <a:pt x="358" y="744"/>
                  </a:cubicBezTo>
                  <a:cubicBezTo>
                    <a:pt x="370" y="732"/>
                    <a:pt x="406" y="709"/>
                    <a:pt x="429" y="685"/>
                  </a:cubicBezTo>
                  <a:lnTo>
                    <a:pt x="429" y="685"/>
                  </a:lnTo>
                  <a:cubicBezTo>
                    <a:pt x="382" y="721"/>
                    <a:pt x="382" y="697"/>
                    <a:pt x="346" y="732"/>
                  </a:cubicBezTo>
                  <a:cubicBezTo>
                    <a:pt x="346" y="726"/>
                    <a:pt x="346" y="720"/>
                    <a:pt x="348" y="715"/>
                  </a:cubicBezTo>
                  <a:lnTo>
                    <a:pt x="348" y="715"/>
                  </a:lnTo>
                  <a:cubicBezTo>
                    <a:pt x="336" y="721"/>
                    <a:pt x="319" y="721"/>
                    <a:pt x="310" y="721"/>
                  </a:cubicBezTo>
                  <a:cubicBezTo>
                    <a:pt x="317" y="707"/>
                    <a:pt x="324" y="701"/>
                    <a:pt x="317" y="701"/>
                  </a:cubicBezTo>
                  <a:cubicBezTo>
                    <a:pt x="312" y="701"/>
                    <a:pt x="299" y="704"/>
                    <a:pt x="275" y="709"/>
                  </a:cubicBezTo>
                  <a:cubicBezTo>
                    <a:pt x="298" y="697"/>
                    <a:pt x="298" y="697"/>
                    <a:pt x="275" y="697"/>
                  </a:cubicBezTo>
                  <a:cubicBezTo>
                    <a:pt x="289" y="685"/>
                    <a:pt x="298" y="678"/>
                    <a:pt x="305" y="673"/>
                  </a:cubicBezTo>
                  <a:lnTo>
                    <a:pt x="305" y="673"/>
                  </a:lnTo>
                  <a:cubicBezTo>
                    <a:pt x="307" y="673"/>
                    <a:pt x="309" y="673"/>
                    <a:pt x="310" y="673"/>
                  </a:cubicBezTo>
                  <a:cubicBezTo>
                    <a:pt x="313" y="670"/>
                    <a:pt x="315" y="668"/>
                    <a:pt x="315" y="666"/>
                  </a:cubicBezTo>
                  <a:lnTo>
                    <a:pt x="315" y="666"/>
                  </a:lnTo>
                  <a:cubicBezTo>
                    <a:pt x="312" y="668"/>
                    <a:pt x="309" y="670"/>
                    <a:pt x="305" y="673"/>
                  </a:cubicBezTo>
                  <a:lnTo>
                    <a:pt x="305" y="673"/>
                  </a:lnTo>
                  <a:cubicBezTo>
                    <a:pt x="277" y="673"/>
                    <a:pt x="298" y="672"/>
                    <a:pt x="298" y="661"/>
                  </a:cubicBezTo>
                  <a:cubicBezTo>
                    <a:pt x="308" y="661"/>
                    <a:pt x="317" y="661"/>
                    <a:pt x="315" y="666"/>
                  </a:cubicBezTo>
                  <a:lnTo>
                    <a:pt x="315" y="666"/>
                  </a:lnTo>
                  <a:cubicBezTo>
                    <a:pt x="329" y="657"/>
                    <a:pt x="336" y="656"/>
                    <a:pt x="382" y="625"/>
                  </a:cubicBezTo>
                  <a:lnTo>
                    <a:pt x="382" y="625"/>
                  </a:lnTo>
                  <a:cubicBezTo>
                    <a:pt x="358" y="637"/>
                    <a:pt x="322" y="649"/>
                    <a:pt x="299" y="661"/>
                  </a:cubicBezTo>
                  <a:lnTo>
                    <a:pt x="299" y="661"/>
                  </a:lnTo>
                  <a:cubicBezTo>
                    <a:pt x="318" y="651"/>
                    <a:pt x="360" y="634"/>
                    <a:pt x="332" y="634"/>
                  </a:cubicBezTo>
                  <a:cubicBezTo>
                    <a:pt x="325" y="634"/>
                    <a:pt x="314" y="635"/>
                    <a:pt x="298" y="637"/>
                  </a:cubicBezTo>
                  <a:cubicBezTo>
                    <a:pt x="298" y="613"/>
                    <a:pt x="310" y="590"/>
                    <a:pt x="310" y="590"/>
                  </a:cubicBezTo>
                  <a:lnTo>
                    <a:pt x="287" y="590"/>
                  </a:lnTo>
                  <a:cubicBezTo>
                    <a:pt x="280" y="593"/>
                    <a:pt x="274" y="594"/>
                    <a:pt x="268" y="594"/>
                  </a:cubicBezTo>
                  <a:cubicBezTo>
                    <a:pt x="256" y="594"/>
                    <a:pt x="247" y="586"/>
                    <a:pt x="239" y="578"/>
                  </a:cubicBezTo>
                  <a:cubicBezTo>
                    <a:pt x="298" y="554"/>
                    <a:pt x="215" y="554"/>
                    <a:pt x="298" y="554"/>
                  </a:cubicBezTo>
                  <a:cubicBezTo>
                    <a:pt x="239" y="530"/>
                    <a:pt x="239" y="554"/>
                    <a:pt x="263" y="518"/>
                  </a:cubicBezTo>
                  <a:cubicBezTo>
                    <a:pt x="260" y="518"/>
                    <a:pt x="253" y="516"/>
                    <a:pt x="243" y="513"/>
                  </a:cubicBezTo>
                  <a:lnTo>
                    <a:pt x="243" y="513"/>
                  </a:lnTo>
                  <a:cubicBezTo>
                    <a:pt x="240" y="510"/>
                    <a:pt x="240" y="510"/>
                    <a:pt x="241" y="510"/>
                  </a:cubicBezTo>
                  <a:cubicBezTo>
                    <a:pt x="244" y="510"/>
                    <a:pt x="256" y="515"/>
                    <a:pt x="256" y="515"/>
                  </a:cubicBezTo>
                  <a:cubicBezTo>
                    <a:pt x="256" y="515"/>
                    <a:pt x="252" y="513"/>
                    <a:pt x="239" y="506"/>
                  </a:cubicBezTo>
                  <a:lnTo>
                    <a:pt x="287" y="506"/>
                  </a:lnTo>
                  <a:cubicBezTo>
                    <a:pt x="251" y="506"/>
                    <a:pt x="263" y="506"/>
                    <a:pt x="298" y="494"/>
                  </a:cubicBezTo>
                  <a:cubicBezTo>
                    <a:pt x="251" y="482"/>
                    <a:pt x="215" y="447"/>
                    <a:pt x="191" y="411"/>
                  </a:cubicBezTo>
                  <a:lnTo>
                    <a:pt x="191" y="411"/>
                  </a:lnTo>
                  <a:cubicBezTo>
                    <a:pt x="275" y="471"/>
                    <a:pt x="239" y="447"/>
                    <a:pt x="298" y="482"/>
                  </a:cubicBezTo>
                  <a:cubicBezTo>
                    <a:pt x="287" y="471"/>
                    <a:pt x="287" y="459"/>
                    <a:pt x="275" y="459"/>
                  </a:cubicBezTo>
                  <a:lnTo>
                    <a:pt x="310" y="459"/>
                  </a:lnTo>
                  <a:cubicBezTo>
                    <a:pt x="287" y="459"/>
                    <a:pt x="263" y="447"/>
                    <a:pt x="263" y="423"/>
                  </a:cubicBezTo>
                  <a:lnTo>
                    <a:pt x="263" y="423"/>
                  </a:lnTo>
                  <a:cubicBezTo>
                    <a:pt x="270" y="437"/>
                    <a:pt x="277" y="443"/>
                    <a:pt x="284" y="443"/>
                  </a:cubicBezTo>
                  <a:cubicBezTo>
                    <a:pt x="289" y="443"/>
                    <a:pt x="294" y="440"/>
                    <a:pt x="298" y="435"/>
                  </a:cubicBezTo>
                  <a:cubicBezTo>
                    <a:pt x="237" y="384"/>
                    <a:pt x="342" y="420"/>
                    <a:pt x="314" y="372"/>
                  </a:cubicBezTo>
                  <a:lnTo>
                    <a:pt x="314" y="372"/>
                  </a:lnTo>
                  <a:cubicBezTo>
                    <a:pt x="319" y="378"/>
                    <a:pt x="326" y="383"/>
                    <a:pt x="334" y="387"/>
                  </a:cubicBezTo>
                  <a:cubicBezTo>
                    <a:pt x="298" y="340"/>
                    <a:pt x="263" y="292"/>
                    <a:pt x="227" y="244"/>
                  </a:cubicBezTo>
                  <a:lnTo>
                    <a:pt x="227" y="244"/>
                  </a:lnTo>
                  <a:cubicBezTo>
                    <a:pt x="275" y="292"/>
                    <a:pt x="310" y="328"/>
                    <a:pt x="346" y="375"/>
                  </a:cubicBezTo>
                  <a:cubicBezTo>
                    <a:pt x="348" y="376"/>
                    <a:pt x="349" y="377"/>
                    <a:pt x="350" y="377"/>
                  </a:cubicBezTo>
                  <a:cubicBezTo>
                    <a:pt x="361" y="377"/>
                    <a:pt x="310" y="316"/>
                    <a:pt x="310" y="316"/>
                  </a:cubicBezTo>
                  <a:lnTo>
                    <a:pt x="310" y="316"/>
                  </a:lnTo>
                  <a:cubicBezTo>
                    <a:pt x="321" y="326"/>
                    <a:pt x="340" y="336"/>
                    <a:pt x="360" y="354"/>
                  </a:cubicBezTo>
                  <a:lnTo>
                    <a:pt x="360" y="354"/>
                  </a:lnTo>
                  <a:cubicBezTo>
                    <a:pt x="365" y="363"/>
                    <a:pt x="369" y="367"/>
                    <a:pt x="371" y="367"/>
                  </a:cubicBezTo>
                  <a:cubicBezTo>
                    <a:pt x="384" y="367"/>
                    <a:pt x="375" y="287"/>
                    <a:pt x="366" y="250"/>
                  </a:cubicBezTo>
                  <a:lnTo>
                    <a:pt x="366" y="250"/>
                  </a:lnTo>
                  <a:cubicBezTo>
                    <a:pt x="376" y="272"/>
                    <a:pt x="387" y="297"/>
                    <a:pt x="406" y="316"/>
                  </a:cubicBezTo>
                  <a:cubicBezTo>
                    <a:pt x="370" y="256"/>
                    <a:pt x="358" y="185"/>
                    <a:pt x="346" y="113"/>
                  </a:cubicBezTo>
                  <a:lnTo>
                    <a:pt x="346" y="113"/>
                  </a:lnTo>
                  <a:cubicBezTo>
                    <a:pt x="351" y="128"/>
                    <a:pt x="356" y="135"/>
                    <a:pt x="360" y="135"/>
                  </a:cubicBezTo>
                  <a:cubicBezTo>
                    <a:pt x="366" y="135"/>
                    <a:pt x="370" y="122"/>
                    <a:pt x="370" y="101"/>
                  </a:cubicBezTo>
                  <a:cubicBezTo>
                    <a:pt x="382" y="209"/>
                    <a:pt x="406" y="304"/>
                    <a:pt x="453" y="363"/>
                  </a:cubicBezTo>
                  <a:cubicBezTo>
                    <a:pt x="453" y="340"/>
                    <a:pt x="441" y="316"/>
                    <a:pt x="441" y="292"/>
                  </a:cubicBezTo>
                  <a:cubicBezTo>
                    <a:pt x="441" y="304"/>
                    <a:pt x="441" y="328"/>
                    <a:pt x="441" y="340"/>
                  </a:cubicBezTo>
                  <a:cubicBezTo>
                    <a:pt x="418" y="304"/>
                    <a:pt x="418" y="268"/>
                    <a:pt x="418" y="220"/>
                  </a:cubicBezTo>
                  <a:lnTo>
                    <a:pt x="418" y="220"/>
                  </a:lnTo>
                  <a:cubicBezTo>
                    <a:pt x="429" y="256"/>
                    <a:pt x="441" y="280"/>
                    <a:pt x="453" y="316"/>
                  </a:cubicBezTo>
                  <a:cubicBezTo>
                    <a:pt x="453" y="298"/>
                    <a:pt x="456" y="289"/>
                    <a:pt x="458" y="289"/>
                  </a:cubicBezTo>
                  <a:lnTo>
                    <a:pt x="458" y="289"/>
                  </a:lnTo>
                  <a:cubicBezTo>
                    <a:pt x="459" y="289"/>
                    <a:pt x="459" y="295"/>
                    <a:pt x="456" y="308"/>
                  </a:cubicBezTo>
                  <a:lnTo>
                    <a:pt x="456" y="308"/>
                  </a:lnTo>
                  <a:cubicBezTo>
                    <a:pt x="459" y="302"/>
                    <a:pt x="465" y="297"/>
                    <a:pt x="472" y="297"/>
                  </a:cubicBezTo>
                  <a:cubicBezTo>
                    <a:pt x="478" y="297"/>
                    <a:pt x="484" y="302"/>
                    <a:pt x="489" y="316"/>
                  </a:cubicBezTo>
                  <a:cubicBezTo>
                    <a:pt x="465" y="244"/>
                    <a:pt x="441" y="161"/>
                    <a:pt x="429" y="90"/>
                  </a:cubicBezTo>
                  <a:lnTo>
                    <a:pt x="429" y="90"/>
                  </a:lnTo>
                  <a:cubicBezTo>
                    <a:pt x="489" y="137"/>
                    <a:pt x="465" y="209"/>
                    <a:pt x="489" y="268"/>
                  </a:cubicBezTo>
                  <a:cubicBezTo>
                    <a:pt x="489" y="250"/>
                    <a:pt x="489" y="241"/>
                    <a:pt x="490" y="241"/>
                  </a:cubicBezTo>
                  <a:cubicBezTo>
                    <a:pt x="492" y="241"/>
                    <a:pt x="495" y="250"/>
                    <a:pt x="501" y="268"/>
                  </a:cubicBezTo>
                  <a:cubicBezTo>
                    <a:pt x="501" y="244"/>
                    <a:pt x="501" y="161"/>
                    <a:pt x="525" y="137"/>
                  </a:cubicBezTo>
                  <a:cubicBezTo>
                    <a:pt x="525" y="209"/>
                    <a:pt x="584" y="197"/>
                    <a:pt x="584" y="256"/>
                  </a:cubicBezTo>
                  <a:cubicBezTo>
                    <a:pt x="583" y="260"/>
                    <a:pt x="583" y="261"/>
                    <a:pt x="583" y="261"/>
                  </a:cubicBezTo>
                  <a:cubicBezTo>
                    <a:pt x="583" y="261"/>
                    <a:pt x="608" y="191"/>
                    <a:pt x="602" y="191"/>
                  </a:cubicBezTo>
                  <a:cubicBezTo>
                    <a:pt x="600" y="191"/>
                    <a:pt x="595" y="199"/>
                    <a:pt x="584" y="220"/>
                  </a:cubicBezTo>
                  <a:cubicBezTo>
                    <a:pt x="584" y="173"/>
                    <a:pt x="596" y="125"/>
                    <a:pt x="632" y="90"/>
                  </a:cubicBezTo>
                  <a:cubicBezTo>
                    <a:pt x="644" y="101"/>
                    <a:pt x="644" y="113"/>
                    <a:pt x="644" y="113"/>
                  </a:cubicBezTo>
                  <a:cubicBezTo>
                    <a:pt x="645" y="116"/>
                    <a:pt x="647" y="117"/>
                    <a:pt x="649" y="117"/>
                  </a:cubicBezTo>
                  <a:cubicBezTo>
                    <a:pt x="661" y="117"/>
                    <a:pt x="683" y="69"/>
                    <a:pt x="696" y="69"/>
                  </a:cubicBezTo>
                  <a:cubicBezTo>
                    <a:pt x="699" y="69"/>
                    <a:pt x="701" y="72"/>
                    <a:pt x="703" y="78"/>
                  </a:cubicBezTo>
                  <a:cubicBezTo>
                    <a:pt x="703" y="175"/>
                    <a:pt x="699" y="205"/>
                    <a:pt x="693" y="205"/>
                  </a:cubicBezTo>
                  <a:cubicBezTo>
                    <a:pt x="684" y="205"/>
                    <a:pt x="670" y="144"/>
                    <a:pt x="656" y="137"/>
                  </a:cubicBezTo>
                  <a:lnTo>
                    <a:pt x="656" y="137"/>
                  </a:lnTo>
                  <a:cubicBezTo>
                    <a:pt x="664" y="155"/>
                    <a:pt x="667" y="166"/>
                    <a:pt x="658" y="166"/>
                  </a:cubicBezTo>
                  <a:cubicBezTo>
                    <a:pt x="655" y="166"/>
                    <a:pt x="650" y="164"/>
                    <a:pt x="644" y="161"/>
                  </a:cubicBezTo>
                  <a:lnTo>
                    <a:pt x="644" y="161"/>
                  </a:lnTo>
                  <a:cubicBezTo>
                    <a:pt x="656" y="185"/>
                    <a:pt x="679" y="209"/>
                    <a:pt x="691" y="220"/>
                  </a:cubicBezTo>
                  <a:cubicBezTo>
                    <a:pt x="691" y="220"/>
                    <a:pt x="743" y="127"/>
                    <a:pt x="773" y="127"/>
                  </a:cubicBezTo>
                  <a:cubicBezTo>
                    <a:pt x="778" y="127"/>
                    <a:pt x="783" y="130"/>
                    <a:pt x="787" y="137"/>
                  </a:cubicBezTo>
                  <a:cubicBezTo>
                    <a:pt x="787" y="142"/>
                    <a:pt x="786" y="145"/>
                    <a:pt x="784" y="149"/>
                  </a:cubicBezTo>
                  <a:lnTo>
                    <a:pt x="784" y="149"/>
                  </a:lnTo>
                  <a:cubicBezTo>
                    <a:pt x="810" y="131"/>
                    <a:pt x="850" y="110"/>
                    <a:pt x="858" y="78"/>
                  </a:cubicBezTo>
                  <a:lnTo>
                    <a:pt x="858" y="78"/>
                  </a:lnTo>
                  <a:cubicBezTo>
                    <a:pt x="834" y="90"/>
                    <a:pt x="822" y="101"/>
                    <a:pt x="810" y="113"/>
                  </a:cubicBezTo>
                  <a:cubicBezTo>
                    <a:pt x="810" y="90"/>
                    <a:pt x="810" y="66"/>
                    <a:pt x="810" y="42"/>
                  </a:cubicBezTo>
                  <a:cubicBezTo>
                    <a:pt x="799" y="66"/>
                    <a:pt x="751" y="90"/>
                    <a:pt x="739" y="113"/>
                  </a:cubicBezTo>
                  <a:cubicBezTo>
                    <a:pt x="746" y="94"/>
                    <a:pt x="749" y="85"/>
                    <a:pt x="746" y="85"/>
                  </a:cubicBezTo>
                  <a:cubicBezTo>
                    <a:pt x="744" y="85"/>
                    <a:pt x="738" y="91"/>
                    <a:pt x="727" y="101"/>
                  </a:cubicBezTo>
                  <a:cubicBezTo>
                    <a:pt x="757" y="25"/>
                    <a:pt x="705" y="0"/>
                    <a:pt x="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6873;p43">
              <a:extLst>
                <a:ext uri="{FF2B5EF4-FFF2-40B4-BE49-F238E27FC236}">
                  <a16:creationId xmlns:a16="http://schemas.microsoft.com/office/drawing/2014/main" id="{D5D2F4B2-C3F4-451F-9E3E-7732030BF3F2}"/>
                </a:ext>
              </a:extLst>
            </p:cNvPr>
            <p:cNvSpPr/>
            <p:nvPr/>
          </p:nvSpPr>
          <p:spPr>
            <a:xfrm>
              <a:off x="1742475" y="270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6874;p43">
              <a:extLst>
                <a:ext uri="{FF2B5EF4-FFF2-40B4-BE49-F238E27FC236}">
                  <a16:creationId xmlns:a16="http://schemas.microsoft.com/office/drawing/2014/main" id="{89AE3501-0FBB-4F97-98CE-3AE90B64103E}"/>
                </a:ext>
              </a:extLst>
            </p:cNvPr>
            <p:cNvSpPr/>
            <p:nvPr/>
          </p:nvSpPr>
          <p:spPr>
            <a:xfrm>
              <a:off x="1744550" y="27186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2"/>
                  </a:moveTo>
                  <a:cubicBezTo>
                    <a:pt x="1" y="12"/>
                    <a:pt x="12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6875;p43">
              <a:extLst>
                <a:ext uri="{FF2B5EF4-FFF2-40B4-BE49-F238E27FC236}">
                  <a16:creationId xmlns:a16="http://schemas.microsoft.com/office/drawing/2014/main" id="{EC0F39D6-6FD8-4DE8-BF03-E924F774F9ED}"/>
                </a:ext>
              </a:extLst>
            </p:cNvPr>
            <p:cNvSpPr/>
            <p:nvPr/>
          </p:nvSpPr>
          <p:spPr>
            <a:xfrm>
              <a:off x="1754375" y="270135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1"/>
                  </a:moveTo>
                  <a:cubicBezTo>
                    <a:pt x="0" y="25"/>
                    <a:pt x="36" y="1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6876;p43">
              <a:extLst>
                <a:ext uri="{FF2B5EF4-FFF2-40B4-BE49-F238E27FC236}">
                  <a16:creationId xmlns:a16="http://schemas.microsoft.com/office/drawing/2014/main" id="{7D5E695D-2E67-4E6E-B296-30C59AEBDBC1}"/>
                </a:ext>
              </a:extLst>
            </p:cNvPr>
            <p:cNvSpPr/>
            <p:nvPr/>
          </p:nvSpPr>
          <p:spPr>
            <a:xfrm>
              <a:off x="1754375" y="27062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6877;p43">
              <a:extLst>
                <a:ext uri="{FF2B5EF4-FFF2-40B4-BE49-F238E27FC236}">
                  <a16:creationId xmlns:a16="http://schemas.microsoft.com/office/drawing/2014/main" id="{927CB99E-C6A3-4A9C-BB3D-5310788AA437}"/>
                </a:ext>
              </a:extLst>
            </p:cNvPr>
            <p:cNvSpPr/>
            <p:nvPr/>
          </p:nvSpPr>
          <p:spPr>
            <a:xfrm>
              <a:off x="1754100" y="2703500"/>
              <a:ext cx="300" cy="550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4" y="1"/>
                  </a:moveTo>
                  <a:cubicBezTo>
                    <a:pt x="1" y="1"/>
                    <a:pt x="4" y="22"/>
                    <a:pt x="11" y="22"/>
                  </a:cubicBezTo>
                  <a:cubicBezTo>
                    <a:pt x="7" y="6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6878;p43">
              <a:extLst>
                <a:ext uri="{FF2B5EF4-FFF2-40B4-BE49-F238E27FC236}">
                  <a16:creationId xmlns:a16="http://schemas.microsoft.com/office/drawing/2014/main" id="{BE9037B6-A7AC-4453-AD30-5FE4DAC0B569}"/>
                </a:ext>
              </a:extLst>
            </p:cNvPr>
            <p:cNvSpPr/>
            <p:nvPr/>
          </p:nvSpPr>
          <p:spPr>
            <a:xfrm>
              <a:off x="1754375" y="27037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6879;p43">
              <a:extLst>
                <a:ext uri="{FF2B5EF4-FFF2-40B4-BE49-F238E27FC236}">
                  <a16:creationId xmlns:a16="http://schemas.microsoft.com/office/drawing/2014/main" id="{BBB789B6-BD3B-4970-8E1E-DB972A82351D}"/>
                </a:ext>
              </a:extLst>
            </p:cNvPr>
            <p:cNvSpPr/>
            <p:nvPr/>
          </p:nvSpPr>
          <p:spPr>
            <a:xfrm>
              <a:off x="1752675" y="2700475"/>
              <a:ext cx="900" cy="675"/>
            </a:xfrm>
            <a:custGeom>
              <a:avLst/>
              <a:gdLst/>
              <a:ahLst/>
              <a:cxnLst/>
              <a:rect l="l" t="t" r="r" b="b"/>
              <a:pathLst>
                <a:path w="36" h="27" extrusionOk="0">
                  <a:moveTo>
                    <a:pt x="31" y="0"/>
                  </a:moveTo>
                  <a:cubicBezTo>
                    <a:pt x="23" y="0"/>
                    <a:pt x="0" y="25"/>
                    <a:pt x="13" y="25"/>
                  </a:cubicBezTo>
                  <a:cubicBezTo>
                    <a:pt x="15" y="25"/>
                    <a:pt x="17" y="25"/>
                    <a:pt x="21" y="24"/>
                  </a:cubicBezTo>
                  <a:cubicBezTo>
                    <a:pt x="21" y="26"/>
                    <a:pt x="21" y="26"/>
                    <a:pt x="22" y="26"/>
                  </a:cubicBezTo>
                  <a:cubicBezTo>
                    <a:pt x="24" y="26"/>
                    <a:pt x="30" y="9"/>
                    <a:pt x="32" y="9"/>
                  </a:cubicBezTo>
                  <a:cubicBezTo>
                    <a:pt x="32" y="9"/>
                    <a:pt x="33" y="10"/>
                    <a:pt x="33" y="12"/>
                  </a:cubicBezTo>
                  <a:cubicBezTo>
                    <a:pt x="36" y="3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6880;p43">
              <a:extLst>
                <a:ext uri="{FF2B5EF4-FFF2-40B4-BE49-F238E27FC236}">
                  <a16:creationId xmlns:a16="http://schemas.microsoft.com/office/drawing/2014/main" id="{9D4F9EF8-1FD7-4728-9591-5F434E4C9A7C}"/>
                </a:ext>
              </a:extLst>
            </p:cNvPr>
            <p:cNvSpPr/>
            <p:nvPr/>
          </p:nvSpPr>
          <p:spPr>
            <a:xfrm>
              <a:off x="1753175" y="2704650"/>
              <a:ext cx="300" cy="900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1"/>
                  </a:moveTo>
                  <a:cubicBezTo>
                    <a:pt x="11" y="1"/>
                    <a:pt x="1" y="28"/>
                    <a:pt x="1" y="35"/>
                  </a:cubicBezTo>
                  <a:cubicBezTo>
                    <a:pt x="9" y="10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6881;p43">
              <a:extLst>
                <a:ext uri="{FF2B5EF4-FFF2-40B4-BE49-F238E27FC236}">
                  <a16:creationId xmlns:a16="http://schemas.microsoft.com/office/drawing/2014/main" id="{EAD38B48-64E5-4C23-A429-206A83BA195F}"/>
                </a:ext>
              </a:extLst>
            </p:cNvPr>
            <p:cNvSpPr/>
            <p:nvPr/>
          </p:nvSpPr>
          <p:spPr>
            <a:xfrm>
              <a:off x="1752300" y="2704025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0" y="13"/>
                  </a:moveTo>
                  <a:cubicBezTo>
                    <a:pt x="24" y="37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6882;p43">
              <a:extLst>
                <a:ext uri="{FF2B5EF4-FFF2-40B4-BE49-F238E27FC236}">
                  <a16:creationId xmlns:a16="http://schemas.microsoft.com/office/drawing/2014/main" id="{DD8CFD0A-A603-4FCC-9577-8520EBF2B805}"/>
                </a:ext>
              </a:extLst>
            </p:cNvPr>
            <p:cNvSpPr/>
            <p:nvPr/>
          </p:nvSpPr>
          <p:spPr>
            <a:xfrm>
              <a:off x="1752600" y="2704625"/>
              <a:ext cx="0" cy="925"/>
            </a:xfrm>
            <a:custGeom>
              <a:avLst/>
              <a:gdLst/>
              <a:ahLst/>
              <a:cxnLst/>
              <a:rect l="l" t="t" r="r" b="b"/>
              <a:pathLst>
                <a:path h="37" extrusionOk="0">
                  <a:moveTo>
                    <a:pt x="0" y="36"/>
                  </a:moveTo>
                  <a:cubicBezTo>
                    <a:pt x="0" y="24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6883;p43">
              <a:extLst>
                <a:ext uri="{FF2B5EF4-FFF2-40B4-BE49-F238E27FC236}">
                  <a16:creationId xmlns:a16="http://schemas.microsoft.com/office/drawing/2014/main" id="{8E883EEE-AB9B-4127-AA23-F48E126F7CE1}"/>
                </a:ext>
              </a:extLst>
            </p:cNvPr>
            <p:cNvSpPr/>
            <p:nvPr/>
          </p:nvSpPr>
          <p:spPr>
            <a:xfrm>
              <a:off x="1749425" y="2703125"/>
              <a:ext cx="425" cy="675"/>
            </a:xfrm>
            <a:custGeom>
              <a:avLst/>
              <a:gdLst/>
              <a:ahLst/>
              <a:cxnLst/>
              <a:rect l="l" t="t" r="r" b="b"/>
              <a:pathLst>
                <a:path w="17" h="27" extrusionOk="0">
                  <a:moveTo>
                    <a:pt x="16" y="1"/>
                  </a:moveTo>
                  <a:cubicBezTo>
                    <a:pt x="15" y="1"/>
                    <a:pt x="9" y="13"/>
                    <a:pt x="7" y="20"/>
                  </a:cubicBezTo>
                  <a:lnTo>
                    <a:pt x="7" y="20"/>
                  </a:lnTo>
                  <a:cubicBezTo>
                    <a:pt x="6" y="20"/>
                    <a:pt x="6" y="20"/>
                    <a:pt x="5" y="20"/>
                  </a:cubicBezTo>
                  <a:cubicBezTo>
                    <a:pt x="3" y="20"/>
                    <a:pt x="1" y="24"/>
                    <a:pt x="5" y="25"/>
                  </a:cubicBezTo>
                  <a:lnTo>
                    <a:pt x="5" y="25"/>
                  </a:ln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7" y="26"/>
                    <a:pt x="8" y="25"/>
                  </a:cubicBezTo>
                  <a:cubicBezTo>
                    <a:pt x="15" y="7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6884;p43">
              <a:extLst>
                <a:ext uri="{FF2B5EF4-FFF2-40B4-BE49-F238E27FC236}">
                  <a16:creationId xmlns:a16="http://schemas.microsoft.com/office/drawing/2014/main" id="{92A61FE2-19A6-42B8-BC0F-F19A7C31A8D3}"/>
                </a:ext>
              </a:extLst>
            </p:cNvPr>
            <p:cNvSpPr/>
            <p:nvPr/>
          </p:nvSpPr>
          <p:spPr>
            <a:xfrm>
              <a:off x="1749900" y="2704900"/>
              <a:ext cx="200" cy="825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3" y="0"/>
                  </a:moveTo>
                  <a:cubicBezTo>
                    <a:pt x="2" y="0"/>
                    <a:pt x="1" y="7"/>
                    <a:pt x="1" y="25"/>
                  </a:cubicBezTo>
                  <a:cubicBezTo>
                    <a:pt x="3" y="31"/>
                    <a:pt x="4" y="33"/>
                    <a:pt x="5" y="33"/>
                  </a:cubicBezTo>
                  <a:cubicBezTo>
                    <a:pt x="8" y="3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6885;p43">
              <a:extLst>
                <a:ext uri="{FF2B5EF4-FFF2-40B4-BE49-F238E27FC236}">
                  <a16:creationId xmlns:a16="http://schemas.microsoft.com/office/drawing/2014/main" id="{D86A833B-7D59-432C-99BC-19C40AFC58AE}"/>
                </a:ext>
              </a:extLst>
            </p:cNvPr>
            <p:cNvSpPr/>
            <p:nvPr/>
          </p:nvSpPr>
          <p:spPr>
            <a:xfrm>
              <a:off x="1749025" y="2705525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2" y="0"/>
                  </a:move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6886;p43">
              <a:extLst>
                <a:ext uri="{FF2B5EF4-FFF2-40B4-BE49-F238E27FC236}">
                  <a16:creationId xmlns:a16="http://schemas.microsoft.com/office/drawing/2014/main" id="{D897560C-E872-4F13-B430-4BF4D5A617ED}"/>
                </a:ext>
              </a:extLst>
            </p:cNvPr>
            <p:cNvSpPr/>
            <p:nvPr/>
          </p:nvSpPr>
          <p:spPr>
            <a:xfrm>
              <a:off x="1745500" y="2703100"/>
              <a:ext cx="275" cy="1250"/>
            </a:xfrm>
            <a:custGeom>
              <a:avLst/>
              <a:gdLst/>
              <a:ahLst/>
              <a:cxnLst/>
              <a:rect l="l" t="t" r="r" b="b"/>
              <a:pathLst>
                <a:path w="11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19"/>
                    <a:pt x="10" y="50"/>
                  </a:cubicBezTo>
                  <a:cubicBezTo>
                    <a:pt x="4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6887;p43">
              <a:extLst>
                <a:ext uri="{FF2B5EF4-FFF2-40B4-BE49-F238E27FC236}">
                  <a16:creationId xmlns:a16="http://schemas.microsoft.com/office/drawing/2014/main" id="{4BF690EE-8C4A-4586-A729-5AE52EAE8D6E}"/>
                </a:ext>
              </a:extLst>
            </p:cNvPr>
            <p:cNvSpPr/>
            <p:nvPr/>
          </p:nvSpPr>
          <p:spPr>
            <a:xfrm>
              <a:off x="1744250" y="2707900"/>
              <a:ext cx="175" cy="825"/>
            </a:xfrm>
            <a:custGeom>
              <a:avLst/>
              <a:gdLst/>
              <a:ahLst/>
              <a:cxnLst/>
              <a:rect l="l" t="t" r="r" b="b"/>
              <a:pathLst>
                <a:path w="7" h="33" extrusionOk="0">
                  <a:moveTo>
                    <a:pt x="1" y="1"/>
                  </a:moveTo>
                  <a:cubicBezTo>
                    <a:pt x="1" y="20"/>
                    <a:pt x="4" y="32"/>
                    <a:pt x="5" y="32"/>
                  </a:cubicBezTo>
                  <a:cubicBezTo>
                    <a:pt x="7" y="32"/>
                    <a:pt x="6" y="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6888;p43">
              <a:extLst>
                <a:ext uri="{FF2B5EF4-FFF2-40B4-BE49-F238E27FC236}">
                  <a16:creationId xmlns:a16="http://schemas.microsoft.com/office/drawing/2014/main" id="{5581BCA0-05B2-4705-BD71-322BB21C56C0}"/>
                </a:ext>
              </a:extLst>
            </p:cNvPr>
            <p:cNvSpPr/>
            <p:nvPr/>
          </p:nvSpPr>
          <p:spPr>
            <a:xfrm>
              <a:off x="1760325" y="271445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1"/>
                  </a:moveTo>
                  <a:cubicBezTo>
                    <a:pt x="1" y="24"/>
                    <a:pt x="24" y="12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6889;p43">
              <a:extLst>
                <a:ext uri="{FF2B5EF4-FFF2-40B4-BE49-F238E27FC236}">
                  <a16:creationId xmlns:a16="http://schemas.microsoft.com/office/drawing/2014/main" id="{1C9E52A6-EC54-4C9C-9266-5436D7737BAF}"/>
                </a:ext>
              </a:extLst>
            </p:cNvPr>
            <p:cNvSpPr/>
            <p:nvPr/>
          </p:nvSpPr>
          <p:spPr>
            <a:xfrm>
              <a:off x="1760025" y="2714150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1" y="1"/>
                  </a:moveTo>
                  <a:cubicBezTo>
                    <a:pt x="21" y="5"/>
                    <a:pt x="28" y="6"/>
                    <a:pt x="30" y="6"/>
                  </a:cubicBezTo>
                  <a:cubicBezTo>
                    <a:pt x="32" y="6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6890;p43">
              <a:extLst>
                <a:ext uri="{FF2B5EF4-FFF2-40B4-BE49-F238E27FC236}">
                  <a16:creationId xmlns:a16="http://schemas.microsoft.com/office/drawing/2014/main" id="{DDDCC61C-F699-4E43-8381-69F107BB3B24}"/>
                </a:ext>
              </a:extLst>
            </p:cNvPr>
            <p:cNvSpPr/>
            <p:nvPr/>
          </p:nvSpPr>
          <p:spPr>
            <a:xfrm>
              <a:off x="1743075" y="2714750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36"/>
                  </a:moveTo>
                  <a:cubicBezTo>
                    <a:pt x="48" y="0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6891;p43">
              <a:extLst>
                <a:ext uri="{FF2B5EF4-FFF2-40B4-BE49-F238E27FC236}">
                  <a16:creationId xmlns:a16="http://schemas.microsoft.com/office/drawing/2014/main" id="{08089143-06B3-4A51-A111-56C6F60EA671}"/>
                </a:ext>
              </a:extLst>
            </p:cNvPr>
            <p:cNvSpPr/>
            <p:nvPr/>
          </p:nvSpPr>
          <p:spPr>
            <a:xfrm>
              <a:off x="1742475" y="271682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6892;p43">
              <a:extLst>
                <a:ext uri="{FF2B5EF4-FFF2-40B4-BE49-F238E27FC236}">
                  <a16:creationId xmlns:a16="http://schemas.microsoft.com/office/drawing/2014/main" id="{D6B805BF-6A7F-4894-BE82-B3C561EA3BFE}"/>
                </a:ext>
              </a:extLst>
            </p:cNvPr>
            <p:cNvSpPr/>
            <p:nvPr/>
          </p:nvSpPr>
          <p:spPr>
            <a:xfrm>
              <a:off x="1744550" y="2717125"/>
              <a:ext cx="325" cy="425"/>
            </a:xfrm>
            <a:custGeom>
              <a:avLst/>
              <a:gdLst/>
              <a:ahLst/>
              <a:cxnLst/>
              <a:rect l="l" t="t" r="r" b="b"/>
              <a:pathLst>
                <a:path w="13" h="17" extrusionOk="0">
                  <a:moveTo>
                    <a:pt x="1" y="1"/>
                  </a:moveTo>
                  <a:cubicBezTo>
                    <a:pt x="8" y="1"/>
                    <a:pt x="1" y="17"/>
                    <a:pt x="1" y="17"/>
                  </a:cubicBezTo>
                  <a:cubicBezTo>
                    <a:pt x="2" y="17"/>
                    <a:pt x="5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6893;p43">
              <a:extLst>
                <a:ext uri="{FF2B5EF4-FFF2-40B4-BE49-F238E27FC236}">
                  <a16:creationId xmlns:a16="http://schemas.microsoft.com/office/drawing/2014/main" id="{6AEA3D0B-4065-4714-830A-F0E11E55EAC7}"/>
                </a:ext>
              </a:extLst>
            </p:cNvPr>
            <p:cNvSpPr/>
            <p:nvPr/>
          </p:nvSpPr>
          <p:spPr>
            <a:xfrm>
              <a:off x="1671400" y="2383750"/>
              <a:ext cx="850" cy="625"/>
            </a:xfrm>
            <a:custGeom>
              <a:avLst/>
              <a:gdLst/>
              <a:ahLst/>
              <a:cxnLst/>
              <a:rect l="l" t="t" r="r" b="b"/>
              <a:pathLst>
                <a:path w="34" h="25" extrusionOk="0">
                  <a:moveTo>
                    <a:pt x="10" y="1"/>
                  </a:moveTo>
                  <a:cubicBezTo>
                    <a:pt x="7" y="4"/>
                    <a:pt x="6" y="4"/>
                    <a:pt x="7" y="4"/>
                  </a:cubicBezTo>
                  <a:cubicBezTo>
                    <a:pt x="7" y="4"/>
                    <a:pt x="7" y="4"/>
                    <a:pt x="8" y="4"/>
                  </a:cubicBezTo>
                  <a:lnTo>
                    <a:pt x="8" y="4"/>
                  </a:lnTo>
                  <a:cubicBezTo>
                    <a:pt x="8" y="3"/>
                    <a:pt x="9" y="2"/>
                    <a:pt x="10" y="1"/>
                  </a:cubicBezTo>
                  <a:close/>
                  <a:moveTo>
                    <a:pt x="12" y="4"/>
                  </a:moveTo>
                  <a:cubicBezTo>
                    <a:pt x="11" y="4"/>
                    <a:pt x="9" y="4"/>
                    <a:pt x="8" y="4"/>
                  </a:cubicBezTo>
                  <a:lnTo>
                    <a:pt x="8" y="4"/>
                  </a:lnTo>
                  <a:cubicBezTo>
                    <a:pt x="0" y="25"/>
                    <a:pt x="22" y="25"/>
                    <a:pt x="33" y="25"/>
                  </a:cubicBezTo>
                  <a:cubicBezTo>
                    <a:pt x="27" y="7"/>
                    <a:pt x="18" y="4"/>
                    <a:pt x="1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6894;p43">
              <a:extLst>
                <a:ext uri="{FF2B5EF4-FFF2-40B4-BE49-F238E27FC236}">
                  <a16:creationId xmlns:a16="http://schemas.microsoft.com/office/drawing/2014/main" id="{C4869F16-5473-410F-A4B2-A547E3E92636}"/>
                </a:ext>
              </a:extLst>
            </p:cNvPr>
            <p:cNvSpPr/>
            <p:nvPr/>
          </p:nvSpPr>
          <p:spPr>
            <a:xfrm>
              <a:off x="1672025" y="2363775"/>
              <a:ext cx="225" cy="1025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6" y="0"/>
                  </a:moveTo>
                  <a:cubicBezTo>
                    <a:pt x="4" y="0"/>
                    <a:pt x="1" y="41"/>
                    <a:pt x="6" y="41"/>
                  </a:cubicBezTo>
                  <a:cubicBezTo>
                    <a:pt x="6" y="41"/>
                    <a:pt x="7" y="40"/>
                    <a:pt x="8" y="38"/>
                  </a:cubicBezTo>
                  <a:cubicBezTo>
                    <a:pt x="8" y="1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6895;p43">
              <a:extLst>
                <a:ext uri="{FF2B5EF4-FFF2-40B4-BE49-F238E27FC236}">
                  <a16:creationId xmlns:a16="http://schemas.microsoft.com/office/drawing/2014/main" id="{0E76BE09-6471-4FA6-B7E7-3AA00D051570}"/>
                </a:ext>
              </a:extLst>
            </p:cNvPr>
            <p:cNvSpPr/>
            <p:nvPr/>
          </p:nvSpPr>
          <p:spPr>
            <a:xfrm>
              <a:off x="1672225" y="2364550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9" y="1"/>
                  </a:moveTo>
                  <a:cubicBezTo>
                    <a:pt x="7" y="1"/>
                    <a:pt x="5" y="3"/>
                    <a:pt x="0" y="7"/>
                  </a:cubicBezTo>
                  <a:cubicBezTo>
                    <a:pt x="0" y="15"/>
                    <a:pt x="2" y="18"/>
                    <a:pt x="4" y="18"/>
                  </a:cubicBezTo>
                  <a:cubicBezTo>
                    <a:pt x="8" y="18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6896;p43">
              <a:extLst>
                <a:ext uri="{FF2B5EF4-FFF2-40B4-BE49-F238E27FC236}">
                  <a16:creationId xmlns:a16="http://schemas.microsoft.com/office/drawing/2014/main" id="{4CB4EFFA-EC22-4732-B91B-44671B6594CA}"/>
                </a:ext>
              </a:extLst>
            </p:cNvPr>
            <p:cNvSpPr/>
            <p:nvPr/>
          </p:nvSpPr>
          <p:spPr>
            <a:xfrm>
              <a:off x="1672475" y="2362650"/>
              <a:ext cx="675" cy="600"/>
            </a:xfrm>
            <a:custGeom>
              <a:avLst/>
              <a:gdLst/>
              <a:ahLst/>
              <a:cxnLst/>
              <a:rect l="l" t="t" r="r" b="b"/>
              <a:pathLst>
                <a:path w="27" h="24" extrusionOk="0">
                  <a:moveTo>
                    <a:pt x="3" y="1"/>
                  </a:moveTo>
                  <a:cubicBezTo>
                    <a:pt x="0" y="1"/>
                    <a:pt x="5" y="7"/>
                    <a:pt x="26" y="23"/>
                  </a:cubicBezTo>
                  <a:cubicBezTo>
                    <a:pt x="20" y="10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6897;p43">
              <a:extLst>
                <a:ext uri="{FF2B5EF4-FFF2-40B4-BE49-F238E27FC236}">
                  <a16:creationId xmlns:a16="http://schemas.microsoft.com/office/drawing/2014/main" id="{48861A09-0A09-428A-8244-AD7383FD9C5B}"/>
                </a:ext>
              </a:extLst>
            </p:cNvPr>
            <p:cNvSpPr/>
            <p:nvPr/>
          </p:nvSpPr>
          <p:spPr>
            <a:xfrm>
              <a:off x="1671625" y="23620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" y="12"/>
                  </a:lnTo>
                  <a:cubicBezTo>
                    <a:pt x="12" y="12"/>
                    <a:pt x="1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6898;p43">
              <a:extLst>
                <a:ext uri="{FF2B5EF4-FFF2-40B4-BE49-F238E27FC236}">
                  <a16:creationId xmlns:a16="http://schemas.microsoft.com/office/drawing/2014/main" id="{E8F01203-6769-4C45-B5CA-C2D0022394A1}"/>
                </a:ext>
              </a:extLst>
            </p:cNvPr>
            <p:cNvSpPr/>
            <p:nvPr/>
          </p:nvSpPr>
          <p:spPr>
            <a:xfrm>
              <a:off x="1671500" y="2362400"/>
              <a:ext cx="700" cy="425"/>
            </a:xfrm>
            <a:custGeom>
              <a:avLst/>
              <a:gdLst/>
              <a:ahLst/>
              <a:cxnLst/>
              <a:rect l="l" t="t" r="r" b="b"/>
              <a:pathLst>
                <a:path w="28" h="17" extrusionOk="0">
                  <a:moveTo>
                    <a:pt x="4" y="0"/>
                  </a:moveTo>
                  <a:cubicBezTo>
                    <a:pt x="3" y="0"/>
                    <a:pt x="6" y="3"/>
                    <a:pt x="17" y="9"/>
                  </a:cubicBezTo>
                  <a:cubicBezTo>
                    <a:pt x="11" y="3"/>
                    <a:pt x="6" y="0"/>
                    <a:pt x="4" y="0"/>
                  </a:cubicBezTo>
                  <a:close/>
                  <a:moveTo>
                    <a:pt x="2" y="3"/>
                  </a:moveTo>
                  <a:cubicBezTo>
                    <a:pt x="0" y="3"/>
                    <a:pt x="24" y="16"/>
                    <a:pt x="26" y="16"/>
                  </a:cubicBezTo>
                  <a:cubicBezTo>
                    <a:pt x="27" y="16"/>
                    <a:pt x="25" y="14"/>
                    <a:pt x="17" y="9"/>
                  </a:cubicBezTo>
                  <a:cubicBezTo>
                    <a:pt x="7" y="4"/>
                    <a:pt x="3" y="3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6899;p43">
              <a:extLst>
                <a:ext uri="{FF2B5EF4-FFF2-40B4-BE49-F238E27FC236}">
                  <a16:creationId xmlns:a16="http://schemas.microsoft.com/office/drawing/2014/main" id="{581330C9-45A3-420E-812A-6755C98E31DD}"/>
                </a:ext>
              </a:extLst>
            </p:cNvPr>
            <p:cNvSpPr/>
            <p:nvPr/>
          </p:nvSpPr>
          <p:spPr>
            <a:xfrm>
              <a:off x="1671325" y="2363775"/>
              <a:ext cx="525" cy="350"/>
            </a:xfrm>
            <a:custGeom>
              <a:avLst/>
              <a:gdLst/>
              <a:ahLst/>
              <a:cxnLst/>
              <a:rect l="l" t="t" r="r" b="b"/>
              <a:pathLst>
                <a:path w="21" h="14" extrusionOk="0">
                  <a:moveTo>
                    <a:pt x="18" y="0"/>
                  </a:moveTo>
                  <a:cubicBezTo>
                    <a:pt x="16" y="0"/>
                    <a:pt x="11" y="4"/>
                    <a:pt x="1" y="14"/>
                  </a:cubicBezTo>
                  <a:cubicBezTo>
                    <a:pt x="14" y="7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6900;p43">
              <a:extLst>
                <a:ext uri="{FF2B5EF4-FFF2-40B4-BE49-F238E27FC236}">
                  <a16:creationId xmlns:a16="http://schemas.microsoft.com/office/drawing/2014/main" id="{0A957CC7-2F79-43A0-B1B8-3773BEB7A180}"/>
                </a:ext>
              </a:extLst>
            </p:cNvPr>
            <p:cNvSpPr/>
            <p:nvPr/>
          </p:nvSpPr>
          <p:spPr>
            <a:xfrm>
              <a:off x="1673700" y="2360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cubicBezTo>
                    <a:pt x="1" y="1"/>
                    <a:pt x="1" y="25"/>
                    <a:pt x="1" y="60"/>
                  </a:cubicBezTo>
                  <a:cubicBezTo>
                    <a:pt x="1" y="49"/>
                    <a:pt x="1" y="37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6901;p43">
              <a:extLst>
                <a:ext uri="{FF2B5EF4-FFF2-40B4-BE49-F238E27FC236}">
                  <a16:creationId xmlns:a16="http://schemas.microsoft.com/office/drawing/2014/main" id="{A745B296-26D9-418F-921A-9A0C5DFFA8A9}"/>
                </a:ext>
              </a:extLst>
            </p:cNvPr>
            <p:cNvSpPr/>
            <p:nvPr/>
          </p:nvSpPr>
          <p:spPr>
            <a:xfrm>
              <a:off x="1673400" y="23608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cubicBezTo>
                    <a:pt x="1" y="1"/>
                    <a:pt x="1" y="13"/>
                    <a:pt x="1" y="25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6902;p43">
              <a:extLst>
                <a:ext uri="{FF2B5EF4-FFF2-40B4-BE49-F238E27FC236}">
                  <a16:creationId xmlns:a16="http://schemas.microsoft.com/office/drawing/2014/main" id="{72B742F5-C315-498C-874A-F5F93B15D398}"/>
                </a:ext>
              </a:extLst>
            </p:cNvPr>
            <p:cNvSpPr/>
            <p:nvPr/>
          </p:nvSpPr>
          <p:spPr>
            <a:xfrm>
              <a:off x="1676825" y="2362025"/>
              <a:ext cx="1075" cy="700"/>
            </a:xfrm>
            <a:custGeom>
              <a:avLst/>
              <a:gdLst/>
              <a:ahLst/>
              <a:cxnLst/>
              <a:rect l="l" t="t" r="r" b="b"/>
              <a:pathLst>
                <a:path w="43" h="28" extrusionOk="0">
                  <a:moveTo>
                    <a:pt x="43" y="1"/>
                  </a:moveTo>
                  <a:cubicBezTo>
                    <a:pt x="13" y="18"/>
                    <a:pt x="1" y="27"/>
                    <a:pt x="2" y="27"/>
                  </a:cubicBezTo>
                  <a:cubicBezTo>
                    <a:pt x="4" y="27"/>
                    <a:pt x="19" y="18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6903;p43">
              <a:extLst>
                <a:ext uri="{FF2B5EF4-FFF2-40B4-BE49-F238E27FC236}">
                  <a16:creationId xmlns:a16="http://schemas.microsoft.com/office/drawing/2014/main" id="{0101A740-0ABE-4361-A871-B63F76B800F8}"/>
                </a:ext>
              </a:extLst>
            </p:cNvPr>
            <p:cNvSpPr/>
            <p:nvPr/>
          </p:nvSpPr>
          <p:spPr>
            <a:xfrm>
              <a:off x="1678975" y="2362325"/>
              <a:ext cx="3400" cy="1050"/>
            </a:xfrm>
            <a:custGeom>
              <a:avLst/>
              <a:gdLst/>
              <a:ahLst/>
              <a:cxnLst/>
              <a:rect l="l" t="t" r="r" b="b"/>
              <a:pathLst>
                <a:path w="136" h="42" extrusionOk="0">
                  <a:moveTo>
                    <a:pt x="135" y="1"/>
                  </a:moveTo>
                  <a:cubicBezTo>
                    <a:pt x="107" y="10"/>
                    <a:pt x="84" y="18"/>
                    <a:pt x="66" y="23"/>
                  </a:cubicBezTo>
                  <a:lnTo>
                    <a:pt x="66" y="23"/>
                  </a:lnTo>
                  <a:cubicBezTo>
                    <a:pt x="70" y="24"/>
                    <a:pt x="68" y="27"/>
                    <a:pt x="52" y="36"/>
                  </a:cubicBezTo>
                  <a:cubicBezTo>
                    <a:pt x="76" y="24"/>
                    <a:pt x="99" y="12"/>
                    <a:pt x="135" y="1"/>
                  </a:cubicBezTo>
                  <a:close/>
                  <a:moveTo>
                    <a:pt x="70" y="31"/>
                  </a:moveTo>
                  <a:cubicBezTo>
                    <a:pt x="66" y="31"/>
                    <a:pt x="60" y="32"/>
                    <a:pt x="52" y="36"/>
                  </a:cubicBezTo>
                  <a:cubicBezTo>
                    <a:pt x="76" y="36"/>
                    <a:pt x="78" y="31"/>
                    <a:pt x="70" y="31"/>
                  </a:cubicBezTo>
                  <a:close/>
                  <a:moveTo>
                    <a:pt x="65" y="23"/>
                  </a:moveTo>
                  <a:cubicBezTo>
                    <a:pt x="53" y="23"/>
                    <a:pt x="1" y="42"/>
                    <a:pt x="5" y="42"/>
                  </a:cubicBezTo>
                  <a:cubicBezTo>
                    <a:pt x="7" y="42"/>
                    <a:pt x="23" y="37"/>
                    <a:pt x="66" y="23"/>
                  </a:cubicBezTo>
                  <a:lnTo>
                    <a:pt x="66" y="23"/>
                  </a:lnTo>
                  <a:cubicBezTo>
                    <a:pt x="65" y="23"/>
                    <a:pt x="65" y="23"/>
                    <a:pt x="65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6904;p43">
              <a:extLst>
                <a:ext uri="{FF2B5EF4-FFF2-40B4-BE49-F238E27FC236}">
                  <a16:creationId xmlns:a16="http://schemas.microsoft.com/office/drawing/2014/main" id="{1AF6BD70-4956-4883-A926-50A333FEB058}"/>
                </a:ext>
              </a:extLst>
            </p:cNvPr>
            <p:cNvSpPr/>
            <p:nvPr/>
          </p:nvSpPr>
          <p:spPr>
            <a:xfrm>
              <a:off x="1675800" y="236112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6" y="1"/>
                  </a:moveTo>
                  <a:cubicBezTo>
                    <a:pt x="1" y="1"/>
                    <a:pt x="14" y="17"/>
                    <a:pt x="36" y="25"/>
                  </a:cubicBezTo>
                  <a:cubicBezTo>
                    <a:pt x="18" y="7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6905;p43">
              <a:extLst>
                <a:ext uri="{FF2B5EF4-FFF2-40B4-BE49-F238E27FC236}">
                  <a16:creationId xmlns:a16="http://schemas.microsoft.com/office/drawing/2014/main" id="{CBB96442-602B-4640-AC7C-9A4634045864}"/>
                </a:ext>
              </a:extLst>
            </p:cNvPr>
            <p:cNvSpPr/>
            <p:nvPr/>
          </p:nvSpPr>
          <p:spPr>
            <a:xfrm>
              <a:off x="1676100" y="2360825"/>
              <a:ext cx="1075" cy="175"/>
            </a:xfrm>
            <a:custGeom>
              <a:avLst/>
              <a:gdLst/>
              <a:ahLst/>
              <a:cxnLst/>
              <a:rect l="l" t="t" r="r" b="b"/>
              <a:pathLst>
                <a:path w="43" h="7" extrusionOk="0">
                  <a:moveTo>
                    <a:pt x="0" y="1"/>
                  </a:moveTo>
                  <a:cubicBezTo>
                    <a:pt x="28" y="5"/>
                    <a:pt x="38" y="6"/>
                    <a:pt x="40" y="6"/>
                  </a:cubicBezTo>
                  <a:cubicBezTo>
                    <a:pt x="42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6906;p43">
              <a:extLst>
                <a:ext uri="{FF2B5EF4-FFF2-40B4-BE49-F238E27FC236}">
                  <a16:creationId xmlns:a16="http://schemas.microsoft.com/office/drawing/2014/main" id="{2575D74D-A812-4E06-AF97-68F23D7A4AEA}"/>
                </a:ext>
              </a:extLst>
            </p:cNvPr>
            <p:cNvSpPr/>
            <p:nvPr/>
          </p:nvSpPr>
          <p:spPr>
            <a:xfrm>
              <a:off x="1673700" y="2360075"/>
              <a:ext cx="1075" cy="525"/>
            </a:xfrm>
            <a:custGeom>
              <a:avLst/>
              <a:gdLst/>
              <a:ahLst/>
              <a:cxnLst/>
              <a:rect l="l" t="t" r="r" b="b"/>
              <a:pathLst>
                <a:path w="43" h="21" extrusionOk="0">
                  <a:moveTo>
                    <a:pt x="31" y="0"/>
                  </a:moveTo>
                  <a:cubicBezTo>
                    <a:pt x="25" y="0"/>
                    <a:pt x="15" y="5"/>
                    <a:pt x="1" y="19"/>
                  </a:cubicBezTo>
                  <a:cubicBezTo>
                    <a:pt x="5" y="20"/>
                    <a:pt x="9" y="21"/>
                    <a:pt x="13" y="21"/>
                  </a:cubicBezTo>
                  <a:cubicBezTo>
                    <a:pt x="37" y="21"/>
                    <a:pt x="4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6907;p43">
              <a:extLst>
                <a:ext uri="{FF2B5EF4-FFF2-40B4-BE49-F238E27FC236}">
                  <a16:creationId xmlns:a16="http://schemas.microsoft.com/office/drawing/2014/main" id="{63CDD1C4-2161-4BE3-ABF5-3AB6D93E3DDB}"/>
                </a:ext>
              </a:extLst>
            </p:cNvPr>
            <p:cNvSpPr/>
            <p:nvPr/>
          </p:nvSpPr>
          <p:spPr>
            <a:xfrm>
              <a:off x="1680225" y="2360625"/>
              <a:ext cx="2725" cy="525"/>
            </a:xfrm>
            <a:custGeom>
              <a:avLst/>
              <a:gdLst/>
              <a:ahLst/>
              <a:cxnLst/>
              <a:rect l="l" t="t" r="r" b="b"/>
              <a:pathLst>
                <a:path w="109" h="21" extrusionOk="0">
                  <a:moveTo>
                    <a:pt x="36" y="1"/>
                  </a:moveTo>
                  <a:cubicBezTo>
                    <a:pt x="0" y="1"/>
                    <a:pt x="18" y="14"/>
                    <a:pt x="31" y="19"/>
                  </a:cubicBezTo>
                  <a:lnTo>
                    <a:pt x="31" y="19"/>
                  </a:lnTo>
                  <a:cubicBezTo>
                    <a:pt x="30" y="20"/>
                    <a:pt x="32" y="21"/>
                    <a:pt x="38" y="21"/>
                  </a:cubicBezTo>
                  <a:cubicBezTo>
                    <a:pt x="61" y="21"/>
                    <a:pt x="85" y="9"/>
                    <a:pt x="109" y="9"/>
                  </a:cubicBezTo>
                  <a:cubicBezTo>
                    <a:pt x="73" y="3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6908;p43">
              <a:extLst>
                <a:ext uri="{FF2B5EF4-FFF2-40B4-BE49-F238E27FC236}">
                  <a16:creationId xmlns:a16="http://schemas.microsoft.com/office/drawing/2014/main" id="{BA009E7E-F4A4-45FC-A822-E7EBF1B26578}"/>
                </a:ext>
              </a:extLst>
            </p:cNvPr>
            <p:cNvSpPr/>
            <p:nvPr/>
          </p:nvSpPr>
          <p:spPr>
            <a:xfrm>
              <a:off x="1688900" y="23608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6909;p43">
              <a:extLst>
                <a:ext uri="{FF2B5EF4-FFF2-40B4-BE49-F238E27FC236}">
                  <a16:creationId xmlns:a16="http://schemas.microsoft.com/office/drawing/2014/main" id="{C7241F17-F24E-4913-963D-E78DD46E4767}"/>
                </a:ext>
              </a:extLst>
            </p:cNvPr>
            <p:cNvSpPr/>
            <p:nvPr/>
          </p:nvSpPr>
          <p:spPr>
            <a:xfrm>
              <a:off x="1679525" y="2360450"/>
              <a:ext cx="1350" cy="200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20" y="1"/>
                  </a:moveTo>
                  <a:cubicBezTo>
                    <a:pt x="1" y="1"/>
                    <a:pt x="7" y="7"/>
                    <a:pt x="27" y="7"/>
                  </a:cubicBezTo>
                  <a:cubicBezTo>
                    <a:pt x="35" y="7"/>
                    <a:pt x="44" y="7"/>
                    <a:pt x="54" y="4"/>
                  </a:cubicBezTo>
                  <a:cubicBezTo>
                    <a:pt x="39" y="2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6910;p43">
              <a:extLst>
                <a:ext uri="{FF2B5EF4-FFF2-40B4-BE49-F238E27FC236}">
                  <a16:creationId xmlns:a16="http://schemas.microsoft.com/office/drawing/2014/main" id="{6EC13B6C-9CD1-4355-BB25-0881CAEB3933}"/>
                </a:ext>
              </a:extLst>
            </p:cNvPr>
            <p:cNvSpPr/>
            <p:nvPr/>
          </p:nvSpPr>
          <p:spPr>
            <a:xfrm>
              <a:off x="1684125" y="2361125"/>
              <a:ext cx="925" cy="450"/>
            </a:xfrm>
            <a:custGeom>
              <a:avLst/>
              <a:gdLst/>
              <a:ahLst/>
              <a:cxnLst/>
              <a:rect l="l" t="t" r="r" b="b"/>
              <a:pathLst>
                <a:path w="37" h="18" extrusionOk="0">
                  <a:moveTo>
                    <a:pt x="1" y="1"/>
                  </a:moveTo>
                  <a:cubicBezTo>
                    <a:pt x="9" y="9"/>
                    <a:pt x="23" y="18"/>
                    <a:pt x="31" y="18"/>
                  </a:cubicBezTo>
                  <a:cubicBezTo>
                    <a:pt x="34" y="18"/>
                    <a:pt x="36" y="16"/>
                    <a:pt x="36" y="13"/>
                  </a:cubicBezTo>
                  <a:cubicBezTo>
                    <a:pt x="24" y="13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6911;p43">
              <a:extLst>
                <a:ext uri="{FF2B5EF4-FFF2-40B4-BE49-F238E27FC236}">
                  <a16:creationId xmlns:a16="http://schemas.microsoft.com/office/drawing/2014/main" id="{F0D77FF6-E0A6-4718-8D5A-FF5BE2113680}"/>
                </a:ext>
              </a:extLst>
            </p:cNvPr>
            <p:cNvSpPr/>
            <p:nvPr/>
          </p:nvSpPr>
          <p:spPr>
            <a:xfrm>
              <a:off x="1679075" y="2361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6912;p43">
              <a:extLst>
                <a:ext uri="{FF2B5EF4-FFF2-40B4-BE49-F238E27FC236}">
                  <a16:creationId xmlns:a16="http://schemas.microsoft.com/office/drawing/2014/main" id="{83B91947-2A39-4127-B7D0-3B1C75665800}"/>
                </a:ext>
              </a:extLst>
            </p:cNvPr>
            <p:cNvSpPr/>
            <p:nvPr/>
          </p:nvSpPr>
          <p:spPr>
            <a:xfrm>
              <a:off x="1678775" y="2360700"/>
              <a:ext cx="1200" cy="450"/>
            </a:xfrm>
            <a:custGeom>
              <a:avLst/>
              <a:gdLst/>
              <a:ahLst/>
              <a:cxnLst/>
              <a:rect l="l" t="t" r="r" b="b"/>
              <a:pathLst>
                <a:path w="48" h="18" extrusionOk="0">
                  <a:moveTo>
                    <a:pt x="30" y="0"/>
                  </a:moveTo>
                  <a:cubicBezTo>
                    <a:pt x="18" y="0"/>
                    <a:pt x="0" y="6"/>
                    <a:pt x="12" y="18"/>
                  </a:cubicBezTo>
                  <a:cubicBezTo>
                    <a:pt x="48" y="6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6913;p43">
              <a:extLst>
                <a:ext uri="{FF2B5EF4-FFF2-40B4-BE49-F238E27FC236}">
                  <a16:creationId xmlns:a16="http://schemas.microsoft.com/office/drawing/2014/main" id="{E696DF4D-6291-43AF-B91D-1A42C2AB57DD}"/>
                </a:ext>
              </a:extLst>
            </p:cNvPr>
            <p:cNvSpPr/>
            <p:nvPr/>
          </p:nvSpPr>
          <p:spPr>
            <a:xfrm>
              <a:off x="1686200" y="2360625"/>
              <a:ext cx="2725" cy="1025"/>
            </a:xfrm>
            <a:custGeom>
              <a:avLst/>
              <a:gdLst/>
              <a:ahLst/>
              <a:cxnLst/>
              <a:rect l="l" t="t" r="r" b="b"/>
              <a:pathLst>
                <a:path w="109" h="41" extrusionOk="0">
                  <a:moveTo>
                    <a:pt x="20" y="0"/>
                  </a:moveTo>
                  <a:cubicBezTo>
                    <a:pt x="19" y="0"/>
                    <a:pt x="13" y="3"/>
                    <a:pt x="1" y="9"/>
                  </a:cubicBezTo>
                  <a:cubicBezTo>
                    <a:pt x="26" y="28"/>
                    <a:pt x="48" y="40"/>
                    <a:pt x="67" y="40"/>
                  </a:cubicBezTo>
                  <a:cubicBezTo>
                    <a:pt x="83" y="40"/>
                    <a:pt x="97" y="31"/>
                    <a:pt x="108" y="9"/>
                  </a:cubicBezTo>
                  <a:lnTo>
                    <a:pt x="13" y="9"/>
                  </a:lnTo>
                  <a:cubicBezTo>
                    <a:pt x="19" y="3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6914;p43">
              <a:extLst>
                <a:ext uri="{FF2B5EF4-FFF2-40B4-BE49-F238E27FC236}">
                  <a16:creationId xmlns:a16="http://schemas.microsoft.com/office/drawing/2014/main" id="{7219B084-34F6-4A66-BADF-7D575D9FAE4B}"/>
                </a:ext>
              </a:extLst>
            </p:cNvPr>
            <p:cNvSpPr/>
            <p:nvPr/>
          </p:nvSpPr>
          <p:spPr>
            <a:xfrm>
              <a:off x="1689000" y="2361125"/>
              <a:ext cx="850" cy="300"/>
            </a:xfrm>
            <a:custGeom>
              <a:avLst/>
              <a:gdLst/>
              <a:ahLst/>
              <a:cxnLst/>
              <a:rect l="l" t="t" r="r" b="b"/>
              <a:pathLst>
                <a:path w="34" h="12" extrusionOk="0">
                  <a:moveTo>
                    <a:pt x="8" y="1"/>
                  </a:moveTo>
                  <a:cubicBezTo>
                    <a:pt x="0" y="1"/>
                    <a:pt x="29" y="11"/>
                    <a:pt x="32" y="11"/>
                  </a:cubicBezTo>
                  <a:cubicBezTo>
                    <a:pt x="33" y="11"/>
                    <a:pt x="28" y="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6915;p43">
              <a:extLst>
                <a:ext uri="{FF2B5EF4-FFF2-40B4-BE49-F238E27FC236}">
                  <a16:creationId xmlns:a16="http://schemas.microsoft.com/office/drawing/2014/main" id="{71BA4267-B48F-4233-A38B-4BBFDFE6A004}"/>
                </a:ext>
              </a:extLst>
            </p:cNvPr>
            <p:cNvSpPr/>
            <p:nvPr/>
          </p:nvSpPr>
          <p:spPr>
            <a:xfrm>
              <a:off x="1691875" y="23611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1"/>
                  </a:moveTo>
                  <a:cubicBezTo>
                    <a:pt x="12" y="25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6916;p43">
              <a:extLst>
                <a:ext uri="{FF2B5EF4-FFF2-40B4-BE49-F238E27FC236}">
                  <a16:creationId xmlns:a16="http://schemas.microsoft.com/office/drawing/2014/main" id="{670BCB26-4804-4C70-922B-CFA9DF1A0B72}"/>
                </a:ext>
              </a:extLst>
            </p:cNvPr>
            <p:cNvSpPr/>
            <p:nvPr/>
          </p:nvSpPr>
          <p:spPr>
            <a:xfrm>
              <a:off x="1752000" y="2360825"/>
              <a:ext cx="1800" cy="1050"/>
            </a:xfrm>
            <a:custGeom>
              <a:avLst/>
              <a:gdLst/>
              <a:ahLst/>
              <a:cxnLst/>
              <a:rect l="l" t="t" r="r" b="b"/>
              <a:pathLst>
                <a:path w="72" h="42" extrusionOk="0">
                  <a:moveTo>
                    <a:pt x="39" y="0"/>
                  </a:moveTo>
                  <a:cubicBezTo>
                    <a:pt x="29" y="0"/>
                    <a:pt x="17" y="4"/>
                    <a:pt x="0" y="13"/>
                  </a:cubicBezTo>
                  <a:cubicBezTo>
                    <a:pt x="18" y="30"/>
                    <a:pt x="35" y="41"/>
                    <a:pt x="52" y="41"/>
                  </a:cubicBezTo>
                  <a:cubicBezTo>
                    <a:pt x="59" y="41"/>
                    <a:pt x="65" y="40"/>
                    <a:pt x="72" y="37"/>
                  </a:cubicBezTo>
                  <a:cubicBezTo>
                    <a:pt x="64" y="14"/>
                    <a:pt x="56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6917;p43">
              <a:extLst>
                <a:ext uri="{FF2B5EF4-FFF2-40B4-BE49-F238E27FC236}">
                  <a16:creationId xmlns:a16="http://schemas.microsoft.com/office/drawing/2014/main" id="{3CE30029-8AA8-4456-946B-FEA86BD1C050}"/>
                </a:ext>
              </a:extLst>
            </p:cNvPr>
            <p:cNvSpPr/>
            <p:nvPr/>
          </p:nvSpPr>
          <p:spPr>
            <a:xfrm>
              <a:off x="1791575" y="2356975"/>
              <a:ext cx="1825" cy="900"/>
            </a:xfrm>
            <a:custGeom>
              <a:avLst/>
              <a:gdLst/>
              <a:ahLst/>
              <a:cxnLst/>
              <a:rect l="l" t="t" r="r" b="b"/>
              <a:pathLst>
                <a:path w="73" h="36" extrusionOk="0">
                  <a:moveTo>
                    <a:pt x="72" y="0"/>
                  </a:moveTo>
                  <a:cubicBezTo>
                    <a:pt x="72" y="0"/>
                    <a:pt x="1" y="36"/>
                    <a:pt x="72" y="0"/>
                  </a:cubicBezTo>
                  <a:cubicBezTo>
                    <a:pt x="72" y="0"/>
                    <a:pt x="60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6918;p43">
              <a:extLst>
                <a:ext uri="{FF2B5EF4-FFF2-40B4-BE49-F238E27FC236}">
                  <a16:creationId xmlns:a16="http://schemas.microsoft.com/office/drawing/2014/main" id="{E5248E27-F7EB-4A72-80ED-C3A1F9536289}"/>
                </a:ext>
              </a:extLst>
            </p:cNvPr>
            <p:cNvSpPr/>
            <p:nvPr/>
          </p:nvSpPr>
          <p:spPr>
            <a:xfrm>
              <a:off x="1773425" y="2395075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24" y="0"/>
                  </a:moveTo>
                  <a:lnTo>
                    <a:pt x="0" y="24"/>
                  </a:lnTo>
                  <a:cubicBezTo>
                    <a:pt x="36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6919;p43">
              <a:extLst>
                <a:ext uri="{FF2B5EF4-FFF2-40B4-BE49-F238E27FC236}">
                  <a16:creationId xmlns:a16="http://schemas.microsoft.com/office/drawing/2014/main" id="{EA843A7A-4806-4756-86BF-5490EB3CA89F}"/>
                </a:ext>
              </a:extLst>
            </p:cNvPr>
            <p:cNvSpPr/>
            <p:nvPr/>
          </p:nvSpPr>
          <p:spPr>
            <a:xfrm>
              <a:off x="1716875" y="2360575"/>
              <a:ext cx="1800" cy="575"/>
            </a:xfrm>
            <a:custGeom>
              <a:avLst/>
              <a:gdLst/>
              <a:ahLst/>
              <a:cxnLst/>
              <a:rect l="l" t="t" r="r" b="b"/>
              <a:pathLst>
                <a:path w="72" h="23" extrusionOk="0">
                  <a:moveTo>
                    <a:pt x="15" y="1"/>
                  </a:moveTo>
                  <a:cubicBezTo>
                    <a:pt x="9" y="1"/>
                    <a:pt x="4" y="4"/>
                    <a:pt x="0" y="11"/>
                  </a:cubicBezTo>
                  <a:cubicBezTo>
                    <a:pt x="36" y="23"/>
                    <a:pt x="48" y="23"/>
                    <a:pt x="72" y="23"/>
                  </a:cubicBezTo>
                  <a:cubicBezTo>
                    <a:pt x="47" y="15"/>
                    <a:pt x="2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6920;p43">
              <a:extLst>
                <a:ext uri="{FF2B5EF4-FFF2-40B4-BE49-F238E27FC236}">
                  <a16:creationId xmlns:a16="http://schemas.microsoft.com/office/drawing/2014/main" id="{70127AE8-A2E1-415F-B5FA-EDCD8A0E10DC}"/>
                </a:ext>
              </a:extLst>
            </p:cNvPr>
            <p:cNvSpPr/>
            <p:nvPr/>
          </p:nvSpPr>
          <p:spPr>
            <a:xfrm>
              <a:off x="1701100" y="23614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6921;p43">
              <a:extLst>
                <a:ext uri="{FF2B5EF4-FFF2-40B4-BE49-F238E27FC236}">
                  <a16:creationId xmlns:a16="http://schemas.microsoft.com/office/drawing/2014/main" id="{5A8E5401-A137-4286-AC82-10C8C3F2B761}"/>
                </a:ext>
              </a:extLst>
            </p:cNvPr>
            <p:cNvSpPr/>
            <p:nvPr/>
          </p:nvSpPr>
          <p:spPr>
            <a:xfrm>
              <a:off x="1700500" y="23614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0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6922;p43">
              <a:extLst>
                <a:ext uri="{FF2B5EF4-FFF2-40B4-BE49-F238E27FC236}">
                  <a16:creationId xmlns:a16="http://schemas.microsoft.com/office/drawing/2014/main" id="{BFE31932-7BAF-400C-9A70-B865267CDF58}"/>
                </a:ext>
              </a:extLst>
            </p:cNvPr>
            <p:cNvSpPr/>
            <p:nvPr/>
          </p:nvSpPr>
          <p:spPr>
            <a:xfrm>
              <a:off x="1700500" y="236142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1"/>
                  </a:moveTo>
                  <a:cubicBezTo>
                    <a:pt x="0" y="1"/>
                    <a:pt x="60" y="1"/>
                    <a:pt x="72" y="1"/>
                  </a:cubicBezTo>
                  <a:cubicBezTo>
                    <a:pt x="60" y="1"/>
                    <a:pt x="60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6923;p43">
              <a:extLst>
                <a:ext uri="{FF2B5EF4-FFF2-40B4-BE49-F238E27FC236}">
                  <a16:creationId xmlns:a16="http://schemas.microsoft.com/office/drawing/2014/main" id="{1320BBEA-5F63-4A0B-9218-8580A0016FCB}"/>
                </a:ext>
              </a:extLst>
            </p:cNvPr>
            <p:cNvSpPr/>
            <p:nvPr/>
          </p:nvSpPr>
          <p:spPr>
            <a:xfrm>
              <a:off x="1765675" y="2354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6924;p43">
              <a:extLst>
                <a:ext uri="{FF2B5EF4-FFF2-40B4-BE49-F238E27FC236}">
                  <a16:creationId xmlns:a16="http://schemas.microsoft.com/office/drawing/2014/main" id="{AD3E31BC-EFBD-4388-8D9E-0689DA18951F}"/>
                </a:ext>
              </a:extLst>
            </p:cNvPr>
            <p:cNvSpPr/>
            <p:nvPr/>
          </p:nvSpPr>
          <p:spPr>
            <a:xfrm>
              <a:off x="1662700" y="2352800"/>
              <a:ext cx="142900" cy="512000"/>
            </a:xfrm>
            <a:custGeom>
              <a:avLst/>
              <a:gdLst/>
              <a:ahLst/>
              <a:cxnLst/>
              <a:rect l="l" t="t" r="r" b="b"/>
              <a:pathLst>
                <a:path w="5716" h="20480" extrusionOk="0">
                  <a:moveTo>
                    <a:pt x="3441" y="1"/>
                  </a:moveTo>
                  <a:cubicBezTo>
                    <a:pt x="3436" y="1"/>
                    <a:pt x="3434" y="1"/>
                    <a:pt x="3434" y="1"/>
                  </a:cubicBezTo>
                  <a:lnTo>
                    <a:pt x="3434" y="1"/>
                  </a:lnTo>
                  <a:cubicBezTo>
                    <a:pt x="3437" y="1"/>
                    <a:pt x="3439" y="1"/>
                    <a:pt x="3441" y="1"/>
                  </a:cubicBezTo>
                  <a:close/>
                  <a:moveTo>
                    <a:pt x="3902" y="23"/>
                  </a:moveTo>
                  <a:lnTo>
                    <a:pt x="3902" y="23"/>
                  </a:lnTo>
                  <a:cubicBezTo>
                    <a:pt x="3906" y="24"/>
                    <a:pt x="3911" y="24"/>
                    <a:pt x="3917" y="24"/>
                  </a:cubicBezTo>
                  <a:lnTo>
                    <a:pt x="3906" y="24"/>
                  </a:lnTo>
                  <a:cubicBezTo>
                    <a:pt x="3904" y="24"/>
                    <a:pt x="3903" y="23"/>
                    <a:pt x="3902" y="23"/>
                  </a:cubicBezTo>
                  <a:close/>
                  <a:moveTo>
                    <a:pt x="4191" y="29"/>
                  </a:moveTo>
                  <a:lnTo>
                    <a:pt x="4191" y="29"/>
                  </a:lnTo>
                  <a:cubicBezTo>
                    <a:pt x="4193" y="30"/>
                    <a:pt x="4194" y="31"/>
                    <a:pt x="4195" y="32"/>
                  </a:cubicBezTo>
                  <a:lnTo>
                    <a:pt x="4195" y="32"/>
                  </a:lnTo>
                  <a:cubicBezTo>
                    <a:pt x="4198" y="39"/>
                    <a:pt x="4196" y="48"/>
                    <a:pt x="4194" y="48"/>
                  </a:cubicBezTo>
                  <a:cubicBezTo>
                    <a:pt x="4193" y="48"/>
                    <a:pt x="4192" y="43"/>
                    <a:pt x="4191" y="29"/>
                  </a:cubicBezTo>
                  <a:close/>
                  <a:moveTo>
                    <a:pt x="3994" y="33"/>
                  </a:moveTo>
                  <a:cubicBezTo>
                    <a:pt x="4019" y="49"/>
                    <a:pt x="4047" y="67"/>
                    <a:pt x="4025" y="72"/>
                  </a:cubicBezTo>
                  <a:cubicBezTo>
                    <a:pt x="4025" y="58"/>
                    <a:pt x="4001" y="44"/>
                    <a:pt x="3994" y="33"/>
                  </a:cubicBezTo>
                  <a:close/>
                  <a:moveTo>
                    <a:pt x="4601" y="74"/>
                  </a:moveTo>
                  <a:cubicBezTo>
                    <a:pt x="4599" y="74"/>
                    <a:pt x="4593" y="80"/>
                    <a:pt x="4586" y="90"/>
                  </a:cubicBezTo>
                  <a:lnTo>
                    <a:pt x="4586" y="90"/>
                  </a:lnTo>
                  <a:cubicBezTo>
                    <a:pt x="4589" y="88"/>
                    <a:pt x="4593" y="86"/>
                    <a:pt x="4596" y="84"/>
                  </a:cubicBezTo>
                  <a:cubicBezTo>
                    <a:pt x="4600" y="77"/>
                    <a:pt x="4602" y="74"/>
                    <a:pt x="4601" y="74"/>
                  </a:cubicBezTo>
                  <a:close/>
                  <a:moveTo>
                    <a:pt x="4657" y="90"/>
                  </a:moveTo>
                  <a:cubicBezTo>
                    <a:pt x="4660" y="90"/>
                    <a:pt x="4664" y="92"/>
                    <a:pt x="4668" y="96"/>
                  </a:cubicBezTo>
                  <a:cubicBezTo>
                    <a:pt x="4652" y="96"/>
                    <a:pt x="4652" y="90"/>
                    <a:pt x="4657" y="90"/>
                  </a:cubicBezTo>
                  <a:close/>
                  <a:moveTo>
                    <a:pt x="5408" y="95"/>
                  </a:moveTo>
                  <a:cubicBezTo>
                    <a:pt x="5399" y="95"/>
                    <a:pt x="5396" y="97"/>
                    <a:pt x="5397" y="101"/>
                  </a:cubicBezTo>
                  <a:lnTo>
                    <a:pt x="5397" y="101"/>
                  </a:lnTo>
                  <a:cubicBezTo>
                    <a:pt x="5404" y="100"/>
                    <a:pt x="5411" y="98"/>
                    <a:pt x="5418" y="96"/>
                  </a:cubicBezTo>
                  <a:cubicBezTo>
                    <a:pt x="5414" y="95"/>
                    <a:pt x="5410" y="95"/>
                    <a:pt x="5408" y="95"/>
                  </a:cubicBezTo>
                  <a:close/>
                  <a:moveTo>
                    <a:pt x="3847" y="56"/>
                  </a:moveTo>
                  <a:cubicBezTo>
                    <a:pt x="3857" y="56"/>
                    <a:pt x="3868" y="57"/>
                    <a:pt x="3882" y="60"/>
                  </a:cubicBezTo>
                  <a:cubicBezTo>
                    <a:pt x="3858" y="84"/>
                    <a:pt x="3834" y="96"/>
                    <a:pt x="3810" y="120"/>
                  </a:cubicBezTo>
                  <a:cubicBezTo>
                    <a:pt x="3801" y="73"/>
                    <a:pt x="3813" y="56"/>
                    <a:pt x="3847" y="56"/>
                  </a:cubicBezTo>
                  <a:close/>
                  <a:moveTo>
                    <a:pt x="4240" y="79"/>
                  </a:moveTo>
                  <a:cubicBezTo>
                    <a:pt x="4251" y="79"/>
                    <a:pt x="4265" y="86"/>
                    <a:pt x="4277" y="86"/>
                  </a:cubicBezTo>
                  <a:cubicBezTo>
                    <a:pt x="4280" y="86"/>
                    <a:pt x="4284" y="85"/>
                    <a:pt x="4287" y="84"/>
                  </a:cubicBezTo>
                  <a:lnTo>
                    <a:pt x="4287" y="84"/>
                  </a:lnTo>
                  <a:cubicBezTo>
                    <a:pt x="4275" y="96"/>
                    <a:pt x="4251" y="108"/>
                    <a:pt x="4227" y="120"/>
                  </a:cubicBezTo>
                  <a:cubicBezTo>
                    <a:pt x="4222" y="87"/>
                    <a:pt x="4229" y="79"/>
                    <a:pt x="4240" y="79"/>
                  </a:cubicBezTo>
                  <a:close/>
                  <a:moveTo>
                    <a:pt x="5121" y="103"/>
                  </a:moveTo>
                  <a:cubicBezTo>
                    <a:pt x="5133" y="103"/>
                    <a:pt x="5147" y="111"/>
                    <a:pt x="5156" y="120"/>
                  </a:cubicBezTo>
                  <a:cubicBezTo>
                    <a:pt x="5144" y="120"/>
                    <a:pt x="5132" y="120"/>
                    <a:pt x="5108" y="108"/>
                  </a:cubicBezTo>
                  <a:cubicBezTo>
                    <a:pt x="5112" y="104"/>
                    <a:pt x="5116" y="103"/>
                    <a:pt x="5121" y="103"/>
                  </a:cubicBezTo>
                  <a:close/>
                  <a:moveTo>
                    <a:pt x="3894" y="60"/>
                  </a:moveTo>
                  <a:cubicBezTo>
                    <a:pt x="3917" y="72"/>
                    <a:pt x="3965" y="131"/>
                    <a:pt x="3894" y="131"/>
                  </a:cubicBezTo>
                  <a:cubicBezTo>
                    <a:pt x="3894" y="108"/>
                    <a:pt x="3894" y="84"/>
                    <a:pt x="3894" y="60"/>
                  </a:cubicBezTo>
                  <a:close/>
                  <a:moveTo>
                    <a:pt x="5191" y="131"/>
                  </a:moveTo>
                  <a:cubicBezTo>
                    <a:pt x="5191" y="131"/>
                    <a:pt x="5191" y="131"/>
                    <a:pt x="5191" y="131"/>
                  </a:cubicBezTo>
                  <a:lnTo>
                    <a:pt x="5191" y="131"/>
                  </a:lnTo>
                  <a:cubicBezTo>
                    <a:pt x="5191" y="131"/>
                    <a:pt x="5191" y="131"/>
                    <a:pt x="5191" y="131"/>
                  </a:cubicBezTo>
                  <a:close/>
                  <a:moveTo>
                    <a:pt x="5191" y="131"/>
                  </a:moveTo>
                  <a:lnTo>
                    <a:pt x="5191" y="131"/>
                  </a:lnTo>
                  <a:cubicBezTo>
                    <a:pt x="5188" y="135"/>
                    <a:pt x="5185" y="139"/>
                    <a:pt x="5183" y="144"/>
                  </a:cubicBezTo>
                  <a:lnTo>
                    <a:pt x="5183" y="144"/>
                  </a:lnTo>
                  <a:cubicBezTo>
                    <a:pt x="5182" y="143"/>
                    <a:pt x="5184" y="139"/>
                    <a:pt x="5191" y="131"/>
                  </a:cubicBezTo>
                  <a:close/>
                  <a:moveTo>
                    <a:pt x="3629" y="93"/>
                  </a:moveTo>
                  <a:cubicBezTo>
                    <a:pt x="3637" y="93"/>
                    <a:pt x="3646" y="94"/>
                    <a:pt x="3656" y="96"/>
                  </a:cubicBezTo>
                  <a:cubicBezTo>
                    <a:pt x="3648" y="96"/>
                    <a:pt x="3634" y="106"/>
                    <a:pt x="3637" y="106"/>
                  </a:cubicBezTo>
                  <a:cubicBezTo>
                    <a:pt x="3638" y="106"/>
                    <a:pt x="3644" y="104"/>
                    <a:pt x="3656" y="96"/>
                  </a:cubicBezTo>
                  <a:lnTo>
                    <a:pt x="3656" y="96"/>
                  </a:lnTo>
                  <a:cubicBezTo>
                    <a:pt x="3620" y="131"/>
                    <a:pt x="3584" y="155"/>
                    <a:pt x="3536" y="155"/>
                  </a:cubicBezTo>
                  <a:cubicBezTo>
                    <a:pt x="3557" y="124"/>
                    <a:pt x="3578" y="93"/>
                    <a:pt x="3629" y="93"/>
                  </a:cubicBezTo>
                  <a:close/>
                  <a:moveTo>
                    <a:pt x="1620" y="120"/>
                  </a:moveTo>
                  <a:lnTo>
                    <a:pt x="1620" y="120"/>
                  </a:lnTo>
                  <a:cubicBezTo>
                    <a:pt x="1613" y="140"/>
                    <a:pt x="1603" y="156"/>
                    <a:pt x="1601" y="156"/>
                  </a:cubicBezTo>
                  <a:cubicBezTo>
                    <a:pt x="1600" y="156"/>
                    <a:pt x="1604" y="146"/>
                    <a:pt x="1620" y="120"/>
                  </a:cubicBezTo>
                  <a:close/>
                  <a:moveTo>
                    <a:pt x="2370" y="84"/>
                  </a:moveTo>
                  <a:cubicBezTo>
                    <a:pt x="2390" y="91"/>
                    <a:pt x="2403" y="98"/>
                    <a:pt x="2419" y="98"/>
                  </a:cubicBezTo>
                  <a:cubicBezTo>
                    <a:pt x="2431" y="98"/>
                    <a:pt x="2445" y="94"/>
                    <a:pt x="2465" y="84"/>
                  </a:cubicBezTo>
                  <a:lnTo>
                    <a:pt x="2465" y="84"/>
                  </a:lnTo>
                  <a:cubicBezTo>
                    <a:pt x="2432" y="133"/>
                    <a:pt x="2399" y="160"/>
                    <a:pt x="2355" y="160"/>
                  </a:cubicBezTo>
                  <a:cubicBezTo>
                    <a:pt x="2334" y="160"/>
                    <a:pt x="2312" y="154"/>
                    <a:pt x="2286" y="143"/>
                  </a:cubicBezTo>
                  <a:cubicBezTo>
                    <a:pt x="2322" y="120"/>
                    <a:pt x="2346" y="108"/>
                    <a:pt x="2370" y="84"/>
                  </a:cubicBezTo>
                  <a:close/>
                  <a:moveTo>
                    <a:pt x="2810" y="149"/>
                  </a:moveTo>
                  <a:cubicBezTo>
                    <a:pt x="2809" y="156"/>
                    <a:pt x="2809" y="161"/>
                    <a:pt x="2810" y="166"/>
                  </a:cubicBezTo>
                  <a:lnTo>
                    <a:pt x="2810" y="166"/>
                  </a:lnTo>
                  <a:lnTo>
                    <a:pt x="2810" y="149"/>
                  </a:lnTo>
                  <a:close/>
                  <a:moveTo>
                    <a:pt x="4215" y="84"/>
                  </a:moveTo>
                  <a:lnTo>
                    <a:pt x="4215" y="84"/>
                  </a:lnTo>
                  <a:cubicBezTo>
                    <a:pt x="4168" y="131"/>
                    <a:pt x="4156" y="143"/>
                    <a:pt x="4108" y="167"/>
                  </a:cubicBezTo>
                  <a:cubicBezTo>
                    <a:pt x="4072" y="143"/>
                    <a:pt x="4156" y="131"/>
                    <a:pt x="4132" y="120"/>
                  </a:cubicBezTo>
                  <a:cubicBezTo>
                    <a:pt x="4144" y="108"/>
                    <a:pt x="4156" y="96"/>
                    <a:pt x="4215" y="84"/>
                  </a:cubicBezTo>
                  <a:close/>
                  <a:moveTo>
                    <a:pt x="2894" y="167"/>
                  </a:moveTo>
                  <a:cubicBezTo>
                    <a:pt x="2894" y="179"/>
                    <a:pt x="2894" y="191"/>
                    <a:pt x="2882" y="203"/>
                  </a:cubicBezTo>
                  <a:lnTo>
                    <a:pt x="2894" y="167"/>
                  </a:lnTo>
                  <a:close/>
                  <a:moveTo>
                    <a:pt x="505" y="123"/>
                  </a:moveTo>
                  <a:cubicBezTo>
                    <a:pt x="502" y="138"/>
                    <a:pt x="520" y="183"/>
                    <a:pt x="531" y="183"/>
                  </a:cubicBezTo>
                  <a:cubicBezTo>
                    <a:pt x="533" y="183"/>
                    <a:pt x="535" y="182"/>
                    <a:pt x="536" y="179"/>
                  </a:cubicBezTo>
                  <a:lnTo>
                    <a:pt x="536" y="179"/>
                  </a:lnTo>
                  <a:cubicBezTo>
                    <a:pt x="529" y="202"/>
                    <a:pt x="497" y="210"/>
                    <a:pt x="472" y="210"/>
                  </a:cubicBezTo>
                  <a:cubicBezTo>
                    <a:pt x="460" y="210"/>
                    <a:pt x="449" y="208"/>
                    <a:pt x="444" y="205"/>
                  </a:cubicBezTo>
                  <a:lnTo>
                    <a:pt x="444" y="205"/>
                  </a:lnTo>
                  <a:cubicBezTo>
                    <a:pt x="460" y="200"/>
                    <a:pt x="498" y="178"/>
                    <a:pt x="429" y="143"/>
                  </a:cubicBezTo>
                  <a:cubicBezTo>
                    <a:pt x="450" y="143"/>
                    <a:pt x="481" y="134"/>
                    <a:pt x="505" y="123"/>
                  </a:cubicBezTo>
                  <a:close/>
                  <a:moveTo>
                    <a:pt x="4084" y="191"/>
                  </a:moveTo>
                  <a:lnTo>
                    <a:pt x="4084" y="191"/>
                  </a:lnTo>
                  <a:cubicBezTo>
                    <a:pt x="4114" y="198"/>
                    <a:pt x="4107" y="215"/>
                    <a:pt x="4097" y="215"/>
                  </a:cubicBezTo>
                  <a:cubicBezTo>
                    <a:pt x="4091" y="215"/>
                    <a:pt x="4084" y="209"/>
                    <a:pt x="4084" y="191"/>
                  </a:cubicBezTo>
                  <a:close/>
                  <a:moveTo>
                    <a:pt x="2822" y="120"/>
                  </a:moveTo>
                  <a:lnTo>
                    <a:pt x="2822" y="120"/>
                  </a:lnTo>
                  <a:cubicBezTo>
                    <a:pt x="2846" y="131"/>
                    <a:pt x="2858" y="143"/>
                    <a:pt x="2882" y="155"/>
                  </a:cubicBezTo>
                  <a:cubicBezTo>
                    <a:pt x="2870" y="155"/>
                    <a:pt x="2882" y="215"/>
                    <a:pt x="2870" y="227"/>
                  </a:cubicBezTo>
                  <a:cubicBezTo>
                    <a:pt x="2845" y="210"/>
                    <a:pt x="2815" y="194"/>
                    <a:pt x="2810" y="166"/>
                  </a:cubicBezTo>
                  <a:lnTo>
                    <a:pt x="2810" y="166"/>
                  </a:lnTo>
                  <a:lnTo>
                    <a:pt x="2810" y="179"/>
                  </a:lnTo>
                  <a:cubicBezTo>
                    <a:pt x="2798" y="167"/>
                    <a:pt x="2810" y="155"/>
                    <a:pt x="2810" y="143"/>
                  </a:cubicBezTo>
                  <a:lnTo>
                    <a:pt x="2810" y="149"/>
                  </a:lnTo>
                  <a:lnTo>
                    <a:pt x="2810" y="149"/>
                  </a:lnTo>
                  <a:cubicBezTo>
                    <a:pt x="2812" y="141"/>
                    <a:pt x="2815" y="131"/>
                    <a:pt x="2822" y="120"/>
                  </a:cubicBezTo>
                  <a:close/>
                  <a:moveTo>
                    <a:pt x="5191" y="131"/>
                  </a:moveTo>
                  <a:cubicBezTo>
                    <a:pt x="5203" y="143"/>
                    <a:pt x="5218" y="146"/>
                    <a:pt x="5233" y="146"/>
                  </a:cubicBezTo>
                  <a:cubicBezTo>
                    <a:pt x="5248" y="146"/>
                    <a:pt x="5263" y="143"/>
                    <a:pt x="5275" y="143"/>
                  </a:cubicBezTo>
                  <a:cubicBezTo>
                    <a:pt x="5215" y="155"/>
                    <a:pt x="5215" y="179"/>
                    <a:pt x="5263" y="203"/>
                  </a:cubicBezTo>
                  <a:cubicBezTo>
                    <a:pt x="5239" y="203"/>
                    <a:pt x="5215" y="215"/>
                    <a:pt x="5180" y="227"/>
                  </a:cubicBezTo>
                  <a:cubicBezTo>
                    <a:pt x="5180" y="227"/>
                    <a:pt x="5171" y="174"/>
                    <a:pt x="5183" y="144"/>
                  </a:cubicBezTo>
                  <a:lnTo>
                    <a:pt x="5183" y="144"/>
                  </a:lnTo>
                  <a:cubicBezTo>
                    <a:pt x="5184" y="145"/>
                    <a:pt x="5184" y="145"/>
                    <a:pt x="5185" y="145"/>
                  </a:cubicBezTo>
                  <a:cubicBezTo>
                    <a:pt x="5189" y="145"/>
                    <a:pt x="5198" y="138"/>
                    <a:pt x="5191" y="131"/>
                  </a:cubicBezTo>
                  <a:close/>
                  <a:moveTo>
                    <a:pt x="1477" y="227"/>
                  </a:moveTo>
                  <a:cubicBezTo>
                    <a:pt x="1477" y="227"/>
                    <a:pt x="1477" y="227"/>
                    <a:pt x="1477" y="227"/>
                  </a:cubicBezTo>
                  <a:lnTo>
                    <a:pt x="1477" y="227"/>
                  </a:lnTo>
                  <a:cubicBezTo>
                    <a:pt x="1477" y="227"/>
                    <a:pt x="1477" y="227"/>
                    <a:pt x="1477" y="227"/>
                  </a:cubicBezTo>
                  <a:close/>
                  <a:moveTo>
                    <a:pt x="536" y="227"/>
                  </a:moveTo>
                  <a:cubicBezTo>
                    <a:pt x="548" y="227"/>
                    <a:pt x="572" y="227"/>
                    <a:pt x="584" y="239"/>
                  </a:cubicBezTo>
                  <a:cubicBezTo>
                    <a:pt x="580" y="242"/>
                    <a:pt x="577" y="244"/>
                    <a:pt x="573" y="244"/>
                  </a:cubicBezTo>
                  <a:cubicBezTo>
                    <a:pt x="564" y="244"/>
                    <a:pt x="553" y="235"/>
                    <a:pt x="536" y="227"/>
                  </a:cubicBezTo>
                  <a:close/>
                  <a:moveTo>
                    <a:pt x="2085" y="245"/>
                  </a:moveTo>
                  <a:cubicBezTo>
                    <a:pt x="2083" y="245"/>
                    <a:pt x="2064" y="251"/>
                    <a:pt x="2072" y="251"/>
                  </a:cubicBezTo>
                  <a:cubicBezTo>
                    <a:pt x="2084" y="247"/>
                    <a:pt x="2087" y="245"/>
                    <a:pt x="2085" y="245"/>
                  </a:cubicBezTo>
                  <a:close/>
                  <a:moveTo>
                    <a:pt x="2167" y="191"/>
                  </a:moveTo>
                  <a:cubicBezTo>
                    <a:pt x="2155" y="239"/>
                    <a:pt x="2132" y="251"/>
                    <a:pt x="2072" y="251"/>
                  </a:cubicBezTo>
                  <a:cubicBezTo>
                    <a:pt x="2066" y="251"/>
                    <a:pt x="2061" y="252"/>
                    <a:pt x="2057" y="252"/>
                  </a:cubicBezTo>
                  <a:cubicBezTo>
                    <a:pt x="2013" y="252"/>
                    <a:pt x="2156" y="191"/>
                    <a:pt x="2167" y="191"/>
                  </a:cubicBezTo>
                  <a:close/>
                  <a:moveTo>
                    <a:pt x="1041" y="249"/>
                  </a:moveTo>
                  <a:cubicBezTo>
                    <a:pt x="1044" y="249"/>
                    <a:pt x="1048" y="252"/>
                    <a:pt x="1048" y="262"/>
                  </a:cubicBezTo>
                  <a:cubicBezTo>
                    <a:pt x="1048" y="256"/>
                    <a:pt x="1045" y="254"/>
                    <a:pt x="1044" y="254"/>
                  </a:cubicBezTo>
                  <a:cubicBezTo>
                    <a:pt x="1042" y="254"/>
                    <a:pt x="1042" y="256"/>
                    <a:pt x="1048" y="262"/>
                  </a:cubicBezTo>
                  <a:cubicBezTo>
                    <a:pt x="1034" y="256"/>
                    <a:pt x="1036" y="249"/>
                    <a:pt x="1041" y="249"/>
                  </a:cubicBezTo>
                  <a:close/>
                  <a:moveTo>
                    <a:pt x="1596" y="179"/>
                  </a:moveTo>
                  <a:lnTo>
                    <a:pt x="1596" y="179"/>
                  </a:lnTo>
                  <a:cubicBezTo>
                    <a:pt x="1620" y="203"/>
                    <a:pt x="1536" y="215"/>
                    <a:pt x="1572" y="227"/>
                  </a:cubicBezTo>
                  <a:cubicBezTo>
                    <a:pt x="1548" y="239"/>
                    <a:pt x="1536" y="251"/>
                    <a:pt x="1489" y="262"/>
                  </a:cubicBezTo>
                  <a:cubicBezTo>
                    <a:pt x="1524" y="215"/>
                    <a:pt x="1548" y="203"/>
                    <a:pt x="1596" y="179"/>
                  </a:cubicBezTo>
                  <a:close/>
                  <a:moveTo>
                    <a:pt x="3310" y="191"/>
                  </a:moveTo>
                  <a:cubicBezTo>
                    <a:pt x="3346" y="191"/>
                    <a:pt x="3370" y="203"/>
                    <a:pt x="3406" y="203"/>
                  </a:cubicBezTo>
                  <a:cubicBezTo>
                    <a:pt x="3346" y="262"/>
                    <a:pt x="3310" y="251"/>
                    <a:pt x="3239" y="262"/>
                  </a:cubicBezTo>
                  <a:cubicBezTo>
                    <a:pt x="3259" y="242"/>
                    <a:pt x="3279" y="222"/>
                    <a:pt x="3300" y="202"/>
                  </a:cubicBezTo>
                  <a:cubicBezTo>
                    <a:pt x="3297" y="202"/>
                    <a:pt x="3298" y="199"/>
                    <a:pt x="3310" y="191"/>
                  </a:cubicBezTo>
                  <a:lnTo>
                    <a:pt x="3310" y="191"/>
                  </a:lnTo>
                  <a:cubicBezTo>
                    <a:pt x="3307" y="195"/>
                    <a:pt x="3303" y="198"/>
                    <a:pt x="3300" y="202"/>
                  </a:cubicBezTo>
                  <a:cubicBezTo>
                    <a:pt x="3305" y="202"/>
                    <a:pt x="3326" y="191"/>
                    <a:pt x="3310" y="191"/>
                  </a:cubicBezTo>
                  <a:close/>
                  <a:moveTo>
                    <a:pt x="1107" y="256"/>
                  </a:moveTo>
                  <a:cubicBezTo>
                    <a:pt x="1103" y="258"/>
                    <a:pt x="1099" y="260"/>
                    <a:pt x="1096" y="262"/>
                  </a:cubicBezTo>
                  <a:cubicBezTo>
                    <a:pt x="1091" y="270"/>
                    <a:pt x="1090" y="273"/>
                    <a:pt x="1091" y="273"/>
                  </a:cubicBezTo>
                  <a:cubicBezTo>
                    <a:pt x="1093" y="273"/>
                    <a:pt x="1099" y="266"/>
                    <a:pt x="1107" y="256"/>
                  </a:cubicBezTo>
                  <a:close/>
                  <a:moveTo>
                    <a:pt x="1477" y="227"/>
                  </a:moveTo>
                  <a:cubicBezTo>
                    <a:pt x="1477" y="258"/>
                    <a:pt x="1466" y="274"/>
                    <a:pt x="1445" y="274"/>
                  </a:cubicBezTo>
                  <a:cubicBezTo>
                    <a:pt x="1434" y="274"/>
                    <a:pt x="1421" y="270"/>
                    <a:pt x="1405" y="262"/>
                  </a:cubicBezTo>
                  <a:cubicBezTo>
                    <a:pt x="1429" y="251"/>
                    <a:pt x="1453" y="239"/>
                    <a:pt x="1477" y="227"/>
                  </a:cubicBezTo>
                  <a:close/>
                  <a:moveTo>
                    <a:pt x="1800" y="203"/>
                  </a:moveTo>
                  <a:cubicBezTo>
                    <a:pt x="1811" y="203"/>
                    <a:pt x="1796" y="286"/>
                    <a:pt x="1784" y="286"/>
                  </a:cubicBezTo>
                  <a:cubicBezTo>
                    <a:pt x="1780" y="286"/>
                    <a:pt x="1777" y="276"/>
                    <a:pt x="1774" y="251"/>
                  </a:cubicBezTo>
                  <a:cubicBezTo>
                    <a:pt x="1788" y="216"/>
                    <a:pt x="1796" y="203"/>
                    <a:pt x="1800" y="203"/>
                  </a:cubicBezTo>
                  <a:close/>
                  <a:moveTo>
                    <a:pt x="727" y="286"/>
                  </a:moveTo>
                  <a:cubicBezTo>
                    <a:pt x="730" y="287"/>
                    <a:pt x="733" y="287"/>
                    <a:pt x="736" y="287"/>
                  </a:cubicBezTo>
                  <a:lnTo>
                    <a:pt x="736" y="287"/>
                  </a:lnTo>
                  <a:cubicBezTo>
                    <a:pt x="733" y="286"/>
                    <a:pt x="730" y="286"/>
                    <a:pt x="727" y="286"/>
                  </a:cubicBezTo>
                  <a:close/>
                  <a:moveTo>
                    <a:pt x="1882" y="227"/>
                  </a:moveTo>
                  <a:lnTo>
                    <a:pt x="1882" y="227"/>
                  </a:lnTo>
                  <a:cubicBezTo>
                    <a:pt x="1891" y="273"/>
                    <a:pt x="1878" y="290"/>
                    <a:pt x="1845" y="290"/>
                  </a:cubicBezTo>
                  <a:cubicBezTo>
                    <a:pt x="1835" y="290"/>
                    <a:pt x="1823" y="289"/>
                    <a:pt x="1810" y="286"/>
                  </a:cubicBezTo>
                  <a:cubicBezTo>
                    <a:pt x="1834" y="262"/>
                    <a:pt x="1858" y="251"/>
                    <a:pt x="1882" y="227"/>
                  </a:cubicBezTo>
                  <a:close/>
                  <a:moveTo>
                    <a:pt x="494" y="294"/>
                  </a:moveTo>
                  <a:cubicBezTo>
                    <a:pt x="492" y="295"/>
                    <a:pt x="490" y="296"/>
                    <a:pt x="488" y="298"/>
                  </a:cubicBezTo>
                  <a:cubicBezTo>
                    <a:pt x="490" y="299"/>
                    <a:pt x="491" y="300"/>
                    <a:pt x="492" y="300"/>
                  </a:cubicBezTo>
                  <a:cubicBezTo>
                    <a:pt x="493" y="300"/>
                    <a:pt x="494" y="298"/>
                    <a:pt x="494" y="294"/>
                  </a:cubicBezTo>
                  <a:close/>
                  <a:moveTo>
                    <a:pt x="393" y="297"/>
                  </a:moveTo>
                  <a:lnTo>
                    <a:pt x="393" y="297"/>
                  </a:lnTo>
                  <a:cubicBezTo>
                    <a:pt x="391" y="305"/>
                    <a:pt x="390" y="310"/>
                    <a:pt x="393" y="310"/>
                  </a:cubicBezTo>
                  <a:cubicBezTo>
                    <a:pt x="393" y="305"/>
                    <a:pt x="393" y="301"/>
                    <a:pt x="393" y="297"/>
                  </a:cubicBezTo>
                  <a:close/>
                  <a:moveTo>
                    <a:pt x="1667" y="274"/>
                  </a:moveTo>
                  <a:lnTo>
                    <a:pt x="1667" y="274"/>
                  </a:lnTo>
                  <a:cubicBezTo>
                    <a:pt x="1674" y="289"/>
                    <a:pt x="1704" y="303"/>
                    <a:pt x="1709" y="315"/>
                  </a:cubicBezTo>
                  <a:lnTo>
                    <a:pt x="1709" y="315"/>
                  </a:lnTo>
                  <a:cubicBezTo>
                    <a:pt x="1682" y="299"/>
                    <a:pt x="1648" y="279"/>
                    <a:pt x="1667" y="274"/>
                  </a:cubicBezTo>
                  <a:close/>
                  <a:moveTo>
                    <a:pt x="1517" y="298"/>
                  </a:moveTo>
                  <a:cubicBezTo>
                    <a:pt x="1523" y="298"/>
                    <a:pt x="1516" y="316"/>
                    <a:pt x="1508" y="316"/>
                  </a:cubicBezTo>
                  <a:cubicBezTo>
                    <a:pt x="1505" y="316"/>
                    <a:pt x="1503" y="314"/>
                    <a:pt x="1501" y="310"/>
                  </a:cubicBezTo>
                  <a:cubicBezTo>
                    <a:pt x="1509" y="301"/>
                    <a:pt x="1514" y="298"/>
                    <a:pt x="1517" y="298"/>
                  </a:cubicBezTo>
                  <a:close/>
                  <a:moveTo>
                    <a:pt x="856" y="335"/>
                  </a:moveTo>
                  <a:lnTo>
                    <a:pt x="856" y="335"/>
                  </a:lnTo>
                  <a:cubicBezTo>
                    <a:pt x="856" y="335"/>
                    <a:pt x="856" y="336"/>
                    <a:pt x="856" y="336"/>
                  </a:cubicBezTo>
                  <a:cubicBezTo>
                    <a:pt x="856" y="336"/>
                    <a:pt x="856" y="335"/>
                    <a:pt x="856" y="335"/>
                  </a:cubicBezTo>
                  <a:close/>
                  <a:moveTo>
                    <a:pt x="2263" y="344"/>
                  </a:moveTo>
                  <a:lnTo>
                    <a:pt x="2263" y="344"/>
                  </a:lnTo>
                  <a:cubicBezTo>
                    <a:pt x="2259" y="345"/>
                    <a:pt x="2255" y="345"/>
                    <a:pt x="2251" y="346"/>
                  </a:cubicBezTo>
                  <a:cubicBezTo>
                    <a:pt x="2262" y="346"/>
                    <a:pt x="2265" y="346"/>
                    <a:pt x="2263" y="344"/>
                  </a:cubicBezTo>
                  <a:close/>
                  <a:moveTo>
                    <a:pt x="393" y="822"/>
                  </a:moveTo>
                  <a:cubicBezTo>
                    <a:pt x="391" y="823"/>
                    <a:pt x="388" y="825"/>
                    <a:pt x="386" y="826"/>
                  </a:cubicBezTo>
                  <a:lnTo>
                    <a:pt x="386" y="826"/>
                  </a:lnTo>
                  <a:cubicBezTo>
                    <a:pt x="388" y="825"/>
                    <a:pt x="391" y="824"/>
                    <a:pt x="393" y="822"/>
                  </a:cubicBezTo>
                  <a:close/>
                  <a:moveTo>
                    <a:pt x="338" y="1152"/>
                  </a:moveTo>
                  <a:cubicBezTo>
                    <a:pt x="337" y="1163"/>
                    <a:pt x="340" y="1171"/>
                    <a:pt x="346" y="1173"/>
                  </a:cubicBezTo>
                  <a:lnTo>
                    <a:pt x="346" y="1173"/>
                  </a:lnTo>
                  <a:cubicBezTo>
                    <a:pt x="343" y="1166"/>
                    <a:pt x="341" y="1159"/>
                    <a:pt x="338" y="1152"/>
                  </a:cubicBezTo>
                  <a:close/>
                  <a:moveTo>
                    <a:pt x="5636" y="1192"/>
                  </a:moveTo>
                  <a:cubicBezTo>
                    <a:pt x="5635" y="1199"/>
                    <a:pt x="5635" y="1205"/>
                    <a:pt x="5634" y="1212"/>
                  </a:cubicBezTo>
                  <a:lnTo>
                    <a:pt x="5634" y="1212"/>
                  </a:lnTo>
                  <a:cubicBezTo>
                    <a:pt x="5637" y="1207"/>
                    <a:pt x="5637" y="1200"/>
                    <a:pt x="5636" y="1192"/>
                  </a:cubicBezTo>
                  <a:close/>
                  <a:moveTo>
                    <a:pt x="429" y="1084"/>
                  </a:moveTo>
                  <a:lnTo>
                    <a:pt x="429" y="1084"/>
                  </a:lnTo>
                  <a:cubicBezTo>
                    <a:pt x="405" y="1108"/>
                    <a:pt x="393" y="1143"/>
                    <a:pt x="369" y="1167"/>
                  </a:cubicBezTo>
                  <a:cubicBezTo>
                    <a:pt x="366" y="1169"/>
                    <a:pt x="363" y="1171"/>
                    <a:pt x="360" y="1172"/>
                  </a:cubicBezTo>
                  <a:lnTo>
                    <a:pt x="360" y="1172"/>
                  </a:lnTo>
                  <a:cubicBezTo>
                    <a:pt x="359" y="1170"/>
                    <a:pt x="358" y="1169"/>
                    <a:pt x="358" y="1167"/>
                  </a:cubicBezTo>
                  <a:lnTo>
                    <a:pt x="358" y="1167"/>
                  </a:lnTo>
                  <a:cubicBezTo>
                    <a:pt x="357" y="1169"/>
                    <a:pt x="356" y="1171"/>
                    <a:pt x="356" y="1173"/>
                  </a:cubicBezTo>
                  <a:lnTo>
                    <a:pt x="356" y="1173"/>
                  </a:lnTo>
                  <a:cubicBezTo>
                    <a:pt x="357" y="1173"/>
                    <a:pt x="358" y="1173"/>
                    <a:pt x="360" y="1172"/>
                  </a:cubicBezTo>
                  <a:lnTo>
                    <a:pt x="360" y="1172"/>
                  </a:lnTo>
                  <a:cubicBezTo>
                    <a:pt x="369" y="1194"/>
                    <a:pt x="369" y="1216"/>
                    <a:pt x="369" y="1227"/>
                  </a:cubicBezTo>
                  <a:cubicBezTo>
                    <a:pt x="405" y="1191"/>
                    <a:pt x="417" y="1143"/>
                    <a:pt x="429" y="1084"/>
                  </a:cubicBezTo>
                  <a:close/>
                  <a:moveTo>
                    <a:pt x="5715" y="1084"/>
                  </a:moveTo>
                  <a:cubicBezTo>
                    <a:pt x="5706" y="1093"/>
                    <a:pt x="5669" y="1166"/>
                    <a:pt x="5641" y="1166"/>
                  </a:cubicBezTo>
                  <a:cubicBezTo>
                    <a:pt x="5638" y="1166"/>
                    <a:pt x="5636" y="1165"/>
                    <a:pt x="5633" y="1164"/>
                  </a:cubicBezTo>
                  <a:lnTo>
                    <a:pt x="5633" y="1164"/>
                  </a:lnTo>
                  <a:cubicBezTo>
                    <a:pt x="5634" y="1169"/>
                    <a:pt x="5634" y="1173"/>
                    <a:pt x="5633" y="1173"/>
                  </a:cubicBezTo>
                  <a:cubicBezTo>
                    <a:pt x="5633" y="1173"/>
                    <a:pt x="5632" y="1172"/>
                    <a:pt x="5632" y="1172"/>
                  </a:cubicBezTo>
                  <a:lnTo>
                    <a:pt x="5632" y="1172"/>
                  </a:lnTo>
                  <a:cubicBezTo>
                    <a:pt x="5634" y="1179"/>
                    <a:pt x="5636" y="1186"/>
                    <a:pt x="5636" y="1192"/>
                  </a:cubicBezTo>
                  <a:lnTo>
                    <a:pt x="5636" y="1192"/>
                  </a:lnTo>
                  <a:cubicBezTo>
                    <a:pt x="5638" y="1184"/>
                    <a:pt x="5640" y="1176"/>
                    <a:pt x="5644" y="1167"/>
                  </a:cubicBezTo>
                  <a:lnTo>
                    <a:pt x="5644" y="1167"/>
                  </a:lnTo>
                  <a:cubicBezTo>
                    <a:pt x="5656" y="1191"/>
                    <a:pt x="5656" y="1215"/>
                    <a:pt x="5656" y="1227"/>
                  </a:cubicBezTo>
                  <a:cubicBezTo>
                    <a:pt x="5692" y="1191"/>
                    <a:pt x="5703" y="1143"/>
                    <a:pt x="5715" y="1084"/>
                  </a:cubicBezTo>
                  <a:close/>
                  <a:moveTo>
                    <a:pt x="2405" y="1346"/>
                  </a:moveTo>
                  <a:cubicBezTo>
                    <a:pt x="2426" y="1351"/>
                    <a:pt x="2449" y="1354"/>
                    <a:pt x="2472" y="1356"/>
                  </a:cubicBezTo>
                  <a:lnTo>
                    <a:pt x="2472" y="1356"/>
                  </a:lnTo>
                  <a:cubicBezTo>
                    <a:pt x="2473" y="1349"/>
                    <a:pt x="2460" y="1346"/>
                    <a:pt x="2405" y="1346"/>
                  </a:cubicBezTo>
                  <a:close/>
                  <a:moveTo>
                    <a:pt x="2894" y="1368"/>
                  </a:moveTo>
                  <a:cubicBezTo>
                    <a:pt x="2882" y="1368"/>
                    <a:pt x="2885" y="1371"/>
                    <a:pt x="2893" y="1375"/>
                  </a:cubicBezTo>
                  <a:lnTo>
                    <a:pt x="2893" y="1375"/>
                  </a:lnTo>
                  <a:cubicBezTo>
                    <a:pt x="2901" y="1374"/>
                    <a:pt x="2909" y="1372"/>
                    <a:pt x="2917" y="1370"/>
                  </a:cubicBezTo>
                  <a:cubicBezTo>
                    <a:pt x="2907" y="1368"/>
                    <a:pt x="2899" y="1368"/>
                    <a:pt x="2894" y="1368"/>
                  </a:cubicBezTo>
                  <a:close/>
                  <a:moveTo>
                    <a:pt x="2937" y="1391"/>
                  </a:moveTo>
                  <a:cubicBezTo>
                    <a:pt x="2946" y="1394"/>
                    <a:pt x="2953" y="1395"/>
                    <a:pt x="2955" y="1395"/>
                  </a:cubicBezTo>
                  <a:cubicBezTo>
                    <a:pt x="2956" y="1395"/>
                    <a:pt x="2956" y="1395"/>
                    <a:pt x="2953" y="1394"/>
                  </a:cubicBezTo>
                  <a:cubicBezTo>
                    <a:pt x="2946" y="1392"/>
                    <a:pt x="2941" y="1392"/>
                    <a:pt x="2937" y="1391"/>
                  </a:cubicBezTo>
                  <a:close/>
                  <a:moveTo>
                    <a:pt x="2751" y="1394"/>
                  </a:moveTo>
                  <a:cubicBezTo>
                    <a:pt x="2751" y="1397"/>
                    <a:pt x="2749" y="1399"/>
                    <a:pt x="2748" y="1399"/>
                  </a:cubicBezTo>
                  <a:cubicBezTo>
                    <a:pt x="2745" y="1399"/>
                    <a:pt x="2743" y="1394"/>
                    <a:pt x="2751" y="1394"/>
                  </a:cubicBezTo>
                  <a:close/>
                  <a:moveTo>
                    <a:pt x="2679" y="1405"/>
                  </a:moveTo>
                  <a:lnTo>
                    <a:pt x="2679" y="1405"/>
                  </a:lnTo>
                  <a:cubicBezTo>
                    <a:pt x="2673" y="1411"/>
                    <a:pt x="2661" y="1414"/>
                    <a:pt x="2657" y="1414"/>
                  </a:cubicBezTo>
                  <a:cubicBezTo>
                    <a:pt x="2652" y="1414"/>
                    <a:pt x="2655" y="1411"/>
                    <a:pt x="2679" y="1405"/>
                  </a:cubicBezTo>
                  <a:close/>
                  <a:moveTo>
                    <a:pt x="893" y="179"/>
                  </a:moveTo>
                  <a:lnTo>
                    <a:pt x="893" y="179"/>
                  </a:lnTo>
                  <a:cubicBezTo>
                    <a:pt x="839" y="233"/>
                    <a:pt x="864" y="288"/>
                    <a:pt x="760" y="288"/>
                  </a:cubicBezTo>
                  <a:cubicBezTo>
                    <a:pt x="753" y="288"/>
                    <a:pt x="745" y="288"/>
                    <a:pt x="736" y="287"/>
                  </a:cubicBezTo>
                  <a:lnTo>
                    <a:pt x="736" y="287"/>
                  </a:lnTo>
                  <a:cubicBezTo>
                    <a:pt x="753" y="290"/>
                    <a:pt x="759" y="300"/>
                    <a:pt x="739" y="310"/>
                  </a:cubicBezTo>
                  <a:cubicBezTo>
                    <a:pt x="750" y="310"/>
                    <a:pt x="858" y="286"/>
                    <a:pt x="858" y="286"/>
                  </a:cubicBezTo>
                  <a:lnTo>
                    <a:pt x="858" y="286"/>
                  </a:lnTo>
                  <a:cubicBezTo>
                    <a:pt x="834" y="322"/>
                    <a:pt x="893" y="310"/>
                    <a:pt x="810" y="322"/>
                  </a:cubicBezTo>
                  <a:cubicBezTo>
                    <a:pt x="843" y="328"/>
                    <a:pt x="853" y="333"/>
                    <a:pt x="856" y="335"/>
                  </a:cubicBezTo>
                  <a:lnTo>
                    <a:pt x="856" y="335"/>
                  </a:lnTo>
                  <a:cubicBezTo>
                    <a:pt x="855" y="334"/>
                    <a:pt x="854" y="330"/>
                    <a:pt x="857" y="323"/>
                  </a:cubicBezTo>
                  <a:lnTo>
                    <a:pt x="857" y="323"/>
                  </a:lnTo>
                  <a:cubicBezTo>
                    <a:pt x="861" y="325"/>
                    <a:pt x="876" y="327"/>
                    <a:pt x="895" y="327"/>
                  </a:cubicBezTo>
                  <a:cubicBezTo>
                    <a:pt x="909" y="327"/>
                    <a:pt x="925" y="326"/>
                    <a:pt x="941" y="322"/>
                  </a:cubicBezTo>
                  <a:cubicBezTo>
                    <a:pt x="798" y="286"/>
                    <a:pt x="917" y="274"/>
                    <a:pt x="1012" y="251"/>
                  </a:cubicBezTo>
                  <a:lnTo>
                    <a:pt x="1012" y="251"/>
                  </a:lnTo>
                  <a:cubicBezTo>
                    <a:pt x="1030" y="277"/>
                    <a:pt x="1028" y="291"/>
                    <a:pt x="1006" y="291"/>
                  </a:cubicBezTo>
                  <a:cubicBezTo>
                    <a:pt x="998" y="291"/>
                    <a:pt x="989" y="289"/>
                    <a:pt x="977" y="286"/>
                  </a:cubicBezTo>
                  <a:lnTo>
                    <a:pt x="977" y="286"/>
                  </a:lnTo>
                  <a:cubicBezTo>
                    <a:pt x="989" y="295"/>
                    <a:pt x="1014" y="299"/>
                    <a:pt x="1037" y="299"/>
                  </a:cubicBezTo>
                  <a:cubicBezTo>
                    <a:pt x="1078" y="299"/>
                    <a:pt x="1114" y="286"/>
                    <a:pt x="1060" y="262"/>
                  </a:cubicBezTo>
                  <a:cubicBezTo>
                    <a:pt x="1110" y="216"/>
                    <a:pt x="1132" y="200"/>
                    <a:pt x="1139" y="200"/>
                  </a:cubicBezTo>
                  <a:cubicBezTo>
                    <a:pt x="1148" y="200"/>
                    <a:pt x="1124" y="235"/>
                    <a:pt x="1107" y="256"/>
                  </a:cubicBezTo>
                  <a:lnTo>
                    <a:pt x="1107" y="256"/>
                  </a:lnTo>
                  <a:cubicBezTo>
                    <a:pt x="1116" y="252"/>
                    <a:pt x="1128" y="251"/>
                    <a:pt x="1142" y="251"/>
                  </a:cubicBezTo>
                  <a:cubicBezTo>
                    <a:pt x="1195" y="251"/>
                    <a:pt x="1272" y="276"/>
                    <a:pt x="1333" y="276"/>
                  </a:cubicBezTo>
                  <a:cubicBezTo>
                    <a:pt x="1342" y="276"/>
                    <a:pt x="1350" y="275"/>
                    <a:pt x="1358" y="274"/>
                  </a:cubicBezTo>
                  <a:lnTo>
                    <a:pt x="1358" y="274"/>
                  </a:lnTo>
                  <a:cubicBezTo>
                    <a:pt x="1310" y="298"/>
                    <a:pt x="1262" y="310"/>
                    <a:pt x="1215" y="310"/>
                  </a:cubicBezTo>
                  <a:cubicBezTo>
                    <a:pt x="1233" y="334"/>
                    <a:pt x="1298" y="340"/>
                    <a:pt x="1365" y="340"/>
                  </a:cubicBezTo>
                  <a:cubicBezTo>
                    <a:pt x="1432" y="340"/>
                    <a:pt x="1501" y="334"/>
                    <a:pt x="1524" y="334"/>
                  </a:cubicBezTo>
                  <a:cubicBezTo>
                    <a:pt x="1524" y="334"/>
                    <a:pt x="1518" y="328"/>
                    <a:pt x="1512" y="322"/>
                  </a:cubicBezTo>
                  <a:cubicBezTo>
                    <a:pt x="1528" y="299"/>
                    <a:pt x="1583" y="286"/>
                    <a:pt x="1601" y="286"/>
                  </a:cubicBezTo>
                  <a:cubicBezTo>
                    <a:pt x="1611" y="286"/>
                    <a:pt x="1609" y="290"/>
                    <a:pt x="1584" y="298"/>
                  </a:cubicBezTo>
                  <a:cubicBezTo>
                    <a:pt x="1636" y="314"/>
                    <a:pt x="1672" y="324"/>
                    <a:pt x="1697" y="330"/>
                  </a:cubicBezTo>
                  <a:lnTo>
                    <a:pt x="1697" y="330"/>
                  </a:lnTo>
                  <a:cubicBezTo>
                    <a:pt x="1692" y="331"/>
                    <a:pt x="1686" y="333"/>
                    <a:pt x="1679" y="334"/>
                  </a:cubicBezTo>
                  <a:cubicBezTo>
                    <a:pt x="1707" y="339"/>
                    <a:pt x="1735" y="341"/>
                    <a:pt x="1765" y="341"/>
                  </a:cubicBezTo>
                  <a:cubicBezTo>
                    <a:pt x="1891" y="341"/>
                    <a:pt x="2028" y="304"/>
                    <a:pt x="2147" y="304"/>
                  </a:cubicBezTo>
                  <a:cubicBezTo>
                    <a:pt x="2202" y="304"/>
                    <a:pt x="2253" y="311"/>
                    <a:pt x="2298" y="334"/>
                  </a:cubicBezTo>
                  <a:cubicBezTo>
                    <a:pt x="2292" y="340"/>
                    <a:pt x="2283" y="343"/>
                    <a:pt x="2273" y="343"/>
                  </a:cubicBezTo>
                  <a:cubicBezTo>
                    <a:pt x="2263" y="343"/>
                    <a:pt x="2251" y="340"/>
                    <a:pt x="2239" y="334"/>
                  </a:cubicBezTo>
                  <a:lnTo>
                    <a:pt x="2239" y="334"/>
                  </a:lnTo>
                  <a:cubicBezTo>
                    <a:pt x="2251" y="340"/>
                    <a:pt x="2260" y="343"/>
                    <a:pt x="2263" y="344"/>
                  </a:cubicBezTo>
                  <a:lnTo>
                    <a:pt x="2263" y="344"/>
                  </a:lnTo>
                  <a:cubicBezTo>
                    <a:pt x="2580" y="310"/>
                    <a:pt x="2910" y="322"/>
                    <a:pt x="3227" y="310"/>
                  </a:cubicBezTo>
                  <a:lnTo>
                    <a:pt x="3227" y="310"/>
                  </a:lnTo>
                  <a:cubicBezTo>
                    <a:pt x="3220" y="323"/>
                    <a:pt x="3236" y="327"/>
                    <a:pt x="3265" y="327"/>
                  </a:cubicBezTo>
                  <a:cubicBezTo>
                    <a:pt x="3312" y="327"/>
                    <a:pt x="3392" y="317"/>
                    <a:pt x="3462" y="317"/>
                  </a:cubicBezTo>
                  <a:cubicBezTo>
                    <a:pt x="3506" y="317"/>
                    <a:pt x="3546" y="321"/>
                    <a:pt x="3572" y="334"/>
                  </a:cubicBezTo>
                  <a:cubicBezTo>
                    <a:pt x="3525" y="286"/>
                    <a:pt x="3894" y="346"/>
                    <a:pt x="3917" y="239"/>
                  </a:cubicBezTo>
                  <a:cubicBezTo>
                    <a:pt x="3917" y="234"/>
                    <a:pt x="3920" y="232"/>
                    <a:pt x="3924" y="232"/>
                  </a:cubicBezTo>
                  <a:cubicBezTo>
                    <a:pt x="3943" y="232"/>
                    <a:pt x="3993" y="267"/>
                    <a:pt x="4013" y="286"/>
                  </a:cubicBezTo>
                  <a:cubicBezTo>
                    <a:pt x="4037" y="274"/>
                    <a:pt x="4048" y="251"/>
                    <a:pt x="4072" y="239"/>
                  </a:cubicBezTo>
                  <a:cubicBezTo>
                    <a:pt x="4120" y="251"/>
                    <a:pt x="4120" y="274"/>
                    <a:pt x="4084" y="298"/>
                  </a:cubicBezTo>
                  <a:cubicBezTo>
                    <a:pt x="4160" y="263"/>
                    <a:pt x="4236" y="251"/>
                    <a:pt x="4315" y="251"/>
                  </a:cubicBezTo>
                  <a:cubicBezTo>
                    <a:pt x="4423" y="251"/>
                    <a:pt x="4537" y="273"/>
                    <a:pt x="4668" y="286"/>
                  </a:cubicBezTo>
                  <a:cubicBezTo>
                    <a:pt x="4726" y="286"/>
                    <a:pt x="4868" y="322"/>
                    <a:pt x="4972" y="322"/>
                  </a:cubicBezTo>
                  <a:cubicBezTo>
                    <a:pt x="5015" y="322"/>
                    <a:pt x="5051" y="316"/>
                    <a:pt x="5072" y="298"/>
                  </a:cubicBezTo>
                  <a:cubicBezTo>
                    <a:pt x="5084" y="322"/>
                    <a:pt x="5084" y="334"/>
                    <a:pt x="5072" y="346"/>
                  </a:cubicBezTo>
                  <a:cubicBezTo>
                    <a:pt x="5091" y="346"/>
                    <a:pt x="5194" y="225"/>
                    <a:pt x="5246" y="225"/>
                  </a:cubicBezTo>
                  <a:cubicBezTo>
                    <a:pt x="5261" y="225"/>
                    <a:pt x="5272" y="235"/>
                    <a:pt x="5275" y="262"/>
                  </a:cubicBezTo>
                  <a:cubicBezTo>
                    <a:pt x="5275" y="262"/>
                    <a:pt x="5334" y="322"/>
                    <a:pt x="5382" y="322"/>
                  </a:cubicBezTo>
                  <a:cubicBezTo>
                    <a:pt x="5430" y="441"/>
                    <a:pt x="5453" y="536"/>
                    <a:pt x="5406" y="691"/>
                  </a:cubicBezTo>
                  <a:cubicBezTo>
                    <a:pt x="5426" y="711"/>
                    <a:pt x="5438" y="817"/>
                    <a:pt x="5441" y="834"/>
                  </a:cubicBezTo>
                  <a:lnTo>
                    <a:pt x="5441" y="834"/>
                  </a:lnTo>
                  <a:cubicBezTo>
                    <a:pt x="5430" y="842"/>
                    <a:pt x="5389" y="993"/>
                    <a:pt x="5356" y="993"/>
                  </a:cubicBezTo>
                  <a:cubicBezTo>
                    <a:pt x="5348" y="993"/>
                    <a:pt x="5341" y="985"/>
                    <a:pt x="5334" y="965"/>
                  </a:cubicBezTo>
                  <a:cubicBezTo>
                    <a:pt x="5319" y="1011"/>
                    <a:pt x="5323" y="1017"/>
                    <a:pt x="5334" y="1017"/>
                  </a:cubicBezTo>
                  <a:cubicBezTo>
                    <a:pt x="5339" y="1017"/>
                    <a:pt x="5344" y="1016"/>
                    <a:pt x="5350" y="1016"/>
                  </a:cubicBezTo>
                  <a:cubicBezTo>
                    <a:pt x="5363" y="1016"/>
                    <a:pt x="5377" y="1022"/>
                    <a:pt x="5382" y="1060"/>
                  </a:cubicBezTo>
                  <a:cubicBezTo>
                    <a:pt x="5287" y="1120"/>
                    <a:pt x="5370" y="1227"/>
                    <a:pt x="5394" y="1298"/>
                  </a:cubicBezTo>
                  <a:cubicBezTo>
                    <a:pt x="5394" y="1346"/>
                    <a:pt x="5275" y="1417"/>
                    <a:pt x="5239" y="1429"/>
                  </a:cubicBezTo>
                  <a:cubicBezTo>
                    <a:pt x="5239" y="1417"/>
                    <a:pt x="5239" y="1405"/>
                    <a:pt x="5239" y="1405"/>
                  </a:cubicBezTo>
                  <a:cubicBezTo>
                    <a:pt x="5220" y="1425"/>
                    <a:pt x="5189" y="1431"/>
                    <a:pt x="5154" y="1431"/>
                  </a:cubicBezTo>
                  <a:cubicBezTo>
                    <a:pt x="5081" y="1431"/>
                    <a:pt x="4986" y="1402"/>
                    <a:pt x="4930" y="1394"/>
                  </a:cubicBezTo>
                  <a:cubicBezTo>
                    <a:pt x="4906" y="1394"/>
                    <a:pt x="4691" y="1405"/>
                    <a:pt x="4751" y="1405"/>
                  </a:cubicBezTo>
                  <a:cubicBezTo>
                    <a:pt x="4735" y="1416"/>
                    <a:pt x="4708" y="1420"/>
                    <a:pt x="4676" y="1420"/>
                  </a:cubicBezTo>
                  <a:cubicBezTo>
                    <a:pt x="4562" y="1420"/>
                    <a:pt x="4383" y="1367"/>
                    <a:pt x="4429" y="1358"/>
                  </a:cubicBezTo>
                  <a:cubicBezTo>
                    <a:pt x="4406" y="1352"/>
                    <a:pt x="4382" y="1349"/>
                    <a:pt x="4358" y="1349"/>
                  </a:cubicBezTo>
                  <a:cubicBezTo>
                    <a:pt x="4334" y="1349"/>
                    <a:pt x="4310" y="1352"/>
                    <a:pt x="4287" y="1358"/>
                  </a:cubicBezTo>
                  <a:cubicBezTo>
                    <a:pt x="4298" y="1358"/>
                    <a:pt x="4322" y="1370"/>
                    <a:pt x="4334" y="1370"/>
                  </a:cubicBezTo>
                  <a:cubicBezTo>
                    <a:pt x="4142" y="1393"/>
                    <a:pt x="3978" y="1400"/>
                    <a:pt x="3820" y="1400"/>
                  </a:cubicBezTo>
                  <a:cubicBezTo>
                    <a:pt x="3568" y="1400"/>
                    <a:pt x="3332" y="1382"/>
                    <a:pt x="3025" y="1382"/>
                  </a:cubicBezTo>
                  <a:cubicBezTo>
                    <a:pt x="3025" y="1394"/>
                    <a:pt x="3036" y="1405"/>
                    <a:pt x="3036" y="1429"/>
                  </a:cubicBezTo>
                  <a:cubicBezTo>
                    <a:pt x="3030" y="1423"/>
                    <a:pt x="2993" y="1410"/>
                    <a:pt x="2974" y="1400"/>
                  </a:cubicBezTo>
                  <a:lnTo>
                    <a:pt x="2974" y="1400"/>
                  </a:lnTo>
                  <a:cubicBezTo>
                    <a:pt x="2981" y="1401"/>
                    <a:pt x="2987" y="1402"/>
                    <a:pt x="2992" y="1402"/>
                  </a:cubicBezTo>
                  <a:cubicBezTo>
                    <a:pt x="3002" y="1402"/>
                    <a:pt x="3007" y="1400"/>
                    <a:pt x="3001" y="1394"/>
                  </a:cubicBezTo>
                  <a:cubicBezTo>
                    <a:pt x="2987" y="1392"/>
                    <a:pt x="2978" y="1391"/>
                    <a:pt x="2972" y="1391"/>
                  </a:cubicBezTo>
                  <a:cubicBezTo>
                    <a:pt x="2959" y="1391"/>
                    <a:pt x="2963" y="1395"/>
                    <a:pt x="2974" y="1400"/>
                  </a:cubicBezTo>
                  <a:lnTo>
                    <a:pt x="2974" y="1400"/>
                  </a:lnTo>
                  <a:cubicBezTo>
                    <a:pt x="2952" y="1397"/>
                    <a:pt x="2927" y="1391"/>
                    <a:pt x="2934" y="1391"/>
                  </a:cubicBezTo>
                  <a:cubicBezTo>
                    <a:pt x="2935" y="1391"/>
                    <a:pt x="2936" y="1391"/>
                    <a:pt x="2937" y="1391"/>
                  </a:cubicBezTo>
                  <a:lnTo>
                    <a:pt x="2937" y="1391"/>
                  </a:lnTo>
                  <a:cubicBezTo>
                    <a:pt x="2923" y="1387"/>
                    <a:pt x="2904" y="1380"/>
                    <a:pt x="2893" y="1375"/>
                  </a:cubicBezTo>
                  <a:lnTo>
                    <a:pt x="2893" y="1375"/>
                  </a:lnTo>
                  <a:cubicBezTo>
                    <a:pt x="2860" y="1382"/>
                    <a:pt x="2835" y="1386"/>
                    <a:pt x="2786" y="1405"/>
                  </a:cubicBezTo>
                  <a:cubicBezTo>
                    <a:pt x="2751" y="1394"/>
                    <a:pt x="2763" y="1382"/>
                    <a:pt x="2822" y="1382"/>
                  </a:cubicBezTo>
                  <a:cubicBezTo>
                    <a:pt x="2802" y="1368"/>
                    <a:pt x="2773" y="1363"/>
                    <a:pt x="2740" y="1363"/>
                  </a:cubicBezTo>
                  <a:cubicBezTo>
                    <a:pt x="2659" y="1363"/>
                    <a:pt x="2558" y="1394"/>
                    <a:pt x="2524" y="1394"/>
                  </a:cubicBezTo>
                  <a:cubicBezTo>
                    <a:pt x="2536" y="1382"/>
                    <a:pt x="2548" y="1370"/>
                    <a:pt x="2560" y="1358"/>
                  </a:cubicBezTo>
                  <a:cubicBezTo>
                    <a:pt x="2533" y="1358"/>
                    <a:pt x="2502" y="1358"/>
                    <a:pt x="2472" y="1356"/>
                  </a:cubicBezTo>
                  <a:lnTo>
                    <a:pt x="2472" y="1356"/>
                  </a:lnTo>
                  <a:cubicBezTo>
                    <a:pt x="2470" y="1366"/>
                    <a:pt x="2433" y="1383"/>
                    <a:pt x="2477" y="1405"/>
                  </a:cubicBezTo>
                  <a:cubicBezTo>
                    <a:pt x="2466" y="1408"/>
                    <a:pt x="2456" y="1409"/>
                    <a:pt x="2447" y="1409"/>
                  </a:cubicBezTo>
                  <a:cubicBezTo>
                    <a:pt x="2371" y="1409"/>
                    <a:pt x="2349" y="1333"/>
                    <a:pt x="2267" y="1333"/>
                  </a:cubicBezTo>
                  <a:cubicBezTo>
                    <a:pt x="2262" y="1333"/>
                    <a:pt x="2256" y="1333"/>
                    <a:pt x="2251" y="1334"/>
                  </a:cubicBezTo>
                  <a:cubicBezTo>
                    <a:pt x="2274" y="1334"/>
                    <a:pt x="2298" y="1334"/>
                    <a:pt x="2286" y="1370"/>
                  </a:cubicBezTo>
                  <a:cubicBezTo>
                    <a:pt x="2263" y="1347"/>
                    <a:pt x="2235" y="1334"/>
                    <a:pt x="2209" y="1334"/>
                  </a:cubicBezTo>
                  <a:cubicBezTo>
                    <a:pt x="2194" y="1334"/>
                    <a:pt x="2180" y="1337"/>
                    <a:pt x="2167" y="1346"/>
                  </a:cubicBezTo>
                  <a:cubicBezTo>
                    <a:pt x="2167" y="1383"/>
                    <a:pt x="2080" y="1413"/>
                    <a:pt x="2014" y="1413"/>
                  </a:cubicBezTo>
                  <a:cubicBezTo>
                    <a:pt x="1995" y="1413"/>
                    <a:pt x="1978" y="1411"/>
                    <a:pt x="1965" y="1405"/>
                  </a:cubicBezTo>
                  <a:cubicBezTo>
                    <a:pt x="1977" y="1394"/>
                    <a:pt x="1989" y="1382"/>
                    <a:pt x="1989" y="1382"/>
                  </a:cubicBezTo>
                  <a:cubicBezTo>
                    <a:pt x="1980" y="1377"/>
                    <a:pt x="1973" y="1376"/>
                    <a:pt x="1968" y="1376"/>
                  </a:cubicBezTo>
                  <a:cubicBezTo>
                    <a:pt x="1955" y="1376"/>
                    <a:pt x="1952" y="1385"/>
                    <a:pt x="1952" y="1385"/>
                  </a:cubicBezTo>
                  <a:cubicBezTo>
                    <a:pt x="1951" y="1385"/>
                    <a:pt x="1953" y="1379"/>
                    <a:pt x="1953" y="1358"/>
                  </a:cubicBezTo>
                  <a:lnTo>
                    <a:pt x="1953" y="1358"/>
                  </a:lnTo>
                  <a:cubicBezTo>
                    <a:pt x="1846" y="1394"/>
                    <a:pt x="1798" y="1394"/>
                    <a:pt x="1703" y="1394"/>
                  </a:cubicBezTo>
                  <a:cubicBezTo>
                    <a:pt x="1716" y="1380"/>
                    <a:pt x="1730" y="1378"/>
                    <a:pt x="1742" y="1378"/>
                  </a:cubicBezTo>
                  <a:cubicBezTo>
                    <a:pt x="1746" y="1378"/>
                    <a:pt x="1750" y="1379"/>
                    <a:pt x="1754" y="1379"/>
                  </a:cubicBezTo>
                  <a:cubicBezTo>
                    <a:pt x="1768" y="1379"/>
                    <a:pt x="1780" y="1376"/>
                    <a:pt x="1786" y="1346"/>
                  </a:cubicBezTo>
                  <a:cubicBezTo>
                    <a:pt x="1768" y="1340"/>
                    <a:pt x="1751" y="1337"/>
                    <a:pt x="1731" y="1337"/>
                  </a:cubicBezTo>
                  <a:cubicBezTo>
                    <a:pt x="1712" y="1337"/>
                    <a:pt x="1691" y="1340"/>
                    <a:pt x="1667" y="1346"/>
                  </a:cubicBezTo>
                  <a:cubicBezTo>
                    <a:pt x="1727" y="1358"/>
                    <a:pt x="1560" y="1382"/>
                    <a:pt x="1536" y="1382"/>
                  </a:cubicBezTo>
                  <a:cubicBezTo>
                    <a:pt x="1536" y="1358"/>
                    <a:pt x="1560" y="1334"/>
                    <a:pt x="1584" y="1322"/>
                  </a:cubicBezTo>
                  <a:lnTo>
                    <a:pt x="1584" y="1322"/>
                  </a:lnTo>
                  <a:cubicBezTo>
                    <a:pt x="1488" y="1336"/>
                    <a:pt x="1345" y="1357"/>
                    <a:pt x="1213" y="1357"/>
                  </a:cubicBezTo>
                  <a:cubicBezTo>
                    <a:pt x="1116" y="1357"/>
                    <a:pt x="1025" y="1346"/>
                    <a:pt x="965" y="1310"/>
                  </a:cubicBezTo>
                  <a:cubicBezTo>
                    <a:pt x="928" y="1310"/>
                    <a:pt x="863" y="1381"/>
                    <a:pt x="776" y="1381"/>
                  </a:cubicBezTo>
                  <a:cubicBezTo>
                    <a:pt x="749" y="1381"/>
                    <a:pt x="721" y="1374"/>
                    <a:pt x="691" y="1358"/>
                  </a:cubicBezTo>
                  <a:cubicBezTo>
                    <a:pt x="691" y="1358"/>
                    <a:pt x="798" y="1298"/>
                    <a:pt x="762" y="1274"/>
                  </a:cubicBezTo>
                  <a:lnTo>
                    <a:pt x="762" y="1274"/>
                  </a:lnTo>
                  <a:cubicBezTo>
                    <a:pt x="757" y="1341"/>
                    <a:pt x="681" y="1364"/>
                    <a:pt x="592" y="1364"/>
                  </a:cubicBezTo>
                  <a:cubicBezTo>
                    <a:pt x="475" y="1364"/>
                    <a:pt x="337" y="1325"/>
                    <a:pt x="310" y="1298"/>
                  </a:cubicBezTo>
                  <a:lnTo>
                    <a:pt x="322" y="1298"/>
                  </a:lnTo>
                  <a:cubicBezTo>
                    <a:pt x="310" y="1298"/>
                    <a:pt x="310" y="1286"/>
                    <a:pt x="298" y="1274"/>
                  </a:cubicBezTo>
                  <a:cubicBezTo>
                    <a:pt x="301" y="1271"/>
                    <a:pt x="305" y="1270"/>
                    <a:pt x="310" y="1270"/>
                  </a:cubicBezTo>
                  <a:cubicBezTo>
                    <a:pt x="322" y="1270"/>
                    <a:pt x="337" y="1281"/>
                    <a:pt x="346" y="1298"/>
                  </a:cubicBezTo>
                  <a:cubicBezTo>
                    <a:pt x="380" y="1264"/>
                    <a:pt x="336" y="1240"/>
                    <a:pt x="356" y="1173"/>
                  </a:cubicBezTo>
                  <a:lnTo>
                    <a:pt x="356" y="1173"/>
                  </a:lnTo>
                  <a:cubicBezTo>
                    <a:pt x="354" y="1174"/>
                    <a:pt x="352" y="1174"/>
                    <a:pt x="351" y="1174"/>
                  </a:cubicBezTo>
                  <a:cubicBezTo>
                    <a:pt x="349" y="1174"/>
                    <a:pt x="347" y="1174"/>
                    <a:pt x="346" y="1173"/>
                  </a:cubicBezTo>
                  <a:lnTo>
                    <a:pt x="346" y="1173"/>
                  </a:lnTo>
                  <a:cubicBezTo>
                    <a:pt x="351" y="1190"/>
                    <a:pt x="353" y="1207"/>
                    <a:pt x="346" y="1215"/>
                  </a:cubicBezTo>
                  <a:cubicBezTo>
                    <a:pt x="310" y="1191"/>
                    <a:pt x="322" y="1179"/>
                    <a:pt x="334" y="1143"/>
                  </a:cubicBezTo>
                  <a:lnTo>
                    <a:pt x="334" y="1143"/>
                  </a:lnTo>
                  <a:cubicBezTo>
                    <a:pt x="335" y="1146"/>
                    <a:pt x="336" y="1149"/>
                    <a:pt x="338" y="1152"/>
                  </a:cubicBezTo>
                  <a:lnTo>
                    <a:pt x="338" y="1152"/>
                  </a:lnTo>
                  <a:cubicBezTo>
                    <a:pt x="339" y="1103"/>
                    <a:pt x="393" y="989"/>
                    <a:pt x="393" y="989"/>
                  </a:cubicBezTo>
                  <a:cubicBezTo>
                    <a:pt x="370" y="931"/>
                    <a:pt x="325" y="863"/>
                    <a:pt x="386" y="826"/>
                  </a:cubicBezTo>
                  <a:lnTo>
                    <a:pt x="386" y="826"/>
                  </a:lnTo>
                  <a:cubicBezTo>
                    <a:pt x="380" y="829"/>
                    <a:pt x="375" y="830"/>
                    <a:pt x="370" y="830"/>
                  </a:cubicBezTo>
                  <a:cubicBezTo>
                    <a:pt x="309" y="830"/>
                    <a:pt x="358" y="596"/>
                    <a:pt x="358" y="596"/>
                  </a:cubicBezTo>
                  <a:cubicBezTo>
                    <a:pt x="322" y="560"/>
                    <a:pt x="262" y="477"/>
                    <a:pt x="298" y="417"/>
                  </a:cubicBezTo>
                  <a:lnTo>
                    <a:pt x="298" y="417"/>
                  </a:lnTo>
                  <a:cubicBezTo>
                    <a:pt x="295" y="422"/>
                    <a:pt x="295" y="424"/>
                    <a:pt x="296" y="424"/>
                  </a:cubicBezTo>
                  <a:cubicBezTo>
                    <a:pt x="298" y="424"/>
                    <a:pt x="308" y="410"/>
                    <a:pt x="306" y="410"/>
                  </a:cubicBezTo>
                  <a:cubicBezTo>
                    <a:pt x="305" y="410"/>
                    <a:pt x="303" y="412"/>
                    <a:pt x="298" y="417"/>
                  </a:cubicBezTo>
                  <a:cubicBezTo>
                    <a:pt x="310" y="393"/>
                    <a:pt x="322" y="381"/>
                    <a:pt x="322" y="358"/>
                  </a:cubicBezTo>
                  <a:cubicBezTo>
                    <a:pt x="334" y="358"/>
                    <a:pt x="346" y="370"/>
                    <a:pt x="334" y="393"/>
                  </a:cubicBezTo>
                  <a:cubicBezTo>
                    <a:pt x="358" y="381"/>
                    <a:pt x="358" y="334"/>
                    <a:pt x="369" y="262"/>
                  </a:cubicBezTo>
                  <a:cubicBezTo>
                    <a:pt x="390" y="262"/>
                    <a:pt x="393" y="271"/>
                    <a:pt x="393" y="297"/>
                  </a:cubicBezTo>
                  <a:lnTo>
                    <a:pt x="393" y="297"/>
                  </a:lnTo>
                  <a:cubicBezTo>
                    <a:pt x="399" y="276"/>
                    <a:pt x="418" y="235"/>
                    <a:pt x="419" y="227"/>
                  </a:cubicBezTo>
                  <a:lnTo>
                    <a:pt x="419" y="227"/>
                  </a:lnTo>
                  <a:cubicBezTo>
                    <a:pt x="461" y="236"/>
                    <a:pt x="460" y="264"/>
                    <a:pt x="470" y="264"/>
                  </a:cubicBezTo>
                  <a:cubicBezTo>
                    <a:pt x="474" y="264"/>
                    <a:pt x="479" y="260"/>
                    <a:pt x="488" y="251"/>
                  </a:cubicBezTo>
                  <a:cubicBezTo>
                    <a:pt x="488" y="258"/>
                    <a:pt x="494" y="282"/>
                    <a:pt x="494" y="294"/>
                  </a:cubicBezTo>
                  <a:lnTo>
                    <a:pt x="494" y="294"/>
                  </a:lnTo>
                  <a:cubicBezTo>
                    <a:pt x="498" y="291"/>
                    <a:pt x="502" y="289"/>
                    <a:pt x="505" y="289"/>
                  </a:cubicBezTo>
                  <a:cubicBezTo>
                    <a:pt x="509" y="289"/>
                    <a:pt x="512" y="292"/>
                    <a:pt x="512" y="298"/>
                  </a:cubicBezTo>
                  <a:cubicBezTo>
                    <a:pt x="512" y="298"/>
                    <a:pt x="512" y="286"/>
                    <a:pt x="512" y="286"/>
                  </a:cubicBezTo>
                  <a:cubicBezTo>
                    <a:pt x="534" y="293"/>
                    <a:pt x="555" y="297"/>
                    <a:pt x="574" y="297"/>
                  </a:cubicBezTo>
                  <a:cubicBezTo>
                    <a:pt x="685" y="297"/>
                    <a:pt x="772" y="199"/>
                    <a:pt x="893" y="179"/>
                  </a:cubicBezTo>
                  <a:close/>
                  <a:moveTo>
                    <a:pt x="5483" y="1571"/>
                  </a:moveTo>
                  <a:cubicBezTo>
                    <a:pt x="5483" y="1571"/>
                    <a:pt x="5482" y="1571"/>
                    <a:pt x="5481" y="1571"/>
                  </a:cubicBezTo>
                  <a:lnTo>
                    <a:pt x="5481" y="1571"/>
                  </a:lnTo>
                  <a:cubicBezTo>
                    <a:pt x="5476" y="1576"/>
                    <a:pt x="5471" y="1580"/>
                    <a:pt x="5465" y="1584"/>
                  </a:cubicBezTo>
                  <a:cubicBezTo>
                    <a:pt x="5479" y="1575"/>
                    <a:pt x="5484" y="1571"/>
                    <a:pt x="5483" y="1571"/>
                  </a:cubicBezTo>
                  <a:close/>
                  <a:moveTo>
                    <a:pt x="3044" y="1609"/>
                  </a:moveTo>
                  <a:cubicBezTo>
                    <a:pt x="3050" y="1609"/>
                    <a:pt x="3028" y="1620"/>
                    <a:pt x="3013" y="1620"/>
                  </a:cubicBezTo>
                  <a:cubicBezTo>
                    <a:pt x="3032" y="1612"/>
                    <a:pt x="3042" y="1609"/>
                    <a:pt x="3044" y="1609"/>
                  </a:cubicBezTo>
                  <a:close/>
                  <a:moveTo>
                    <a:pt x="2950" y="1626"/>
                  </a:moveTo>
                  <a:cubicBezTo>
                    <a:pt x="2956" y="1626"/>
                    <a:pt x="2945" y="1632"/>
                    <a:pt x="2929" y="1632"/>
                  </a:cubicBezTo>
                  <a:cubicBezTo>
                    <a:pt x="2941" y="1628"/>
                    <a:pt x="2948" y="1626"/>
                    <a:pt x="2950" y="1626"/>
                  </a:cubicBezTo>
                  <a:close/>
                  <a:moveTo>
                    <a:pt x="2708" y="1628"/>
                  </a:moveTo>
                  <a:cubicBezTo>
                    <a:pt x="2698" y="1629"/>
                    <a:pt x="2692" y="1633"/>
                    <a:pt x="2703" y="1644"/>
                  </a:cubicBezTo>
                  <a:cubicBezTo>
                    <a:pt x="2749" y="1644"/>
                    <a:pt x="2733" y="1636"/>
                    <a:pt x="2708" y="1628"/>
                  </a:cubicBezTo>
                  <a:close/>
                  <a:moveTo>
                    <a:pt x="5386" y="1634"/>
                  </a:moveTo>
                  <a:cubicBezTo>
                    <a:pt x="5382" y="1639"/>
                    <a:pt x="5380" y="1642"/>
                    <a:pt x="5382" y="1644"/>
                  </a:cubicBezTo>
                  <a:cubicBezTo>
                    <a:pt x="5386" y="1640"/>
                    <a:pt x="5387" y="1637"/>
                    <a:pt x="5386" y="1634"/>
                  </a:cubicBezTo>
                  <a:close/>
                  <a:moveTo>
                    <a:pt x="2803" y="1656"/>
                  </a:moveTo>
                  <a:lnTo>
                    <a:pt x="2803" y="1656"/>
                  </a:lnTo>
                  <a:cubicBezTo>
                    <a:pt x="2794" y="1659"/>
                    <a:pt x="2784" y="1662"/>
                    <a:pt x="2774" y="1667"/>
                  </a:cubicBezTo>
                  <a:cubicBezTo>
                    <a:pt x="2816" y="1667"/>
                    <a:pt x="2816" y="1662"/>
                    <a:pt x="2803" y="1656"/>
                  </a:cubicBezTo>
                  <a:close/>
                  <a:moveTo>
                    <a:pt x="3233" y="1679"/>
                  </a:moveTo>
                  <a:cubicBezTo>
                    <a:pt x="3228" y="1687"/>
                    <a:pt x="3236" y="1691"/>
                    <a:pt x="3298" y="1691"/>
                  </a:cubicBezTo>
                  <a:cubicBezTo>
                    <a:pt x="3275" y="1687"/>
                    <a:pt x="3254" y="1682"/>
                    <a:pt x="3233" y="1679"/>
                  </a:cubicBezTo>
                  <a:close/>
                  <a:moveTo>
                    <a:pt x="4549" y="2858"/>
                  </a:moveTo>
                  <a:lnTo>
                    <a:pt x="4549" y="2858"/>
                  </a:lnTo>
                  <a:cubicBezTo>
                    <a:pt x="4549" y="2858"/>
                    <a:pt x="4549" y="2859"/>
                    <a:pt x="4549" y="2859"/>
                  </a:cubicBezTo>
                  <a:lnTo>
                    <a:pt x="4549" y="2859"/>
                  </a:lnTo>
                  <a:cubicBezTo>
                    <a:pt x="4549" y="2859"/>
                    <a:pt x="4549" y="2858"/>
                    <a:pt x="4549" y="2858"/>
                  </a:cubicBezTo>
                  <a:close/>
                  <a:moveTo>
                    <a:pt x="4560" y="4131"/>
                  </a:moveTo>
                  <a:cubicBezTo>
                    <a:pt x="4560" y="4131"/>
                    <a:pt x="4559" y="4135"/>
                    <a:pt x="4557" y="4141"/>
                  </a:cubicBezTo>
                  <a:lnTo>
                    <a:pt x="4557" y="4141"/>
                  </a:lnTo>
                  <a:cubicBezTo>
                    <a:pt x="4558" y="4138"/>
                    <a:pt x="4559" y="4135"/>
                    <a:pt x="4560" y="4132"/>
                  </a:cubicBezTo>
                  <a:cubicBezTo>
                    <a:pt x="4560" y="4131"/>
                    <a:pt x="4560" y="4131"/>
                    <a:pt x="4560" y="4131"/>
                  </a:cubicBezTo>
                  <a:close/>
                  <a:moveTo>
                    <a:pt x="4557" y="4141"/>
                  </a:moveTo>
                  <a:cubicBezTo>
                    <a:pt x="4554" y="4151"/>
                    <a:pt x="4552" y="4161"/>
                    <a:pt x="4551" y="4172"/>
                  </a:cubicBezTo>
                  <a:lnTo>
                    <a:pt x="4551" y="4172"/>
                  </a:lnTo>
                  <a:cubicBezTo>
                    <a:pt x="4553" y="4159"/>
                    <a:pt x="4555" y="4148"/>
                    <a:pt x="4557" y="4141"/>
                  </a:cubicBezTo>
                  <a:close/>
                  <a:moveTo>
                    <a:pt x="4525" y="4191"/>
                  </a:moveTo>
                  <a:lnTo>
                    <a:pt x="4525" y="4191"/>
                  </a:lnTo>
                  <a:cubicBezTo>
                    <a:pt x="4525" y="4205"/>
                    <a:pt x="4529" y="4223"/>
                    <a:pt x="4532" y="4240"/>
                  </a:cubicBezTo>
                  <a:lnTo>
                    <a:pt x="4532" y="4240"/>
                  </a:lnTo>
                  <a:cubicBezTo>
                    <a:pt x="4530" y="4224"/>
                    <a:pt x="4528" y="4207"/>
                    <a:pt x="4525" y="4191"/>
                  </a:cubicBezTo>
                  <a:close/>
                  <a:moveTo>
                    <a:pt x="929" y="4191"/>
                  </a:moveTo>
                  <a:lnTo>
                    <a:pt x="929" y="4191"/>
                  </a:lnTo>
                  <a:cubicBezTo>
                    <a:pt x="929" y="4206"/>
                    <a:pt x="933" y="4225"/>
                    <a:pt x="937" y="4243"/>
                  </a:cubicBezTo>
                  <a:lnTo>
                    <a:pt x="937" y="4243"/>
                  </a:lnTo>
                  <a:cubicBezTo>
                    <a:pt x="935" y="4226"/>
                    <a:pt x="932" y="4209"/>
                    <a:pt x="929" y="4191"/>
                  </a:cubicBezTo>
                  <a:close/>
                  <a:moveTo>
                    <a:pt x="941" y="4787"/>
                  </a:moveTo>
                  <a:lnTo>
                    <a:pt x="941" y="4787"/>
                  </a:lnTo>
                  <a:cubicBezTo>
                    <a:pt x="941" y="4790"/>
                    <a:pt x="941" y="4791"/>
                    <a:pt x="941" y="4791"/>
                  </a:cubicBezTo>
                  <a:cubicBezTo>
                    <a:pt x="941" y="4791"/>
                    <a:pt x="941" y="4791"/>
                    <a:pt x="941" y="4790"/>
                  </a:cubicBezTo>
                  <a:lnTo>
                    <a:pt x="941" y="4790"/>
                  </a:lnTo>
                  <a:cubicBezTo>
                    <a:pt x="941" y="4789"/>
                    <a:pt x="941" y="4788"/>
                    <a:pt x="941" y="4787"/>
                  </a:cubicBezTo>
                  <a:close/>
                  <a:moveTo>
                    <a:pt x="3417" y="5704"/>
                  </a:moveTo>
                  <a:cubicBezTo>
                    <a:pt x="3416" y="5704"/>
                    <a:pt x="3416" y="5704"/>
                    <a:pt x="3415" y="5706"/>
                  </a:cubicBezTo>
                  <a:lnTo>
                    <a:pt x="3415" y="5706"/>
                  </a:lnTo>
                  <a:cubicBezTo>
                    <a:pt x="3416" y="5705"/>
                    <a:pt x="3417" y="5704"/>
                    <a:pt x="3417" y="5704"/>
                  </a:cubicBezTo>
                  <a:close/>
                  <a:moveTo>
                    <a:pt x="1858" y="5715"/>
                  </a:moveTo>
                  <a:cubicBezTo>
                    <a:pt x="1856" y="5718"/>
                    <a:pt x="1855" y="5721"/>
                    <a:pt x="1854" y="5724"/>
                  </a:cubicBezTo>
                  <a:lnTo>
                    <a:pt x="1854" y="5724"/>
                  </a:lnTo>
                  <a:cubicBezTo>
                    <a:pt x="1856" y="5720"/>
                    <a:pt x="1858" y="5718"/>
                    <a:pt x="1858" y="5715"/>
                  </a:cubicBezTo>
                  <a:close/>
                  <a:moveTo>
                    <a:pt x="1885" y="5738"/>
                  </a:moveTo>
                  <a:cubicBezTo>
                    <a:pt x="1882" y="5738"/>
                    <a:pt x="1886" y="5740"/>
                    <a:pt x="1893" y="5743"/>
                  </a:cubicBezTo>
                  <a:lnTo>
                    <a:pt x="1893" y="5743"/>
                  </a:lnTo>
                  <a:cubicBezTo>
                    <a:pt x="1893" y="5742"/>
                    <a:pt x="1893" y="5740"/>
                    <a:pt x="1893" y="5739"/>
                  </a:cubicBezTo>
                  <a:cubicBezTo>
                    <a:pt x="1889" y="5739"/>
                    <a:pt x="1887" y="5738"/>
                    <a:pt x="1885" y="5738"/>
                  </a:cubicBezTo>
                  <a:close/>
                  <a:moveTo>
                    <a:pt x="3906" y="5835"/>
                  </a:moveTo>
                  <a:lnTo>
                    <a:pt x="3906" y="5835"/>
                  </a:lnTo>
                  <a:cubicBezTo>
                    <a:pt x="3911" y="5840"/>
                    <a:pt x="3917" y="5846"/>
                    <a:pt x="3922" y="5850"/>
                  </a:cubicBezTo>
                  <a:lnTo>
                    <a:pt x="3922" y="5850"/>
                  </a:lnTo>
                  <a:cubicBezTo>
                    <a:pt x="3923" y="5846"/>
                    <a:pt x="3917" y="5840"/>
                    <a:pt x="3906" y="5835"/>
                  </a:cubicBezTo>
                  <a:close/>
                  <a:moveTo>
                    <a:pt x="3001" y="5930"/>
                  </a:moveTo>
                  <a:cubicBezTo>
                    <a:pt x="2995" y="5936"/>
                    <a:pt x="2992" y="5939"/>
                    <a:pt x="2989" y="5939"/>
                  </a:cubicBezTo>
                  <a:cubicBezTo>
                    <a:pt x="2986" y="5939"/>
                    <a:pt x="2983" y="5936"/>
                    <a:pt x="2977" y="5930"/>
                  </a:cubicBezTo>
                  <a:close/>
                  <a:moveTo>
                    <a:pt x="1887" y="5946"/>
                  </a:moveTo>
                  <a:cubicBezTo>
                    <a:pt x="1882" y="5949"/>
                    <a:pt x="1879" y="5967"/>
                    <a:pt x="1880" y="5967"/>
                  </a:cubicBezTo>
                  <a:cubicBezTo>
                    <a:pt x="1881" y="5967"/>
                    <a:pt x="1883" y="5962"/>
                    <a:pt x="1887" y="5946"/>
                  </a:cubicBezTo>
                  <a:close/>
                  <a:moveTo>
                    <a:pt x="3250" y="5942"/>
                  </a:moveTo>
                  <a:lnTo>
                    <a:pt x="3250" y="5942"/>
                  </a:lnTo>
                  <a:cubicBezTo>
                    <a:pt x="3246" y="5958"/>
                    <a:pt x="3242" y="5974"/>
                    <a:pt x="3239" y="5989"/>
                  </a:cubicBezTo>
                  <a:cubicBezTo>
                    <a:pt x="3247" y="5974"/>
                    <a:pt x="3249" y="5958"/>
                    <a:pt x="3250" y="5942"/>
                  </a:cubicBezTo>
                  <a:close/>
                  <a:moveTo>
                    <a:pt x="1818" y="5995"/>
                  </a:moveTo>
                  <a:lnTo>
                    <a:pt x="1818" y="5995"/>
                  </a:lnTo>
                  <a:cubicBezTo>
                    <a:pt x="1815" y="5996"/>
                    <a:pt x="1813" y="5999"/>
                    <a:pt x="1810" y="6001"/>
                  </a:cubicBezTo>
                  <a:cubicBezTo>
                    <a:pt x="1816" y="6001"/>
                    <a:pt x="1818" y="5999"/>
                    <a:pt x="1818" y="5995"/>
                  </a:cubicBezTo>
                  <a:close/>
                  <a:moveTo>
                    <a:pt x="1760" y="5995"/>
                  </a:moveTo>
                  <a:cubicBezTo>
                    <a:pt x="1761" y="6000"/>
                    <a:pt x="1762" y="6002"/>
                    <a:pt x="1762" y="6002"/>
                  </a:cubicBezTo>
                  <a:cubicBezTo>
                    <a:pt x="1762" y="6002"/>
                    <a:pt x="1762" y="6002"/>
                    <a:pt x="1762" y="6001"/>
                  </a:cubicBezTo>
                  <a:cubicBezTo>
                    <a:pt x="1762" y="5999"/>
                    <a:pt x="1761" y="5997"/>
                    <a:pt x="1760" y="5995"/>
                  </a:cubicBezTo>
                  <a:close/>
                  <a:moveTo>
                    <a:pt x="3616" y="6002"/>
                  </a:moveTo>
                  <a:cubicBezTo>
                    <a:pt x="3617" y="6006"/>
                    <a:pt x="3618" y="6009"/>
                    <a:pt x="3620" y="6013"/>
                  </a:cubicBezTo>
                  <a:cubicBezTo>
                    <a:pt x="3620" y="6008"/>
                    <a:pt x="3618" y="6005"/>
                    <a:pt x="3616" y="6002"/>
                  </a:cubicBezTo>
                  <a:close/>
                  <a:moveTo>
                    <a:pt x="2644" y="5994"/>
                  </a:moveTo>
                  <a:cubicBezTo>
                    <a:pt x="2645" y="5994"/>
                    <a:pt x="2648" y="6006"/>
                    <a:pt x="2655" y="6013"/>
                  </a:cubicBezTo>
                  <a:cubicBezTo>
                    <a:pt x="2655" y="6013"/>
                    <a:pt x="2650" y="6024"/>
                    <a:pt x="2647" y="6024"/>
                  </a:cubicBezTo>
                  <a:cubicBezTo>
                    <a:pt x="2645" y="6024"/>
                    <a:pt x="2644" y="6021"/>
                    <a:pt x="2644" y="6013"/>
                  </a:cubicBezTo>
                  <a:cubicBezTo>
                    <a:pt x="2644" y="5999"/>
                    <a:pt x="2644" y="5994"/>
                    <a:pt x="2644" y="5994"/>
                  </a:cubicBezTo>
                  <a:close/>
                  <a:moveTo>
                    <a:pt x="2668" y="6088"/>
                  </a:moveTo>
                  <a:lnTo>
                    <a:pt x="2668" y="6088"/>
                  </a:lnTo>
                  <a:cubicBezTo>
                    <a:pt x="2671" y="6095"/>
                    <a:pt x="2675" y="6102"/>
                    <a:pt x="2679" y="6108"/>
                  </a:cubicBezTo>
                  <a:cubicBezTo>
                    <a:pt x="2675" y="6101"/>
                    <a:pt x="2671" y="6094"/>
                    <a:pt x="2668" y="6088"/>
                  </a:cubicBezTo>
                  <a:close/>
                  <a:moveTo>
                    <a:pt x="901" y="6294"/>
                  </a:moveTo>
                  <a:lnTo>
                    <a:pt x="901" y="6294"/>
                  </a:lnTo>
                  <a:cubicBezTo>
                    <a:pt x="896" y="6294"/>
                    <a:pt x="902" y="6423"/>
                    <a:pt x="917" y="6454"/>
                  </a:cubicBezTo>
                  <a:cubicBezTo>
                    <a:pt x="909" y="6334"/>
                    <a:pt x="903" y="6294"/>
                    <a:pt x="901" y="6294"/>
                  </a:cubicBezTo>
                  <a:close/>
                  <a:moveTo>
                    <a:pt x="4496" y="6294"/>
                  </a:moveTo>
                  <a:lnTo>
                    <a:pt x="4496" y="6294"/>
                  </a:lnTo>
                  <a:cubicBezTo>
                    <a:pt x="4492" y="6294"/>
                    <a:pt x="4497" y="6423"/>
                    <a:pt x="4513" y="6454"/>
                  </a:cubicBezTo>
                  <a:cubicBezTo>
                    <a:pt x="4504" y="6334"/>
                    <a:pt x="4499" y="6294"/>
                    <a:pt x="4496" y="6294"/>
                  </a:cubicBezTo>
                  <a:close/>
                  <a:moveTo>
                    <a:pt x="905" y="6442"/>
                  </a:moveTo>
                  <a:cubicBezTo>
                    <a:pt x="905" y="6537"/>
                    <a:pt x="917" y="6632"/>
                    <a:pt x="917" y="6728"/>
                  </a:cubicBezTo>
                  <a:cubicBezTo>
                    <a:pt x="917" y="6632"/>
                    <a:pt x="917" y="6549"/>
                    <a:pt x="917" y="6454"/>
                  </a:cubicBezTo>
                  <a:cubicBezTo>
                    <a:pt x="913" y="6487"/>
                    <a:pt x="912" y="6498"/>
                    <a:pt x="911" y="6498"/>
                  </a:cubicBezTo>
                  <a:cubicBezTo>
                    <a:pt x="910" y="6498"/>
                    <a:pt x="913" y="6442"/>
                    <a:pt x="905" y="6442"/>
                  </a:cubicBezTo>
                  <a:close/>
                  <a:moveTo>
                    <a:pt x="4501" y="6442"/>
                  </a:moveTo>
                  <a:cubicBezTo>
                    <a:pt x="4501" y="6537"/>
                    <a:pt x="4513" y="6632"/>
                    <a:pt x="4513" y="6728"/>
                  </a:cubicBezTo>
                  <a:cubicBezTo>
                    <a:pt x="4513" y="6644"/>
                    <a:pt x="4513" y="6549"/>
                    <a:pt x="4513" y="6454"/>
                  </a:cubicBezTo>
                  <a:cubicBezTo>
                    <a:pt x="4509" y="6487"/>
                    <a:pt x="4508" y="6498"/>
                    <a:pt x="4507" y="6498"/>
                  </a:cubicBezTo>
                  <a:cubicBezTo>
                    <a:pt x="4506" y="6498"/>
                    <a:pt x="4509" y="6442"/>
                    <a:pt x="4501" y="6442"/>
                  </a:cubicBezTo>
                  <a:close/>
                  <a:moveTo>
                    <a:pt x="1179" y="7347"/>
                  </a:moveTo>
                  <a:cubicBezTo>
                    <a:pt x="1179" y="7347"/>
                    <a:pt x="1179" y="7347"/>
                    <a:pt x="1179" y="7348"/>
                  </a:cubicBezTo>
                  <a:lnTo>
                    <a:pt x="1179" y="7348"/>
                  </a:lnTo>
                  <a:cubicBezTo>
                    <a:pt x="1179" y="7348"/>
                    <a:pt x="1179" y="7347"/>
                    <a:pt x="1179" y="7347"/>
                  </a:cubicBezTo>
                  <a:close/>
                  <a:moveTo>
                    <a:pt x="4775" y="7347"/>
                  </a:moveTo>
                  <a:lnTo>
                    <a:pt x="4775" y="7347"/>
                  </a:lnTo>
                  <a:cubicBezTo>
                    <a:pt x="4775" y="7347"/>
                    <a:pt x="4775" y="7347"/>
                    <a:pt x="4774" y="7348"/>
                  </a:cubicBezTo>
                  <a:lnTo>
                    <a:pt x="4774" y="7348"/>
                  </a:lnTo>
                  <a:cubicBezTo>
                    <a:pt x="4774" y="7348"/>
                    <a:pt x="4775" y="7349"/>
                    <a:pt x="4775" y="7349"/>
                  </a:cubicBezTo>
                  <a:cubicBezTo>
                    <a:pt x="4775" y="7349"/>
                    <a:pt x="4775" y="7348"/>
                    <a:pt x="4775" y="7347"/>
                  </a:cubicBezTo>
                  <a:close/>
                  <a:moveTo>
                    <a:pt x="965" y="8275"/>
                  </a:moveTo>
                  <a:cubicBezTo>
                    <a:pt x="977" y="8311"/>
                    <a:pt x="977" y="8359"/>
                    <a:pt x="989" y="8394"/>
                  </a:cubicBezTo>
                  <a:cubicBezTo>
                    <a:pt x="965" y="8502"/>
                    <a:pt x="1012" y="8573"/>
                    <a:pt x="1000" y="8692"/>
                  </a:cubicBezTo>
                  <a:cubicBezTo>
                    <a:pt x="965" y="8561"/>
                    <a:pt x="965" y="8394"/>
                    <a:pt x="965" y="8275"/>
                  </a:cubicBezTo>
                  <a:close/>
                  <a:moveTo>
                    <a:pt x="4560" y="8275"/>
                  </a:moveTo>
                  <a:lnTo>
                    <a:pt x="4560" y="8275"/>
                  </a:lnTo>
                  <a:cubicBezTo>
                    <a:pt x="4572" y="8311"/>
                    <a:pt x="4584" y="8359"/>
                    <a:pt x="4596" y="8394"/>
                  </a:cubicBezTo>
                  <a:cubicBezTo>
                    <a:pt x="4572" y="8502"/>
                    <a:pt x="4608" y="8573"/>
                    <a:pt x="4596" y="8692"/>
                  </a:cubicBezTo>
                  <a:cubicBezTo>
                    <a:pt x="4560" y="8561"/>
                    <a:pt x="4560" y="8394"/>
                    <a:pt x="4560" y="8275"/>
                  </a:cubicBezTo>
                  <a:close/>
                  <a:moveTo>
                    <a:pt x="917" y="9383"/>
                  </a:moveTo>
                  <a:lnTo>
                    <a:pt x="917" y="9383"/>
                  </a:lnTo>
                  <a:cubicBezTo>
                    <a:pt x="912" y="9431"/>
                    <a:pt x="909" y="9450"/>
                    <a:pt x="908" y="9450"/>
                  </a:cubicBezTo>
                  <a:cubicBezTo>
                    <a:pt x="908" y="9450"/>
                    <a:pt x="911" y="9422"/>
                    <a:pt x="917" y="9383"/>
                  </a:cubicBezTo>
                  <a:close/>
                  <a:moveTo>
                    <a:pt x="997" y="9327"/>
                  </a:moveTo>
                  <a:cubicBezTo>
                    <a:pt x="1002" y="9327"/>
                    <a:pt x="1007" y="9329"/>
                    <a:pt x="1012" y="9335"/>
                  </a:cubicBezTo>
                  <a:cubicBezTo>
                    <a:pt x="1011" y="9334"/>
                    <a:pt x="1010" y="9333"/>
                    <a:pt x="1010" y="9333"/>
                  </a:cubicBezTo>
                  <a:cubicBezTo>
                    <a:pt x="1005" y="9333"/>
                    <a:pt x="1008" y="9354"/>
                    <a:pt x="1010" y="9354"/>
                  </a:cubicBezTo>
                  <a:cubicBezTo>
                    <a:pt x="1011" y="9354"/>
                    <a:pt x="1012" y="9349"/>
                    <a:pt x="1012" y="9335"/>
                  </a:cubicBezTo>
                  <a:lnTo>
                    <a:pt x="1012" y="9335"/>
                  </a:lnTo>
                  <a:cubicBezTo>
                    <a:pt x="1012" y="9478"/>
                    <a:pt x="989" y="9585"/>
                    <a:pt x="965" y="9716"/>
                  </a:cubicBezTo>
                  <a:cubicBezTo>
                    <a:pt x="954" y="9683"/>
                    <a:pt x="943" y="9327"/>
                    <a:pt x="997" y="9327"/>
                  </a:cubicBezTo>
                  <a:close/>
                  <a:moveTo>
                    <a:pt x="4595" y="9327"/>
                  </a:moveTo>
                  <a:cubicBezTo>
                    <a:pt x="4599" y="9327"/>
                    <a:pt x="4603" y="9329"/>
                    <a:pt x="4608" y="9335"/>
                  </a:cubicBezTo>
                  <a:cubicBezTo>
                    <a:pt x="4607" y="9334"/>
                    <a:pt x="4606" y="9333"/>
                    <a:pt x="4605" y="9333"/>
                  </a:cubicBezTo>
                  <a:cubicBezTo>
                    <a:pt x="4601" y="9333"/>
                    <a:pt x="4603" y="9354"/>
                    <a:pt x="4606" y="9354"/>
                  </a:cubicBezTo>
                  <a:cubicBezTo>
                    <a:pt x="4607" y="9354"/>
                    <a:pt x="4608" y="9349"/>
                    <a:pt x="4608" y="9335"/>
                  </a:cubicBezTo>
                  <a:lnTo>
                    <a:pt x="4608" y="9335"/>
                  </a:lnTo>
                  <a:cubicBezTo>
                    <a:pt x="4620" y="9478"/>
                    <a:pt x="4584" y="9585"/>
                    <a:pt x="4560" y="9716"/>
                  </a:cubicBezTo>
                  <a:cubicBezTo>
                    <a:pt x="4549" y="9683"/>
                    <a:pt x="4549" y="9327"/>
                    <a:pt x="4595" y="9327"/>
                  </a:cubicBezTo>
                  <a:close/>
                  <a:moveTo>
                    <a:pt x="4761" y="9949"/>
                  </a:moveTo>
                  <a:cubicBezTo>
                    <a:pt x="4760" y="9956"/>
                    <a:pt x="4760" y="9962"/>
                    <a:pt x="4759" y="9968"/>
                  </a:cubicBezTo>
                  <a:lnTo>
                    <a:pt x="4759" y="9968"/>
                  </a:lnTo>
                  <a:lnTo>
                    <a:pt x="4763" y="9954"/>
                  </a:lnTo>
                  <a:cubicBezTo>
                    <a:pt x="4762" y="9953"/>
                    <a:pt x="4761" y="9951"/>
                    <a:pt x="4761" y="9949"/>
                  </a:cubicBezTo>
                  <a:close/>
                  <a:moveTo>
                    <a:pt x="1163" y="9945"/>
                  </a:moveTo>
                  <a:cubicBezTo>
                    <a:pt x="1162" y="9956"/>
                    <a:pt x="1161" y="9968"/>
                    <a:pt x="1161" y="9979"/>
                  </a:cubicBezTo>
                  <a:lnTo>
                    <a:pt x="1161" y="9979"/>
                  </a:lnTo>
                  <a:lnTo>
                    <a:pt x="1167" y="9954"/>
                  </a:lnTo>
                  <a:cubicBezTo>
                    <a:pt x="1166" y="9951"/>
                    <a:pt x="1164" y="9948"/>
                    <a:pt x="1163" y="9945"/>
                  </a:cubicBezTo>
                  <a:close/>
                  <a:moveTo>
                    <a:pt x="1186" y="10468"/>
                  </a:moveTo>
                  <a:cubicBezTo>
                    <a:pt x="1187" y="10477"/>
                    <a:pt x="1188" y="10485"/>
                    <a:pt x="1191" y="10490"/>
                  </a:cubicBezTo>
                  <a:cubicBezTo>
                    <a:pt x="1189" y="10483"/>
                    <a:pt x="1188" y="10475"/>
                    <a:pt x="1186" y="10468"/>
                  </a:cubicBezTo>
                  <a:close/>
                  <a:moveTo>
                    <a:pt x="4781" y="10456"/>
                  </a:moveTo>
                  <a:cubicBezTo>
                    <a:pt x="4782" y="10471"/>
                    <a:pt x="4783" y="10483"/>
                    <a:pt x="4787" y="10490"/>
                  </a:cubicBezTo>
                  <a:cubicBezTo>
                    <a:pt x="4784" y="10479"/>
                    <a:pt x="4782" y="10467"/>
                    <a:pt x="4781" y="10456"/>
                  </a:cubicBezTo>
                  <a:close/>
                  <a:moveTo>
                    <a:pt x="4513" y="10587"/>
                  </a:moveTo>
                  <a:cubicBezTo>
                    <a:pt x="4513" y="10598"/>
                    <a:pt x="4513" y="10609"/>
                    <a:pt x="4513" y="10621"/>
                  </a:cubicBezTo>
                  <a:cubicBezTo>
                    <a:pt x="4507" y="10621"/>
                    <a:pt x="4504" y="10618"/>
                    <a:pt x="4504" y="10612"/>
                  </a:cubicBezTo>
                  <a:lnTo>
                    <a:pt x="4504" y="10612"/>
                  </a:lnTo>
                  <a:cubicBezTo>
                    <a:pt x="4506" y="10613"/>
                    <a:pt x="4507" y="10614"/>
                    <a:pt x="4508" y="10614"/>
                  </a:cubicBezTo>
                  <a:cubicBezTo>
                    <a:pt x="4513" y="10614"/>
                    <a:pt x="4513" y="10603"/>
                    <a:pt x="4513" y="10587"/>
                  </a:cubicBezTo>
                  <a:close/>
                  <a:moveTo>
                    <a:pt x="1172" y="10640"/>
                  </a:moveTo>
                  <a:lnTo>
                    <a:pt x="1172" y="10640"/>
                  </a:lnTo>
                  <a:cubicBezTo>
                    <a:pt x="1172" y="10684"/>
                    <a:pt x="1171" y="10718"/>
                    <a:pt x="1167" y="10728"/>
                  </a:cubicBezTo>
                  <a:cubicBezTo>
                    <a:pt x="1182" y="10690"/>
                    <a:pt x="1183" y="10662"/>
                    <a:pt x="1172" y="10640"/>
                  </a:cubicBezTo>
                  <a:close/>
                  <a:moveTo>
                    <a:pt x="4774" y="10649"/>
                  </a:moveTo>
                  <a:cubicBezTo>
                    <a:pt x="4775" y="10688"/>
                    <a:pt x="4775" y="10718"/>
                    <a:pt x="4775" y="10728"/>
                  </a:cubicBezTo>
                  <a:cubicBezTo>
                    <a:pt x="4781" y="10695"/>
                    <a:pt x="4781" y="10669"/>
                    <a:pt x="4774" y="10649"/>
                  </a:cubicBezTo>
                  <a:close/>
                  <a:moveTo>
                    <a:pt x="905" y="11169"/>
                  </a:moveTo>
                  <a:cubicBezTo>
                    <a:pt x="905" y="11177"/>
                    <a:pt x="905" y="11185"/>
                    <a:pt x="909" y="11193"/>
                  </a:cubicBezTo>
                  <a:lnTo>
                    <a:pt x="909" y="11193"/>
                  </a:lnTo>
                  <a:cubicBezTo>
                    <a:pt x="908" y="11185"/>
                    <a:pt x="907" y="11177"/>
                    <a:pt x="905" y="11169"/>
                  </a:cubicBezTo>
                  <a:close/>
                  <a:moveTo>
                    <a:pt x="4501" y="11169"/>
                  </a:moveTo>
                  <a:cubicBezTo>
                    <a:pt x="4501" y="11177"/>
                    <a:pt x="4501" y="11185"/>
                    <a:pt x="4505" y="11193"/>
                  </a:cubicBezTo>
                  <a:lnTo>
                    <a:pt x="4505" y="11193"/>
                  </a:lnTo>
                  <a:cubicBezTo>
                    <a:pt x="4504" y="11185"/>
                    <a:pt x="4502" y="11177"/>
                    <a:pt x="4501" y="11169"/>
                  </a:cubicBezTo>
                  <a:close/>
                  <a:moveTo>
                    <a:pt x="1082" y="13065"/>
                  </a:moveTo>
                  <a:cubicBezTo>
                    <a:pt x="1084" y="13065"/>
                    <a:pt x="1084" y="13068"/>
                    <a:pt x="1084" y="13074"/>
                  </a:cubicBezTo>
                  <a:lnTo>
                    <a:pt x="1072" y="13074"/>
                  </a:lnTo>
                  <a:cubicBezTo>
                    <a:pt x="1078" y="13068"/>
                    <a:pt x="1081" y="13065"/>
                    <a:pt x="1082" y="13065"/>
                  </a:cubicBezTo>
                  <a:close/>
                  <a:moveTo>
                    <a:pt x="4681" y="13065"/>
                  </a:moveTo>
                  <a:cubicBezTo>
                    <a:pt x="4682" y="13065"/>
                    <a:pt x="4685" y="13068"/>
                    <a:pt x="4691" y="13074"/>
                  </a:cubicBezTo>
                  <a:lnTo>
                    <a:pt x="4679" y="13074"/>
                  </a:lnTo>
                  <a:cubicBezTo>
                    <a:pt x="4679" y="13068"/>
                    <a:pt x="4679" y="13065"/>
                    <a:pt x="4681" y="13065"/>
                  </a:cubicBezTo>
                  <a:close/>
                  <a:moveTo>
                    <a:pt x="930" y="13733"/>
                  </a:moveTo>
                  <a:lnTo>
                    <a:pt x="930" y="13733"/>
                  </a:lnTo>
                  <a:cubicBezTo>
                    <a:pt x="930" y="13759"/>
                    <a:pt x="930" y="13786"/>
                    <a:pt x="929" y="13812"/>
                  </a:cubicBezTo>
                  <a:cubicBezTo>
                    <a:pt x="920" y="13803"/>
                    <a:pt x="924" y="13775"/>
                    <a:pt x="922" y="13775"/>
                  </a:cubicBezTo>
                  <a:lnTo>
                    <a:pt x="922" y="13775"/>
                  </a:lnTo>
                  <a:cubicBezTo>
                    <a:pt x="922" y="13775"/>
                    <a:pt x="920" y="13778"/>
                    <a:pt x="917" y="13788"/>
                  </a:cubicBezTo>
                  <a:cubicBezTo>
                    <a:pt x="923" y="13770"/>
                    <a:pt x="928" y="13751"/>
                    <a:pt x="930" y="13733"/>
                  </a:cubicBezTo>
                  <a:close/>
                  <a:moveTo>
                    <a:pt x="4524" y="13744"/>
                  </a:moveTo>
                  <a:cubicBezTo>
                    <a:pt x="4525" y="13767"/>
                    <a:pt x="4525" y="13789"/>
                    <a:pt x="4525" y="13812"/>
                  </a:cubicBezTo>
                  <a:cubicBezTo>
                    <a:pt x="4516" y="13803"/>
                    <a:pt x="4520" y="13775"/>
                    <a:pt x="4518" y="13775"/>
                  </a:cubicBezTo>
                  <a:lnTo>
                    <a:pt x="4518" y="13775"/>
                  </a:lnTo>
                  <a:cubicBezTo>
                    <a:pt x="4517" y="13775"/>
                    <a:pt x="4516" y="13778"/>
                    <a:pt x="4513" y="13788"/>
                  </a:cubicBezTo>
                  <a:cubicBezTo>
                    <a:pt x="4518" y="13773"/>
                    <a:pt x="4521" y="13759"/>
                    <a:pt x="4524" y="13744"/>
                  </a:cubicBezTo>
                  <a:close/>
                  <a:moveTo>
                    <a:pt x="869" y="14228"/>
                  </a:moveTo>
                  <a:lnTo>
                    <a:pt x="869" y="14228"/>
                  </a:lnTo>
                  <a:cubicBezTo>
                    <a:pt x="869" y="14246"/>
                    <a:pt x="870" y="14262"/>
                    <a:pt x="873" y="14278"/>
                  </a:cubicBezTo>
                  <a:lnTo>
                    <a:pt x="873" y="14278"/>
                  </a:lnTo>
                  <a:cubicBezTo>
                    <a:pt x="872" y="14261"/>
                    <a:pt x="871" y="14245"/>
                    <a:pt x="869" y="14228"/>
                  </a:cubicBezTo>
                  <a:close/>
                  <a:moveTo>
                    <a:pt x="4465" y="14228"/>
                  </a:moveTo>
                  <a:lnTo>
                    <a:pt x="4465" y="14228"/>
                  </a:lnTo>
                  <a:cubicBezTo>
                    <a:pt x="4465" y="14246"/>
                    <a:pt x="4466" y="14262"/>
                    <a:pt x="4469" y="14278"/>
                  </a:cubicBezTo>
                  <a:lnTo>
                    <a:pt x="4469" y="14278"/>
                  </a:lnTo>
                  <a:cubicBezTo>
                    <a:pt x="4468" y="14262"/>
                    <a:pt x="4466" y="14245"/>
                    <a:pt x="4465" y="14228"/>
                  </a:cubicBezTo>
                  <a:close/>
                  <a:moveTo>
                    <a:pt x="1179" y="14121"/>
                  </a:moveTo>
                  <a:cubicBezTo>
                    <a:pt x="1179" y="14193"/>
                    <a:pt x="1191" y="14264"/>
                    <a:pt x="1191" y="14336"/>
                  </a:cubicBezTo>
                  <a:cubicBezTo>
                    <a:pt x="1131" y="14288"/>
                    <a:pt x="1120" y="14217"/>
                    <a:pt x="1179" y="14121"/>
                  </a:cubicBezTo>
                  <a:close/>
                  <a:moveTo>
                    <a:pt x="4775" y="14121"/>
                  </a:moveTo>
                  <a:cubicBezTo>
                    <a:pt x="4775" y="14193"/>
                    <a:pt x="4787" y="14264"/>
                    <a:pt x="4799" y="14336"/>
                  </a:cubicBezTo>
                  <a:cubicBezTo>
                    <a:pt x="4727" y="14288"/>
                    <a:pt x="4727" y="14217"/>
                    <a:pt x="4775" y="14121"/>
                  </a:cubicBezTo>
                  <a:close/>
                  <a:moveTo>
                    <a:pt x="1130" y="16133"/>
                  </a:moveTo>
                  <a:lnTo>
                    <a:pt x="1130" y="16133"/>
                  </a:lnTo>
                  <a:cubicBezTo>
                    <a:pt x="1130" y="16133"/>
                    <a:pt x="1131" y="16134"/>
                    <a:pt x="1132" y="16135"/>
                  </a:cubicBezTo>
                  <a:lnTo>
                    <a:pt x="1132" y="16135"/>
                  </a:lnTo>
                  <a:cubicBezTo>
                    <a:pt x="1131" y="16134"/>
                    <a:pt x="1130" y="16133"/>
                    <a:pt x="1130" y="16133"/>
                  </a:cubicBezTo>
                  <a:close/>
                  <a:moveTo>
                    <a:pt x="4763" y="16122"/>
                  </a:moveTo>
                  <a:lnTo>
                    <a:pt x="4763" y="16122"/>
                  </a:lnTo>
                  <a:cubicBezTo>
                    <a:pt x="4762" y="16126"/>
                    <a:pt x="4761" y="16131"/>
                    <a:pt x="4760" y="16136"/>
                  </a:cubicBezTo>
                  <a:lnTo>
                    <a:pt x="4760" y="16136"/>
                  </a:lnTo>
                  <a:cubicBezTo>
                    <a:pt x="4762" y="16133"/>
                    <a:pt x="4763" y="16128"/>
                    <a:pt x="4763" y="16122"/>
                  </a:cubicBezTo>
                  <a:close/>
                  <a:moveTo>
                    <a:pt x="4738" y="16133"/>
                  </a:moveTo>
                  <a:cubicBezTo>
                    <a:pt x="4738" y="16133"/>
                    <a:pt x="4739" y="16134"/>
                    <a:pt x="4743" y="16137"/>
                  </a:cubicBezTo>
                  <a:lnTo>
                    <a:pt x="4743" y="16137"/>
                  </a:lnTo>
                  <a:cubicBezTo>
                    <a:pt x="4740" y="16135"/>
                    <a:pt x="4737" y="16133"/>
                    <a:pt x="4738" y="16133"/>
                  </a:cubicBezTo>
                  <a:close/>
                  <a:moveTo>
                    <a:pt x="4441" y="16776"/>
                  </a:moveTo>
                  <a:cubicBezTo>
                    <a:pt x="4450" y="16834"/>
                    <a:pt x="4458" y="16891"/>
                    <a:pt x="4466" y="16948"/>
                  </a:cubicBezTo>
                  <a:lnTo>
                    <a:pt x="4466" y="16948"/>
                  </a:lnTo>
                  <a:cubicBezTo>
                    <a:pt x="4463" y="16868"/>
                    <a:pt x="4457" y="16797"/>
                    <a:pt x="4441" y="16776"/>
                  </a:cubicBezTo>
                  <a:close/>
                  <a:moveTo>
                    <a:pt x="846" y="16764"/>
                  </a:moveTo>
                  <a:cubicBezTo>
                    <a:pt x="854" y="16830"/>
                    <a:pt x="862" y="16890"/>
                    <a:pt x="870" y="16948"/>
                  </a:cubicBezTo>
                  <a:lnTo>
                    <a:pt x="870" y="16948"/>
                  </a:lnTo>
                  <a:cubicBezTo>
                    <a:pt x="868" y="16865"/>
                    <a:pt x="861" y="16791"/>
                    <a:pt x="846" y="16764"/>
                  </a:cubicBezTo>
                  <a:close/>
                  <a:moveTo>
                    <a:pt x="917" y="18265"/>
                  </a:moveTo>
                  <a:cubicBezTo>
                    <a:pt x="917" y="18269"/>
                    <a:pt x="917" y="18272"/>
                    <a:pt x="917" y="18275"/>
                  </a:cubicBezTo>
                  <a:lnTo>
                    <a:pt x="917" y="18275"/>
                  </a:lnTo>
                  <a:cubicBezTo>
                    <a:pt x="917" y="18272"/>
                    <a:pt x="917" y="18268"/>
                    <a:pt x="917" y="18265"/>
                  </a:cubicBezTo>
                  <a:close/>
                  <a:moveTo>
                    <a:pt x="4406" y="19086"/>
                  </a:moveTo>
                  <a:cubicBezTo>
                    <a:pt x="4394" y="19134"/>
                    <a:pt x="4370" y="19170"/>
                    <a:pt x="4358" y="19205"/>
                  </a:cubicBezTo>
                  <a:cubicBezTo>
                    <a:pt x="4370" y="19158"/>
                    <a:pt x="4382" y="19110"/>
                    <a:pt x="4406" y="19086"/>
                  </a:cubicBezTo>
                  <a:close/>
                  <a:moveTo>
                    <a:pt x="1036" y="19181"/>
                  </a:moveTo>
                  <a:lnTo>
                    <a:pt x="1036" y="19181"/>
                  </a:lnTo>
                  <a:cubicBezTo>
                    <a:pt x="1072" y="19229"/>
                    <a:pt x="1096" y="19277"/>
                    <a:pt x="1096" y="19336"/>
                  </a:cubicBezTo>
                  <a:cubicBezTo>
                    <a:pt x="1072" y="19289"/>
                    <a:pt x="1048" y="19241"/>
                    <a:pt x="1036" y="19181"/>
                  </a:cubicBezTo>
                  <a:close/>
                  <a:moveTo>
                    <a:pt x="4144" y="19515"/>
                  </a:moveTo>
                  <a:lnTo>
                    <a:pt x="4144" y="19515"/>
                  </a:lnTo>
                  <a:cubicBezTo>
                    <a:pt x="4132" y="19521"/>
                    <a:pt x="4126" y="19530"/>
                    <a:pt x="4123" y="19541"/>
                  </a:cubicBezTo>
                  <a:lnTo>
                    <a:pt x="4123" y="19541"/>
                  </a:lnTo>
                  <a:cubicBezTo>
                    <a:pt x="4130" y="19533"/>
                    <a:pt x="4137" y="19524"/>
                    <a:pt x="4144" y="19515"/>
                  </a:cubicBezTo>
                  <a:close/>
                  <a:moveTo>
                    <a:pt x="1286" y="19729"/>
                  </a:moveTo>
                  <a:cubicBezTo>
                    <a:pt x="1294" y="19746"/>
                    <a:pt x="1309" y="19762"/>
                    <a:pt x="1328" y="19771"/>
                  </a:cubicBezTo>
                  <a:lnTo>
                    <a:pt x="1328" y="19771"/>
                  </a:lnTo>
                  <a:cubicBezTo>
                    <a:pt x="1311" y="19755"/>
                    <a:pt x="1297" y="19741"/>
                    <a:pt x="1286" y="19729"/>
                  </a:cubicBezTo>
                  <a:close/>
                  <a:moveTo>
                    <a:pt x="1713" y="20186"/>
                  </a:moveTo>
                  <a:lnTo>
                    <a:pt x="1713" y="20186"/>
                  </a:lnTo>
                  <a:cubicBezTo>
                    <a:pt x="1714" y="20188"/>
                    <a:pt x="1714" y="20191"/>
                    <a:pt x="1715" y="20193"/>
                  </a:cubicBezTo>
                  <a:cubicBezTo>
                    <a:pt x="1715" y="20191"/>
                    <a:pt x="1714" y="20188"/>
                    <a:pt x="1713" y="20186"/>
                  </a:cubicBezTo>
                  <a:close/>
                  <a:moveTo>
                    <a:pt x="631" y="1"/>
                  </a:moveTo>
                  <a:cubicBezTo>
                    <a:pt x="596" y="1"/>
                    <a:pt x="453" y="96"/>
                    <a:pt x="429" y="120"/>
                  </a:cubicBezTo>
                  <a:cubicBezTo>
                    <a:pt x="393" y="96"/>
                    <a:pt x="405" y="84"/>
                    <a:pt x="453" y="72"/>
                  </a:cubicBezTo>
                  <a:cubicBezTo>
                    <a:pt x="274" y="72"/>
                    <a:pt x="143" y="227"/>
                    <a:pt x="131" y="417"/>
                  </a:cubicBezTo>
                  <a:cubicBezTo>
                    <a:pt x="155" y="441"/>
                    <a:pt x="155" y="584"/>
                    <a:pt x="119" y="691"/>
                  </a:cubicBezTo>
                  <a:cubicBezTo>
                    <a:pt x="140" y="712"/>
                    <a:pt x="152" y="824"/>
                    <a:pt x="155" y="836"/>
                  </a:cubicBezTo>
                  <a:lnTo>
                    <a:pt x="155" y="836"/>
                  </a:lnTo>
                  <a:cubicBezTo>
                    <a:pt x="149" y="853"/>
                    <a:pt x="105" y="993"/>
                    <a:pt x="71" y="993"/>
                  </a:cubicBezTo>
                  <a:cubicBezTo>
                    <a:pt x="62" y="993"/>
                    <a:pt x="55" y="985"/>
                    <a:pt x="48" y="965"/>
                  </a:cubicBezTo>
                  <a:lnTo>
                    <a:pt x="48" y="965"/>
                  </a:lnTo>
                  <a:cubicBezTo>
                    <a:pt x="30" y="1018"/>
                    <a:pt x="39" y="1021"/>
                    <a:pt x="54" y="1021"/>
                  </a:cubicBezTo>
                  <a:cubicBezTo>
                    <a:pt x="56" y="1021"/>
                    <a:pt x="58" y="1021"/>
                    <a:pt x="60" y="1021"/>
                  </a:cubicBezTo>
                  <a:cubicBezTo>
                    <a:pt x="74" y="1021"/>
                    <a:pt x="90" y="1024"/>
                    <a:pt x="96" y="1060"/>
                  </a:cubicBezTo>
                  <a:cubicBezTo>
                    <a:pt x="0" y="1132"/>
                    <a:pt x="107" y="1215"/>
                    <a:pt x="72" y="1346"/>
                  </a:cubicBezTo>
                  <a:cubicBezTo>
                    <a:pt x="72" y="1356"/>
                    <a:pt x="229" y="1620"/>
                    <a:pt x="387" y="1620"/>
                  </a:cubicBezTo>
                  <a:cubicBezTo>
                    <a:pt x="413" y="1620"/>
                    <a:pt x="439" y="1613"/>
                    <a:pt x="465" y="1596"/>
                  </a:cubicBezTo>
                  <a:cubicBezTo>
                    <a:pt x="477" y="1608"/>
                    <a:pt x="667" y="1632"/>
                    <a:pt x="739" y="1632"/>
                  </a:cubicBezTo>
                  <a:cubicBezTo>
                    <a:pt x="774" y="1632"/>
                    <a:pt x="1012" y="1620"/>
                    <a:pt x="941" y="1620"/>
                  </a:cubicBezTo>
                  <a:cubicBezTo>
                    <a:pt x="958" y="1610"/>
                    <a:pt x="983" y="1606"/>
                    <a:pt x="1012" y="1606"/>
                  </a:cubicBezTo>
                  <a:cubicBezTo>
                    <a:pt x="1129" y="1606"/>
                    <a:pt x="1310" y="1667"/>
                    <a:pt x="1262" y="1667"/>
                  </a:cubicBezTo>
                  <a:cubicBezTo>
                    <a:pt x="1292" y="1673"/>
                    <a:pt x="1319" y="1676"/>
                    <a:pt x="1344" y="1676"/>
                  </a:cubicBezTo>
                  <a:cubicBezTo>
                    <a:pt x="1370" y="1676"/>
                    <a:pt x="1393" y="1673"/>
                    <a:pt x="1417" y="1667"/>
                  </a:cubicBezTo>
                  <a:cubicBezTo>
                    <a:pt x="1393" y="1667"/>
                    <a:pt x="1381" y="1667"/>
                    <a:pt x="1358" y="1655"/>
                  </a:cubicBezTo>
                  <a:cubicBezTo>
                    <a:pt x="1550" y="1633"/>
                    <a:pt x="1716" y="1626"/>
                    <a:pt x="1876" y="1626"/>
                  </a:cubicBezTo>
                  <a:cubicBezTo>
                    <a:pt x="2131" y="1626"/>
                    <a:pt x="2371" y="1644"/>
                    <a:pt x="2679" y="1644"/>
                  </a:cubicBezTo>
                  <a:cubicBezTo>
                    <a:pt x="2667" y="1632"/>
                    <a:pt x="2667" y="1620"/>
                    <a:pt x="2655" y="1608"/>
                  </a:cubicBezTo>
                  <a:lnTo>
                    <a:pt x="2655" y="1608"/>
                  </a:lnTo>
                  <a:cubicBezTo>
                    <a:pt x="2661" y="1613"/>
                    <a:pt x="2688" y="1621"/>
                    <a:pt x="2708" y="1628"/>
                  </a:cubicBezTo>
                  <a:lnTo>
                    <a:pt x="2708" y="1628"/>
                  </a:lnTo>
                  <a:cubicBezTo>
                    <a:pt x="2709" y="1628"/>
                    <a:pt x="2711" y="1628"/>
                    <a:pt x="2712" y="1628"/>
                  </a:cubicBezTo>
                  <a:cubicBezTo>
                    <a:pt x="2735" y="1628"/>
                    <a:pt x="2774" y="1640"/>
                    <a:pt x="2753" y="1643"/>
                  </a:cubicBezTo>
                  <a:lnTo>
                    <a:pt x="2753" y="1643"/>
                  </a:lnTo>
                  <a:cubicBezTo>
                    <a:pt x="2747" y="1642"/>
                    <a:pt x="2742" y="1641"/>
                    <a:pt x="2739" y="1641"/>
                  </a:cubicBezTo>
                  <a:cubicBezTo>
                    <a:pt x="2736" y="1641"/>
                    <a:pt x="2735" y="1642"/>
                    <a:pt x="2739" y="1644"/>
                  </a:cubicBezTo>
                  <a:cubicBezTo>
                    <a:pt x="2745" y="1644"/>
                    <a:pt x="2750" y="1643"/>
                    <a:pt x="2753" y="1643"/>
                  </a:cubicBezTo>
                  <a:lnTo>
                    <a:pt x="2753" y="1643"/>
                  </a:lnTo>
                  <a:cubicBezTo>
                    <a:pt x="2768" y="1646"/>
                    <a:pt x="2791" y="1651"/>
                    <a:pt x="2803" y="1656"/>
                  </a:cubicBezTo>
                  <a:lnTo>
                    <a:pt x="2803" y="1656"/>
                  </a:lnTo>
                  <a:cubicBezTo>
                    <a:pt x="2838" y="1646"/>
                    <a:pt x="2870" y="1648"/>
                    <a:pt x="2917" y="1620"/>
                  </a:cubicBezTo>
                  <a:lnTo>
                    <a:pt x="2917" y="1620"/>
                  </a:lnTo>
                  <a:cubicBezTo>
                    <a:pt x="2941" y="1644"/>
                    <a:pt x="2929" y="1655"/>
                    <a:pt x="2882" y="1655"/>
                  </a:cubicBezTo>
                  <a:cubicBezTo>
                    <a:pt x="2897" y="1668"/>
                    <a:pt x="2920" y="1672"/>
                    <a:pt x="2946" y="1672"/>
                  </a:cubicBezTo>
                  <a:cubicBezTo>
                    <a:pt x="3016" y="1672"/>
                    <a:pt x="3109" y="1642"/>
                    <a:pt x="3154" y="1642"/>
                  </a:cubicBezTo>
                  <a:cubicBezTo>
                    <a:pt x="3159" y="1642"/>
                    <a:pt x="3164" y="1643"/>
                    <a:pt x="3167" y="1644"/>
                  </a:cubicBezTo>
                  <a:cubicBezTo>
                    <a:pt x="3155" y="1655"/>
                    <a:pt x="3144" y="1667"/>
                    <a:pt x="3132" y="1679"/>
                  </a:cubicBezTo>
                  <a:cubicBezTo>
                    <a:pt x="3149" y="1676"/>
                    <a:pt x="3166" y="1674"/>
                    <a:pt x="3182" y="1674"/>
                  </a:cubicBezTo>
                  <a:cubicBezTo>
                    <a:pt x="3199" y="1674"/>
                    <a:pt x="3216" y="1676"/>
                    <a:pt x="3233" y="1679"/>
                  </a:cubicBezTo>
                  <a:lnTo>
                    <a:pt x="3233" y="1679"/>
                  </a:lnTo>
                  <a:cubicBezTo>
                    <a:pt x="3239" y="1668"/>
                    <a:pt x="3267" y="1652"/>
                    <a:pt x="3227" y="1632"/>
                  </a:cubicBezTo>
                  <a:cubicBezTo>
                    <a:pt x="3242" y="1627"/>
                    <a:pt x="3256" y="1624"/>
                    <a:pt x="3268" y="1624"/>
                  </a:cubicBezTo>
                  <a:cubicBezTo>
                    <a:pt x="3327" y="1624"/>
                    <a:pt x="3353" y="1678"/>
                    <a:pt x="3412" y="1690"/>
                  </a:cubicBezTo>
                  <a:lnTo>
                    <a:pt x="3412" y="1690"/>
                  </a:lnTo>
                  <a:cubicBezTo>
                    <a:pt x="3407" y="1685"/>
                    <a:pt x="3406" y="1677"/>
                    <a:pt x="3406" y="1667"/>
                  </a:cubicBezTo>
                  <a:lnTo>
                    <a:pt x="3406" y="1667"/>
                  </a:lnTo>
                  <a:cubicBezTo>
                    <a:pt x="3421" y="1679"/>
                    <a:pt x="3436" y="1687"/>
                    <a:pt x="3450" y="1692"/>
                  </a:cubicBezTo>
                  <a:lnTo>
                    <a:pt x="3450" y="1692"/>
                  </a:lnTo>
                  <a:cubicBezTo>
                    <a:pt x="3451" y="1691"/>
                    <a:pt x="3452" y="1691"/>
                    <a:pt x="3453" y="1691"/>
                  </a:cubicBezTo>
                  <a:lnTo>
                    <a:pt x="3453" y="1691"/>
                  </a:lnTo>
                  <a:cubicBezTo>
                    <a:pt x="3452" y="1691"/>
                    <a:pt x="3452" y="1692"/>
                    <a:pt x="3451" y="1692"/>
                  </a:cubicBezTo>
                  <a:lnTo>
                    <a:pt x="3451" y="1692"/>
                  </a:lnTo>
                  <a:cubicBezTo>
                    <a:pt x="3451" y="1692"/>
                    <a:pt x="3450" y="1692"/>
                    <a:pt x="3450" y="1692"/>
                  </a:cubicBezTo>
                  <a:lnTo>
                    <a:pt x="3450" y="1692"/>
                  </a:lnTo>
                  <a:cubicBezTo>
                    <a:pt x="3445" y="1692"/>
                    <a:pt x="3441" y="1692"/>
                    <a:pt x="3437" y="1692"/>
                  </a:cubicBezTo>
                  <a:cubicBezTo>
                    <a:pt x="3428" y="1692"/>
                    <a:pt x="3420" y="1691"/>
                    <a:pt x="3412" y="1690"/>
                  </a:cubicBezTo>
                  <a:lnTo>
                    <a:pt x="3412" y="1690"/>
                  </a:lnTo>
                  <a:cubicBezTo>
                    <a:pt x="3416" y="1694"/>
                    <a:pt x="3422" y="1696"/>
                    <a:pt x="3429" y="1696"/>
                  </a:cubicBezTo>
                  <a:cubicBezTo>
                    <a:pt x="3435" y="1696"/>
                    <a:pt x="3442" y="1695"/>
                    <a:pt x="3451" y="1692"/>
                  </a:cubicBezTo>
                  <a:lnTo>
                    <a:pt x="3451" y="1692"/>
                  </a:lnTo>
                  <a:cubicBezTo>
                    <a:pt x="3460" y="1695"/>
                    <a:pt x="3469" y="1696"/>
                    <a:pt x="3477" y="1696"/>
                  </a:cubicBezTo>
                  <a:cubicBezTo>
                    <a:pt x="3496" y="1696"/>
                    <a:pt x="3515" y="1690"/>
                    <a:pt x="3536" y="1679"/>
                  </a:cubicBezTo>
                  <a:cubicBezTo>
                    <a:pt x="3527" y="1640"/>
                    <a:pt x="3623" y="1617"/>
                    <a:pt x="3697" y="1617"/>
                  </a:cubicBezTo>
                  <a:cubicBezTo>
                    <a:pt x="3712" y="1617"/>
                    <a:pt x="3727" y="1618"/>
                    <a:pt x="3739" y="1620"/>
                  </a:cubicBezTo>
                  <a:cubicBezTo>
                    <a:pt x="3727" y="1632"/>
                    <a:pt x="3715" y="1644"/>
                    <a:pt x="3703" y="1655"/>
                  </a:cubicBezTo>
                  <a:cubicBezTo>
                    <a:pt x="3709" y="1657"/>
                    <a:pt x="3714" y="1657"/>
                    <a:pt x="3718" y="1657"/>
                  </a:cubicBezTo>
                  <a:cubicBezTo>
                    <a:pt x="3742" y="1657"/>
                    <a:pt x="3750" y="1643"/>
                    <a:pt x="3751" y="1643"/>
                  </a:cubicBezTo>
                  <a:lnTo>
                    <a:pt x="3751" y="1643"/>
                  </a:lnTo>
                  <a:cubicBezTo>
                    <a:pt x="3753" y="1643"/>
                    <a:pt x="3751" y="1651"/>
                    <a:pt x="3751" y="1679"/>
                  </a:cubicBezTo>
                  <a:cubicBezTo>
                    <a:pt x="3846" y="1632"/>
                    <a:pt x="3894" y="1644"/>
                    <a:pt x="3989" y="1632"/>
                  </a:cubicBezTo>
                  <a:lnTo>
                    <a:pt x="3989" y="1632"/>
                  </a:lnTo>
                  <a:cubicBezTo>
                    <a:pt x="3976" y="1649"/>
                    <a:pt x="3965" y="1652"/>
                    <a:pt x="3955" y="1652"/>
                  </a:cubicBezTo>
                  <a:cubicBezTo>
                    <a:pt x="3948" y="1652"/>
                    <a:pt x="3942" y="1651"/>
                    <a:pt x="3936" y="1651"/>
                  </a:cubicBezTo>
                  <a:cubicBezTo>
                    <a:pt x="3925" y="1651"/>
                    <a:pt x="3915" y="1655"/>
                    <a:pt x="3906" y="1679"/>
                  </a:cubicBezTo>
                  <a:cubicBezTo>
                    <a:pt x="3923" y="1685"/>
                    <a:pt x="3944" y="1688"/>
                    <a:pt x="3965" y="1688"/>
                  </a:cubicBezTo>
                  <a:cubicBezTo>
                    <a:pt x="3986" y="1688"/>
                    <a:pt x="4007" y="1685"/>
                    <a:pt x="4025" y="1679"/>
                  </a:cubicBezTo>
                  <a:cubicBezTo>
                    <a:pt x="3977" y="1679"/>
                    <a:pt x="4144" y="1644"/>
                    <a:pt x="4156" y="1644"/>
                  </a:cubicBezTo>
                  <a:cubicBezTo>
                    <a:pt x="4156" y="1679"/>
                    <a:pt x="4144" y="1691"/>
                    <a:pt x="4108" y="1703"/>
                  </a:cubicBezTo>
                  <a:cubicBezTo>
                    <a:pt x="4175" y="1697"/>
                    <a:pt x="4345" y="1663"/>
                    <a:pt x="4490" y="1663"/>
                  </a:cubicBezTo>
                  <a:cubicBezTo>
                    <a:pt x="4629" y="1663"/>
                    <a:pt x="4745" y="1694"/>
                    <a:pt x="4727" y="1810"/>
                  </a:cubicBezTo>
                  <a:cubicBezTo>
                    <a:pt x="4721" y="1789"/>
                    <a:pt x="4715" y="1780"/>
                    <a:pt x="4707" y="1780"/>
                  </a:cubicBezTo>
                  <a:cubicBezTo>
                    <a:pt x="4671" y="1780"/>
                    <a:pt x="4617" y="2002"/>
                    <a:pt x="4577" y="2002"/>
                  </a:cubicBezTo>
                  <a:cubicBezTo>
                    <a:pt x="4576" y="2002"/>
                    <a:pt x="4574" y="2002"/>
                    <a:pt x="4572" y="2001"/>
                  </a:cubicBezTo>
                  <a:lnTo>
                    <a:pt x="4572" y="2001"/>
                  </a:lnTo>
                  <a:cubicBezTo>
                    <a:pt x="4644" y="2239"/>
                    <a:pt x="4465" y="2548"/>
                    <a:pt x="4560" y="2763"/>
                  </a:cubicBezTo>
                  <a:cubicBezTo>
                    <a:pt x="4546" y="2735"/>
                    <a:pt x="4541" y="2722"/>
                    <a:pt x="4539" y="2722"/>
                  </a:cubicBezTo>
                  <a:lnTo>
                    <a:pt x="4539" y="2722"/>
                  </a:lnTo>
                  <a:cubicBezTo>
                    <a:pt x="4537" y="2722"/>
                    <a:pt x="4560" y="2793"/>
                    <a:pt x="4560" y="2894"/>
                  </a:cubicBezTo>
                  <a:cubicBezTo>
                    <a:pt x="4560" y="2882"/>
                    <a:pt x="4549" y="2871"/>
                    <a:pt x="4549" y="2859"/>
                  </a:cubicBezTo>
                  <a:lnTo>
                    <a:pt x="4549" y="2859"/>
                  </a:lnTo>
                  <a:cubicBezTo>
                    <a:pt x="4560" y="3215"/>
                    <a:pt x="4539" y="3582"/>
                    <a:pt x="4527" y="3949"/>
                  </a:cubicBezTo>
                  <a:lnTo>
                    <a:pt x="4527" y="3949"/>
                  </a:lnTo>
                  <a:cubicBezTo>
                    <a:pt x="4522" y="3937"/>
                    <a:pt x="4514" y="3926"/>
                    <a:pt x="4501" y="3918"/>
                  </a:cubicBezTo>
                  <a:cubicBezTo>
                    <a:pt x="4501" y="3989"/>
                    <a:pt x="4489" y="4049"/>
                    <a:pt x="4501" y="4120"/>
                  </a:cubicBezTo>
                  <a:cubicBezTo>
                    <a:pt x="4501" y="4084"/>
                    <a:pt x="4501" y="4049"/>
                    <a:pt x="4513" y="4013"/>
                  </a:cubicBezTo>
                  <a:cubicBezTo>
                    <a:pt x="4537" y="4072"/>
                    <a:pt x="4537" y="4132"/>
                    <a:pt x="4525" y="4191"/>
                  </a:cubicBezTo>
                  <a:cubicBezTo>
                    <a:pt x="4525" y="4191"/>
                    <a:pt x="4525" y="4191"/>
                    <a:pt x="4525" y="4191"/>
                  </a:cubicBezTo>
                  <a:lnTo>
                    <a:pt x="4525" y="4191"/>
                  </a:lnTo>
                  <a:cubicBezTo>
                    <a:pt x="4525" y="4191"/>
                    <a:pt x="4525" y="4191"/>
                    <a:pt x="4525" y="4191"/>
                  </a:cubicBezTo>
                  <a:lnTo>
                    <a:pt x="4525" y="4191"/>
                  </a:lnTo>
                  <a:cubicBezTo>
                    <a:pt x="4525" y="4192"/>
                    <a:pt x="4526" y="4193"/>
                    <a:pt x="4527" y="4193"/>
                  </a:cubicBezTo>
                  <a:cubicBezTo>
                    <a:pt x="4543" y="4193"/>
                    <a:pt x="4569" y="4066"/>
                    <a:pt x="4571" y="4066"/>
                  </a:cubicBezTo>
                  <a:lnTo>
                    <a:pt x="4571" y="4066"/>
                  </a:lnTo>
                  <a:cubicBezTo>
                    <a:pt x="4571" y="4066"/>
                    <a:pt x="4566" y="4099"/>
                    <a:pt x="4549" y="4198"/>
                  </a:cubicBezTo>
                  <a:lnTo>
                    <a:pt x="4549" y="4198"/>
                  </a:lnTo>
                  <a:cubicBezTo>
                    <a:pt x="4550" y="4189"/>
                    <a:pt x="4550" y="4180"/>
                    <a:pt x="4551" y="4172"/>
                  </a:cubicBezTo>
                  <a:lnTo>
                    <a:pt x="4551" y="4172"/>
                  </a:lnTo>
                  <a:cubicBezTo>
                    <a:pt x="4546" y="4198"/>
                    <a:pt x="4540" y="4233"/>
                    <a:pt x="4536" y="4265"/>
                  </a:cubicBezTo>
                  <a:lnTo>
                    <a:pt x="4536" y="4265"/>
                  </a:lnTo>
                  <a:cubicBezTo>
                    <a:pt x="4535" y="4258"/>
                    <a:pt x="4534" y="4249"/>
                    <a:pt x="4532" y="4240"/>
                  </a:cubicBezTo>
                  <a:lnTo>
                    <a:pt x="4532" y="4240"/>
                  </a:lnTo>
                  <a:cubicBezTo>
                    <a:pt x="4533" y="4251"/>
                    <a:pt x="4534" y="4261"/>
                    <a:pt x="4535" y="4272"/>
                  </a:cubicBezTo>
                  <a:lnTo>
                    <a:pt x="4535" y="4272"/>
                  </a:lnTo>
                  <a:cubicBezTo>
                    <a:pt x="4529" y="4319"/>
                    <a:pt x="4527" y="4360"/>
                    <a:pt x="4536" y="4360"/>
                  </a:cubicBezTo>
                  <a:cubicBezTo>
                    <a:pt x="4538" y="4360"/>
                    <a:pt x="4541" y="4358"/>
                    <a:pt x="4545" y="4352"/>
                  </a:cubicBezTo>
                  <a:lnTo>
                    <a:pt x="4545" y="4352"/>
                  </a:lnTo>
                  <a:cubicBezTo>
                    <a:pt x="4546" y="4359"/>
                    <a:pt x="4547" y="4364"/>
                    <a:pt x="4549" y="4370"/>
                  </a:cubicBezTo>
                  <a:cubicBezTo>
                    <a:pt x="4559" y="4446"/>
                    <a:pt x="4540" y="4772"/>
                    <a:pt x="4537" y="4790"/>
                  </a:cubicBezTo>
                  <a:lnTo>
                    <a:pt x="4537" y="4790"/>
                  </a:lnTo>
                  <a:cubicBezTo>
                    <a:pt x="4537" y="4789"/>
                    <a:pt x="4537" y="4788"/>
                    <a:pt x="4537" y="4787"/>
                  </a:cubicBezTo>
                  <a:lnTo>
                    <a:pt x="4537" y="4787"/>
                  </a:lnTo>
                  <a:cubicBezTo>
                    <a:pt x="4537" y="4790"/>
                    <a:pt x="4537" y="4791"/>
                    <a:pt x="4537" y="4791"/>
                  </a:cubicBezTo>
                  <a:cubicBezTo>
                    <a:pt x="4537" y="4791"/>
                    <a:pt x="4537" y="4791"/>
                    <a:pt x="4537" y="4790"/>
                  </a:cubicBezTo>
                  <a:lnTo>
                    <a:pt x="4537" y="4790"/>
                  </a:lnTo>
                  <a:cubicBezTo>
                    <a:pt x="4569" y="5018"/>
                    <a:pt x="4522" y="5097"/>
                    <a:pt x="4532" y="5265"/>
                  </a:cubicBezTo>
                  <a:lnTo>
                    <a:pt x="4532" y="5265"/>
                  </a:lnTo>
                  <a:cubicBezTo>
                    <a:pt x="4528" y="5317"/>
                    <a:pt x="4520" y="5384"/>
                    <a:pt x="4513" y="5384"/>
                  </a:cubicBezTo>
                  <a:cubicBezTo>
                    <a:pt x="4509" y="5384"/>
                    <a:pt x="4504" y="5358"/>
                    <a:pt x="4501" y="5287"/>
                  </a:cubicBezTo>
                  <a:cubicBezTo>
                    <a:pt x="4501" y="5358"/>
                    <a:pt x="4489" y="5430"/>
                    <a:pt x="4477" y="5501"/>
                  </a:cubicBezTo>
                  <a:cubicBezTo>
                    <a:pt x="4489" y="5489"/>
                    <a:pt x="4489" y="5477"/>
                    <a:pt x="4489" y="5465"/>
                  </a:cubicBezTo>
                  <a:cubicBezTo>
                    <a:pt x="4501" y="5549"/>
                    <a:pt x="4501" y="5644"/>
                    <a:pt x="4501" y="5739"/>
                  </a:cubicBezTo>
                  <a:cubicBezTo>
                    <a:pt x="4501" y="5680"/>
                    <a:pt x="4513" y="5632"/>
                    <a:pt x="4513" y="5573"/>
                  </a:cubicBezTo>
                  <a:lnTo>
                    <a:pt x="4513" y="5573"/>
                  </a:lnTo>
                  <a:cubicBezTo>
                    <a:pt x="4513" y="5632"/>
                    <a:pt x="4525" y="5787"/>
                    <a:pt x="4489" y="5799"/>
                  </a:cubicBezTo>
                  <a:cubicBezTo>
                    <a:pt x="4517" y="5793"/>
                    <a:pt x="4526" y="5764"/>
                    <a:pt x="4529" y="5764"/>
                  </a:cubicBezTo>
                  <a:lnTo>
                    <a:pt x="4529" y="5764"/>
                  </a:lnTo>
                  <a:cubicBezTo>
                    <a:pt x="4531" y="5764"/>
                    <a:pt x="4525" y="5802"/>
                    <a:pt x="4525" y="5954"/>
                  </a:cubicBezTo>
                  <a:cubicBezTo>
                    <a:pt x="4519" y="5911"/>
                    <a:pt x="4515" y="5895"/>
                    <a:pt x="4513" y="5895"/>
                  </a:cubicBezTo>
                  <a:lnTo>
                    <a:pt x="4513" y="5895"/>
                  </a:lnTo>
                  <a:cubicBezTo>
                    <a:pt x="4507" y="5895"/>
                    <a:pt x="4515" y="6049"/>
                    <a:pt x="4524" y="6049"/>
                  </a:cubicBezTo>
                  <a:cubicBezTo>
                    <a:pt x="4524" y="6049"/>
                    <a:pt x="4524" y="6049"/>
                    <a:pt x="4525" y="6049"/>
                  </a:cubicBezTo>
                  <a:lnTo>
                    <a:pt x="4525" y="6049"/>
                  </a:lnTo>
                  <a:cubicBezTo>
                    <a:pt x="4525" y="6180"/>
                    <a:pt x="4525" y="6323"/>
                    <a:pt x="4513" y="6454"/>
                  </a:cubicBezTo>
                  <a:cubicBezTo>
                    <a:pt x="4572" y="6573"/>
                    <a:pt x="4525" y="6870"/>
                    <a:pt x="4537" y="7001"/>
                  </a:cubicBezTo>
                  <a:cubicBezTo>
                    <a:pt x="4520" y="7044"/>
                    <a:pt x="4521" y="7217"/>
                    <a:pt x="4536" y="7217"/>
                  </a:cubicBezTo>
                  <a:cubicBezTo>
                    <a:pt x="4542" y="7217"/>
                    <a:pt x="4550" y="7188"/>
                    <a:pt x="4560" y="7109"/>
                  </a:cubicBezTo>
                  <a:lnTo>
                    <a:pt x="4560" y="7109"/>
                  </a:lnTo>
                  <a:cubicBezTo>
                    <a:pt x="4572" y="7275"/>
                    <a:pt x="4549" y="7513"/>
                    <a:pt x="4549" y="7644"/>
                  </a:cubicBezTo>
                  <a:cubicBezTo>
                    <a:pt x="4560" y="7728"/>
                    <a:pt x="4572" y="7823"/>
                    <a:pt x="4572" y="7918"/>
                  </a:cubicBezTo>
                  <a:cubicBezTo>
                    <a:pt x="4563" y="7904"/>
                    <a:pt x="4557" y="7897"/>
                    <a:pt x="4554" y="7897"/>
                  </a:cubicBezTo>
                  <a:cubicBezTo>
                    <a:pt x="4549" y="7897"/>
                    <a:pt x="4549" y="7913"/>
                    <a:pt x="4549" y="7942"/>
                  </a:cubicBezTo>
                  <a:cubicBezTo>
                    <a:pt x="4525" y="7823"/>
                    <a:pt x="4513" y="7692"/>
                    <a:pt x="4525" y="7561"/>
                  </a:cubicBezTo>
                  <a:lnTo>
                    <a:pt x="4525" y="7561"/>
                  </a:lnTo>
                  <a:cubicBezTo>
                    <a:pt x="4418" y="7787"/>
                    <a:pt x="4537" y="8132"/>
                    <a:pt x="4477" y="8430"/>
                  </a:cubicBezTo>
                  <a:cubicBezTo>
                    <a:pt x="4480" y="8428"/>
                    <a:pt x="4483" y="8427"/>
                    <a:pt x="4486" y="8427"/>
                  </a:cubicBezTo>
                  <a:cubicBezTo>
                    <a:pt x="4511" y="8427"/>
                    <a:pt x="4501" y="8529"/>
                    <a:pt x="4501" y="8561"/>
                  </a:cubicBezTo>
                  <a:cubicBezTo>
                    <a:pt x="4513" y="8525"/>
                    <a:pt x="4489" y="8537"/>
                    <a:pt x="4525" y="8478"/>
                  </a:cubicBezTo>
                  <a:cubicBezTo>
                    <a:pt x="4572" y="8621"/>
                    <a:pt x="4525" y="8787"/>
                    <a:pt x="4537" y="8942"/>
                  </a:cubicBezTo>
                  <a:cubicBezTo>
                    <a:pt x="4537" y="8959"/>
                    <a:pt x="4524" y="9127"/>
                    <a:pt x="4513" y="9127"/>
                  </a:cubicBezTo>
                  <a:cubicBezTo>
                    <a:pt x="4508" y="9127"/>
                    <a:pt x="4504" y="9103"/>
                    <a:pt x="4501" y="9037"/>
                  </a:cubicBezTo>
                  <a:lnTo>
                    <a:pt x="4501" y="9037"/>
                  </a:lnTo>
                  <a:cubicBezTo>
                    <a:pt x="4504" y="9169"/>
                    <a:pt x="4506" y="9295"/>
                    <a:pt x="4507" y="9417"/>
                  </a:cubicBezTo>
                  <a:lnTo>
                    <a:pt x="4507" y="9417"/>
                  </a:lnTo>
                  <a:cubicBezTo>
                    <a:pt x="4509" y="9407"/>
                    <a:pt x="4511" y="9396"/>
                    <a:pt x="4513" y="9383"/>
                  </a:cubicBezTo>
                  <a:lnTo>
                    <a:pt x="4513" y="9383"/>
                  </a:lnTo>
                  <a:cubicBezTo>
                    <a:pt x="4511" y="9402"/>
                    <a:pt x="4509" y="9416"/>
                    <a:pt x="4508" y="9427"/>
                  </a:cubicBezTo>
                  <a:lnTo>
                    <a:pt x="4508" y="9427"/>
                  </a:lnTo>
                  <a:cubicBezTo>
                    <a:pt x="4508" y="9424"/>
                    <a:pt x="4508" y="9421"/>
                    <a:pt x="4507" y="9417"/>
                  </a:cubicBezTo>
                  <a:lnTo>
                    <a:pt x="4507" y="9417"/>
                  </a:lnTo>
                  <a:cubicBezTo>
                    <a:pt x="4505" y="9438"/>
                    <a:pt x="4504" y="9450"/>
                    <a:pt x="4504" y="9450"/>
                  </a:cubicBezTo>
                  <a:cubicBezTo>
                    <a:pt x="4504" y="9450"/>
                    <a:pt x="4505" y="9443"/>
                    <a:pt x="4508" y="9427"/>
                  </a:cubicBezTo>
                  <a:lnTo>
                    <a:pt x="4508" y="9427"/>
                  </a:lnTo>
                  <a:cubicBezTo>
                    <a:pt x="4513" y="9811"/>
                    <a:pt x="4513" y="10167"/>
                    <a:pt x="4513" y="10585"/>
                  </a:cubicBezTo>
                  <a:lnTo>
                    <a:pt x="4513" y="10585"/>
                  </a:lnTo>
                  <a:cubicBezTo>
                    <a:pt x="4513" y="10585"/>
                    <a:pt x="4513" y="10585"/>
                    <a:pt x="4513" y="10585"/>
                  </a:cubicBezTo>
                  <a:lnTo>
                    <a:pt x="4513" y="10585"/>
                  </a:lnTo>
                  <a:cubicBezTo>
                    <a:pt x="4513" y="10586"/>
                    <a:pt x="4513" y="10586"/>
                    <a:pt x="4513" y="10587"/>
                  </a:cubicBezTo>
                  <a:lnTo>
                    <a:pt x="4513" y="10587"/>
                  </a:lnTo>
                  <a:cubicBezTo>
                    <a:pt x="4513" y="10586"/>
                    <a:pt x="4513" y="10586"/>
                    <a:pt x="4513" y="10585"/>
                  </a:cubicBezTo>
                  <a:lnTo>
                    <a:pt x="4513" y="10585"/>
                  </a:lnTo>
                  <a:cubicBezTo>
                    <a:pt x="4507" y="10597"/>
                    <a:pt x="4504" y="10606"/>
                    <a:pt x="4504" y="10612"/>
                  </a:cubicBezTo>
                  <a:lnTo>
                    <a:pt x="4504" y="10612"/>
                  </a:lnTo>
                  <a:cubicBezTo>
                    <a:pt x="4503" y="10611"/>
                    <a:pt x="4502" y="10610"/>
                    <a:pt x="4501" y="10609"/>
                  </a:cubicBezTo>
                  <a:lnTo>
                    <a:pt x="4501" y="10609"/>
                  </a:lnTo>
                  <a:cubicBezTo>
                    <a:pt x="4513" y="10621"/>
                    <a:pt x="4489" y="10776"/>
                    <a:pt x="4489" y="10799"/>
                  </a:cubicBezTo>
                  <a:cubicBezTo>
                    <a:pt x="4503" y="10699"/>
                    <a:pt x="4511" y="10659"/>
                    <a:pt x="4515" y="10659"/>
                  </a:cubicBezTo>
                  <a:cubicBezTo>
                    <a:pt x="4530" y="10659"/>
                    <a:pt x="4504" y="11112"/>
                    <a:pt x="4513" y="11204"/>
                  </a:cubicBezTo>
                  <a:cubicBezTo>
                    <a:pt x="4509" y="11201"/>
                    <a:pt x="4507" y="11197"/>
                    <a:pt x="4505" y="11193"/>
                  </a:cubicBezTo>
                  <a:lnTo>
                    <a:pt x="4505" y="11193"/>
                  </a:lnTo>
                  <a:cubicBezTo>
                    <a:pt x="4568" y="11618"/>
                    <a:pt x="4453" y="12165"/>
                    <a:pt x="4465" y="12597"/>
                  </a:cubicBezTo>
                  <a:cubicBezTo>
                    <a:pt x="4465" y="12938"/>
                    <a:pt x="4510" y="13296"/>
                    <a:pt x="4522" y="13649"/>
                  </a:cubicBezTo>
                  <a:lnTo>
                    <a:pt x="4522" y="13649"/>
                  </a:lnTo>
                  <a:cubicBezTo>
                    <a:pt x="4516" y="13627"/>
                    <a:pt x="4505" y="13606"/>
                    <a:pt x="4489" y="13586"/>
                  </a:cubicBezTo>
                  <a:cubicBezTo>
                    <a:pt x="4477" y="13716"/>
                    <a:pt x="4489" y="13836"/>
                    <a:pt x="4489" y="13967"/>
                  </a:cubicBezTo>
                  <a:cubicBezTo>
                    <a:pt x="4491" y="13924"/>
                    <a:pt x="4493" y="13906"/>
                    <a:pt x="4495" y="13906"/>
                  </a:cubicBezTo>
                  <a:cubicBezTo>
                    <a:pt x="4505" y="13906"/>
                    <a:pt x="4515" y="14324"/>
                    <a:pt x="4525" y="14383"/>
                  </a:cubicBezTo>
                  <a:cubicBezTo>
                    <a:pt x="4491" y="14350"/>
                    <a:pt x="4475" y="14316"/>
                    <a:pt x="4469" y="14278"/>
                  </a:cubicBezTo>
                  <a:lnTo>
                    <a:pt x="4469" y="14278"/>
                  </a:lnTo>
                  <a:cubicBezTo>
                    <a:pt x="4490" y="14575"/>
                    <a:pt x="4499" y="14899"/>
                    <a:pt x="4465" y="15181"/>
                  </a:cubicBezTo>
                  <a:cubicBezTo>
                    <a:pt x="4453" y="15252"/>
                    <a:pt x="4489" y="15562"/>
                    <a:pt x="4489" y="15717"/>
                  </a:cubicBezTo>
                  <a:cubicBezTo>
                    <a:pt x="4477" y="15800"/>
                    <a:pt x="4418" y="16181"/>
                    <a:pt x="4465" y="16264"/>
                  </a:cubicBezTo>
                  <a:cubicBezTo>
                    <a:pt x="4465" y="16265"/>
                    <a:pt x="4465" y="16266"/>
                    <a:pt x="4466" y="16266"/>
                  </a:cubicBezTo>
                  <a:cubicBezTo>
                    <a:pt x="4469" y="16266"/>
                    <a:pt x="4490" y="16205"/>
                    <a:pt x="4501" y="16205"/>
                  </a:cubicBezTo>
                  <a:lnTo>
                    <a:pt x="4501" y="16205"/>
                  </a:lnTo>
                  <a:cubicBezTo>
                    <a:pt x="4477" y="16205"/>
                    <a:pt x="4513" y="17026"/>
                    <a:pt x="4501" y="17050"/>
                  </a:cubicBezTo>
                  <a:cubicBezTo>
                    <a:pt x="4501" y="16991"/>
                    <a:pt x="4501" y="16919"/>
                    <a:pt x="4501" y="16860"/>
                  </a:cubicBezTo>
                  <a:cubicBezTo>
                    <a:pt x="4501" y="16919"/>
                    <a:pt x="4489" y="16967"/>
                    <a:pt x="4477" y="17026"/>
                  </a:cubicBezTo>
                  <a:cubicBezTo>
                    <a:pt x="4473" y="17000"/>
                    <a:pt x="4470" y="16974"/>
                    <a:pt x="4466" y="16948"/>
                  </a:cubicBezTo>
                  <a:lnTo>
                    <a:pt x="4466" y="16948"/>
                  </a:lnTo>
                  <a:cubicBezTo>
                    <a:pt x="4469" y="17051"/>
                    <a:pt x="4465" y="17170"/>
                    <a:pt x="4465" y="17217"/>
                  </a:cubicBezTo>
                  <a:cubicBezTo>
                    <a:pt x="4465" y="17280"/>
                    <a:pt x="4479" y="17513"/>
                    <a:pt x="4485" y="17561"/>
                  </a:cubicBezTo>
                  <a:lnTo>
                    <a:pt x="4485" y="17561"/>
                  </a:lnTo>
                  <a:cubicBezTo>
                    <a:pt x="4463" y="17741"/>
                    <a:pt x="4570" y="17892"/>
                    <a:pt x="4525" y="18086"/>
                  </a:cubicBezTo>
                  <a:cubicBezTo>
                    <a:pt x="4525" y="18084"/>
                    <a:pt x="4525" y="18084"/>
                    <a:pt x="4525" y="18084"/>
                  </a:cubicBezTo>
                  <a:cubicBezTo>
                    <a:pt x="4524" y="18084"/>
                    <a:pt x="4517" y="18265"/>
                    <a:pt x="4514" y="18295"/>
                  </a:cubicBezTo>
                  <a:lnTo>
                    <a:pt x="4514" y="18295"/>
                  </a:lnTo>
                  <a:cubicBezTo>
                    <a:pt x="4514" y="18285"/>
                    <a:pt x="4513" y="18275"/>
                    <a:pt x="4513" y="18265"/>
                  </a:cubicBezTo>
                  <a:lnTo>
                    <a:pt x="4513" y="18265"/>
                  </a:lnTo>
                  <a:cubicBezTo>
                    <a:pt x="4513" y="18289"/>
                    <a:pt x="4513" y="18299"/>
                    <a:pt x="4514" y="18299"/>
                  </a:cubicBezTo>
                  <a:cubicBezTo>
                    <a:pt x="4514" y="18299"/>
                    <a:pt x="4514" y="18297"/>
                    <a:pt x="4514" y="18295"/>
                  </a:cubicBezTo>
                  <a:lnTo>
                    <a:pt x="4514" y="18295"/>
                  </a:lnTo>
                  <a:cubicBezTo>
                    <a:pt x="4527" y="18524"/>
                    <a:pt x="4557" y="18760"/>
                    <a:pt x="4489" y="18931"/>
                  </a:cubicBezTo>
                  <a:cubicBezTo>
                    <a:pt x="4489" y="18860"/>
                    <a:pt x="4489" y="18800"/>
                    <a:pt x="4501" y="18729"/>
                  </a:cubicBezTo>
                  <a:lnTo>
                    <a:pt x="4501" y="18729"/>
                  </a:lnTo>
                  <a:cubicBezTo>
                    <a:pt x="4418" y="18848"/>
                    <a:pt x="4429" y="19027"/>
                    <a:pt x="4358" y="19170"/>
                  </a:cubicBezTo>
                  <a:cubicBezTo>
                    <a:pt x="4370" y="19122"/>
                    <a:pt x="4382" y="19074"/>
                    <a:pt x="4394" y="19027"/>
                  </a:cubicBezTo>
                  <a:lnTo>
                    <a:pt x="4394" y="19027"/>
                  </a:lnTo>
                  <a:cubicBezTo>
                    <a:pt x="4310" y="19110"/>
                    <a:pt x="4275" y="19253"/>
                    <a:pt x="4191" y="19348"/>
                  </a:cubicBezTo>
                  <a:cubicBezTo>
                    <a:pt x="4251" y="19312"/>
                    <a:pt x="4275" y="19217"/>
                    <a:pt x="4346" y="19193"/>
                  </a:cubicBezTo>
                  <a:lnTo>
                    <a:pt x="4346" y="19193"/>
                  </a:lnTo>
                  <a:cubicBezTo>
                    <a:pt x="4287" y="19217"/>
                    <a:pt x="4215" y="19527"/>
                    <a:pt x="4120" y="19586"/>
                  </a:cubicBezTo>
                  <a:cubicBezTo>
                    <a:pt x="4120" y="19568"/>
                    <a:pt x="4120" y="19553"/>
                    <a:pt x="4123" y="19541"/>
                  </a:cubicBezTo>
                  <a:lnTo>
                    <a:pt x="4123" y="19541"/>
                  </a:lnTo>
                  <a:cubicBezTo>
                    <a:pt x="4026" y="19658"/>
                    <a:pt x="3874" y="19738"/>
                    <a:pt x="3775" y="19860"/>
                  </a:cubicBezTo>
                  <a:cubicBezTo>
                    <a:pt x="3771" y="19864"/>
                    <a:pt x="3776" y="19865"/>
                    <a:pt x="3785" y="19865"/>
                  </a:cubicBezTo>
                  <a:cubicBezTo>
                    <a:pt x="3802" y="19865"/>
                    <a:pt x="3834" y="19860"/>
                    <a:pt x="3834" y="19860"/>
                  </a:cubicBezTo>
                  <a:lnTo>
                    <a:pt x="3834" y="19860"/>
                  </a:lnTo>
                  <a:cubicBezTo>
                    <a:pt x="3845" y="19860"/>
                    <a:pt x="3334" y="20188"/>
                    <a:pt x="3260" y="20188"/>
                  </a:cubicBezTo>
                  <a:cubicBezTo>
                    <a:pt x="3254" y="20188"/>
                    <a:pt x="3251" y="20186"/>
                    <a:pt x="3251" y="20182"/>
                  </a:cubicBezTo>
                  <a:cubicBezTo>
                    <a:pt x="3275" y="20182"/>
                    <a:pt x="3286" y="20170"/>
                    <a:pt x="3275" y="20158"/>
                  </a:cubicBezTo>
                  <a:lnTo>
                    <a:pt x="3275" y="20158"/>
                  </a:lnTo>
                  <a:cubicBezTo>
                    <a:pt x="3138" y="20230"/>
                    <a:pt x="3028" y="20264"/>
                    <a:pt x="2891" y="20264"/>
                  </a:cubicBezTo>
                  <a:cubicBezTo>
                    <a:pt x="2825" y="20264"/>
                    <a:pt x="2752" y="20257"/>
                    <a:pt x="2667" y="20241"/>
                  </a:cubicBezTo>
                  <a:cubicBezTo>
                    <a:pt x="2477" y="20205"/>
                    <a:pt x="2143" y="20205"/>
                    <a:pt x="1965" y="20003"/>
                  </a:cubicBezTo>
                  <a:lnTo>
                    <a:pt x="1965" y="20003"/>
                  </a:lnTo>
                  <a:cubicBezTo>
                    <a:pt x="1981" y="20021"/>
                    <a:pt x="1985" y="20029"/>
                    <a:pt x="1981" y="20029"/>
                  </a:cubicBezTo>
                  <a:cubicBezTo>
                    <a:pt x="1967" y="20029"/>
                    <a:pt x="1829" y="19912"/>
                    <a:pt x="1822" y="19907"/>
                  </a:cubicBezTo>
                  <a:lnTo>
                    <a:pt x="1822" y="19907"/>
                  </a:lnTo>
                  <a:cubicBezTo>
                    <a:pt x="1786" y="19824"/>
                    <a:pt x="1643" y="19681"/>
                    <a:pt x="1584" y="19598"/>
                  </a:cubicBezTo>
                  <a:cubicBezTo>
                    <a:pt x="1608" y="19598"/>
                    <a:pt x="1620" y="19622"/>
                    <a:pt x="1643" y="19634"/>
                  </a:cubicBezTo>
                  <a:cubicBezTo>
                    <a:pt x="1572" y="19527"/>
                    <a:pt x="1477" y="19539"/>
                    <a:pt x="1477" y="19431"/>
                  </a:cubicBezTo>
                  <a:cubicBezTo>
                    <a:pt x="1489" y="19300"/>
                    <a:pt x="1286" y="19098"/>
                    <a:pt x="1250" y="18979"/>
                  </a:cubicBezTo>
                  <a:cubicBezTo>
                    <a:pt x="1203" y="18789"/>
                    <a:pt x="1250" y="18848"/>
                    <a:pt x="1191" y="18800"/>
                  </a:cubicBezTo>
                  <a:cubicBezTo>
                    <a:pt x="1108" y="18741"/>
                    <a:pt x="1167" y="18193"/>
                    <a:pt x="1155" y="18086"/>
                  </a:cubicBezTo>
                  <a:cubicBezTo>
                    <a:pt x="1143" y="17896"/>
                    <a:pt x="1155" y="17705"/>
                    <a:pt x="1155" y="17515"/>
                  </a:cubicBezTo>
                  <a:cubicBezTo>
                    <a:pt x="1155" y="17460"/>
                    <a:pt x="1116" y="17099"/>
                    <a:pt x="1154" y="17099"/>
                  </a:cubicBezTo>
                  <a:cubicBezTo>
                    <a:pt x="1157" y="17099"/>
                    <a:pt x="1162" y="17102"/>
                    <a:pt x="1167" y="17110"/>
                  </a:cubicBezTo>
                  <a:cubicBezTo>
                    <a:pt x="1143" y="17026"/>
                    <a:pt x="1155" y="16991"/>
                    <a:pt x="1167" y="16907"/>
                  </a:cubicBezTo>
                  <a:cubicBezTo>
                    <a:pt x="1167" y="16919"/>
                    <a:pt x="1179" y="16931"/>
                    <a:pt x="1191" y="16955"/>
                  </a:cubicBezTo>
                  <a:cubicBezTo>
                    <a:pt x="1171" y="16895"/>
                    <a:pt x="1159" y="16677"/>
                    <a:pt x="1163" y="16677"/>
                  </a:cubicBezTo>
                  <a:lnTo>
                    <a:pt x="1163" y="16677"/>
                  </a:lnTo>
                  <a:cubicBezTo>
                    <a:pt x="1164" y="16677"/>
                    <a:pt x="1165" y="16685"/>
                    <a:pt x="1167" y="16705"/>
                  </a:cubicBezTo>
                  <a:cubicBezTo>
                    <a:pt x="1191" y="16503"/>
                    <a:pt x="1131" y="16312"/>
                    <a:pt x="1167" y="16122"/>
                  </a:cubicBezTo>
                  <a:lnTo>
                    <a:pt x="1167" y="16122"/>
                  </a:lnTo>
                  <a:cubicBezTo>
                    <a:pt x="1163" y="16137"/>
                    <a:pt x="1156" y="16141"/>
                    <a:pt x="1149" y="16141"/>
                  </a:cubicBezTo>
                  <a:cubicBezTo>
                    <a:pt x="1147" y="16141"/>
                    <a:pt x="1145" y="16141"/>
                    <a:pt x="1144" y="16140"/>
                  </a:cubicBezTo>
                  <a:lnTo>
                    <a:pt x="1144" y="16140"/>
                  </a:lnTo>
                  <a:cubicBezTo>
                    <a:pt x="1156" y="15938"/>
                    <a:pt x="1191" y="15631"/>
                    <a:pt x="1167" y="15383"/>
                  </a:cubicBezTo>
                  <a:lnTo>
                    <a:pt x="1167" y="15383"/>
                  </a:lnTo>
                  <a:cubicBezTo>
                    <a:pt x="1167" y="15419"/>
                    <a:pt x="1155" y="15467"/>
                    <a:pt x="1155" y="15502"/>
                  </a:cubicBezTo>
                  <a:cubicBezTo>
                    <a:pt x="1155" y="15395"/>
                    <a:pt x="1179" y="15098"/>
                    <a:pt x="1167" y="15038"/>
                  </a:cubicBezTo>
                  <a:cubicBezTo>
                    <a:pt x="1145" y="14880"/>
                    <a:pt x="1229" y="14606"/>
                    <a:pt x="1208" y="14466"/>
                  </a:cubicBezTo>
                  <a:lnTo>
                    <a:pt x="1208" y="14466"/>
                  </a:lnTo>
                  <a:cubicBezTo>
                    <a:pt x="1215" y="14509"/>
                    <a:pt x="1215" y="14557"/>
                    <a:pt x="1215" y="14598"/>
                  </a:cubicBezTo>
                  <a:cubicBezTo>
                    <a:pt x="1227" y="14383"/>
                    <a:pt x="1203" y="14205"/>
                    <a:pt x="1179" y="13990"/>
                  </a:cubicBezTo>
                  <a:cubicBezTo>
                    <a:pt x="1191" y="13931"/>
                    <a:pt x="1191" y="12978"/>
                    <a:pt x="1191" y="12978"/>
                  </a:cubicBezTo>
                  <a:lnTo>
                    <a:pt x="1191" y="12978"/>
                  </a:lnTo>
                  <a:cubicBezTo>
                    <a:pt x="1178" y="13012"/>
                    <a:pt x="1168" y="13027"/>
                    <a:pt x="1160" y="13027"/>
                  </a:cubicBezTo>
                  <a:cubicBezTo>
                    <a:pt x="1118" y="13027"/>
                    <a:pt x="1145" y="12616"/>
                    <a:pt x="1155" y="12526"/>
                  </a:cubicBezTo>
                  <a:cubicBezTo>
                    <a:pt x="1191" y="11966"/>
                    <a:pt x="1179" y="11359"/>
                    <a:pt x="1179" y="10788"/>
                  </a:cubicBezTo>
                  <a:lnTo>
                    <a:pt x="1179" y="10788"/>
                  </a:lnTo>
                  <a:cubicBezTo>
                    <a:pt x="1167" y="10811"/>
                    <a:pt x="1143" y="10835"/>
                    <a:pt x="1131" y="10859"/>
                  </a:cubicBezTo>
                  <a:cubicBezTo>
                    <a:pt x="1131" y="10811"/>
                    <a:pt x="1120" y="10645"/>
                    <a:pt x="1143" y="10609"/>
                  </a:cubicBezTo>
                  <a:cubicBezTo>
                    <a:pt x="1156" y="10618"/>
                    <a:pt x="1166" y="10628"/>
                    <a:pt x="1172" y="10640"/>
                  </a:cubicBezTo>
                  <a:lnTo>
                    <a:pt x="1172" y="10640"/>
                  </a:lnTo>
                  <a:cubicBezTo>
                    <a:pt x="1172" y="10532"/>
                    <a:pt x="1164" y="10364"/>
                    <a:pt x="1155" y="10347"/>
                  </a:cubicBezTo>
                  <a:lnTo>
                    <a:pt x="1155" y="10347"/>
                  </a:lnTo>
                  <a:cubicBezTo>
                    <a:pt x="1175" y="10387"/>
                    <a:pt x="1178" y="10427"/>
                    <a:pt x="1186" y="10468"/>
                  </a:cubicBezTo>
                  <a:lnTo>
                    <a:pt x="1186" y="10468"/>
                  </a:lnTo>
                  <a:cubicBezTo>
                    <a:pt x="1184" y="10436"/>
                    <a:pt x="1191" y="10387"/>
                    <a:pt x="1191" y="10359"/>
                  </a:cubicBezTo>
                  <a:cubicBezTo>
                    <a:pt x="1151" y="10312"/>
                    <a:pt x="1152" y="10148"/>
                    <a:pt x="1161" y="9979"/>
                  </a:cubicBezTo>
                  <a:lnTo>
                    <a:pt x="1161" y="9979"/>
                  </a:lnTo>
                  <a:lnTo>
                    <a:pt x="1155" y="10002"/>
                  </a:lnTo>
                  <a:cubicBezTo>
                    <a:pt x="1149" y="9946"/>
                    <a:pt x="1149" y="9929"/>
                    <a:pt x="1153" y="9929"/>
                  </a:cubicBezTo>
                  <a:cubicBezTo>
                    <a:pt x="1155" y="9929"/>
                    <a:pt x="1159" y="9936"/>
                    <a:pt x="1163" y="9945"/>
                  </a:cubicBezTo>
                  <a:lnTo>
                    <a:pt x="1163" y="9945"/>
                  </a:lnTo>
                  <a:cubicBezTo>
                    <a:pt x="1170" y="9826"/>
                    <a:pt x="1179" y="9708"/>
                    <a:pt x="1179" y="9633"/>
                  </a:cubicBezTo>
                  <a:lnTo>
                    <a:pt x="1179" y="9633"/>
                  </a:lnTo>
                  <a:cubicBezTo>
                    <a:pt x="1167" y="9668"/>
                    <a:pt x="1155" y="9704"/>
                    <a:pt x="1143" y="9740"/>
                  </a:cubicBezTo>
                  <a:cubicBezTo>
                    <a:pt x="1143" y="9740"/>
                    <a:pt x="1151" y="9563"/>
                    <a:pt x="1131" y="9563"/>
                  </a:cubicBezTo>
                  <a:cubicBezTo>
                    <a:pt x="1126" y="9563"/>
                    <a:pt x="1119" y="9574"/>
                    <a:pt x="1109" y="9603"/>
                  </a:cubicBezTo>
                  <a:lnTo>
                    <a:pt x="1109" y="9603"/>
                  </a:lnTo>
                  <a:cubicBezTo>
                    <a:pt x="1261" y="9115"/>
                    <a:pt x="1120" y="8428"/>
                    <a:pt x="1131" y="7918"/>
                  </a:cubicBezTo>
                  <a:lnTo>
                    <a:pt x="1131" y="7918"/>
                  </a:lnTo>
                  <a:cubicBezTo>
                    <a:pt x="1129" y="7941"/>
                    <a:pt x="1124" y="7950"/>
                    <a:pt x="1120" y="7950"/>
                  </a:cubicBezTo>
                  <a:cubicBezTo>
                    <a:pt x="1106" y="7950"/>
                    <a:pt x="1092" y="7859"/>
                    <a:pt x="1120" y="7823"/>
                  </a:cubicBezTo>
                  <a:cubicBezTo>
                    <a:pt x="1191" y="7704"/>
                    <a:pt x="1120" y="7491"/>
                    <a:pt x="1179" y="7348"/>
                  </a:cubicBezTo>
                  <a:lnTo>
                    <a:pt x="1179" y="7348"/>
                  </a:lnTo>
                  <a:cubicBezTo>
                    <a:pt x="1178" y="7348"/>
                    <a:pt x="1178" y="7349"/>
                    <a:pt x="1178" y="7349"/>
                  </a:cubicBezTo>
                  <a:cubicBezTo>
                    <a:pt x="1167" y="7349"/>
                    <a:pt x="1147" y="7021"/>
                    <a:pt x="1127" y="7021"/>
                  </a:cubicBezTo>
                  <a:cubicBezTo>
                    <a:pt x="1125" y="7021"/>
                    <a:pt x="1122" y="7026"/>
                    <a:pt x="1120" y="7037"/>
                  </a:cubicBezTo>
                  <a:cubicBezTo>
                    <a:pt x="1131" y="6728"/>
                    <a:pt x="1167" y="6323"/>
                    <a:pt x="1167" y="5966"/>
                  </a:cubicBezTo>
                  <a:cubicBezTo>
                    <a:pt x="1170" y="5964"/>
                    <a:pt x="1173" y="5964"/>
                    <a:pt x="1177" y="5964"/>
                  </a:cubicBezTo>
                  <a:cubicBezTo>
                    <a:pt x="1208" y="5964"/>
                    <a:pt x="1276" y="6003"/>
                    <a:pt x="1286" y="6013"/>
                  </a:cubicBezTo>
                  <a:cubicBezTo>
                    <a:pt x="1286" y="5992"/>
                    <a:pt x="1286" y="5980"/>
                    <a:pt x="1291" y="5980"/>
                  </a:cubicBezTo>
                  <a:cubicBezTo>
                    <a:pt x="1294" y="5980"/>
                    <a:pt x="1300" y="5986"/>
                    <a:pt x="1310" y="6001"/>
                  </a:cubicBezTo>
                  <a:cubicBezTo>
                    <a:pt x="1298" y="5977"/>
                    <a:pt x="1298" y="5966"/>
                    <a:pt x="1286" y="5942"/>
                  </a:cubicBezTo>
                  <a:lnTo>
                    <a:pt x="1286" y="5942"/>
                  </a:lnTo>
                  <a:cubicBezTo>
                    <a:pt x="1322" y="5966"/>
                    <a:pt x="1346" y="5989"/>
                    <a:pt x="1370" y="6013"/>
                  </a:cubicBezTo>
                  <a:cubicBezTo>
                    <a:pt x="1370" y="6013"/>
                    <a:pt x="1381" y="5977"/>
                    <a:pt x="1381" y="5977"/>
                  </a:cubicBezTo>
                  <a:cubicBezTo>
                    <a:pt x="1405" y="6001"/>
                    <a:pt x="1405" y="6013"/>
                    <a:pt x="1393" y="6025"/>
                  </a:cubicBezTo>
                  <a:cubicBezTo>
                    <a:pt x="1395" y="6030"/>
                    <a:pt x="1399" y="6032"/>
                    <a:pt x="1405" y="6032"/>
                  </a:cubicBezTo>
                  <a:cubicBezTo>
                    <a:pt x="1445" y="6032"/>
                    <a:pt x="1565" y="5953"/>
                    <a:pt x="1622" y="5953"/>
                  </a:cubicBezTo>
                  <a:cubicBezTo>
                    <a:pt x="1626" y="5953"/>
                    <a:pt x="1629" y="5953"/>
                    <a:pt x="1631" y="5954"/>
                  </a:cubicBezTo>
                  <a:cubicBezTo>
                    <a:pt x="1631" y="5977"/>
                    <a:pt x="1631" y="5989"/>
                    <a:pt x="1631" y="6001"/>
                  </a:cubicBezTo>
                  <a:cubicBezTo>
                    <a:pt x="1655" y="5989"/>
                    <a:pt x="1667" y="5966"/>
                    <a:pt x="1667" y="5930"/>
                  </a:cubicBezTo>
                  <a:cubicBezTo>
                    <a:pt x="1673" y="5946"/>
                    <a:pt x="1676" y="5955"/>
                    <a:pt x="1680" y="5955"/>
                  </a:cubicBezTo>
                  <a:cubicBezTo>
                    <a:pt x="1682" y="5955"/>
                    <a:pt x="1684" y="5953"/>
                    <a:pt x="1686" y="5949"/>
                  </a:cubicBezTo>
                  <a:lnTo>
                    <a:pt x="1686" y="5949"/>
                  </a:lnTo>
                  <a:cubicBezTo>
                    <a:pt x="1683" y="5982"/>
                    <a:pt x="1745" y="5982"/>
                    <a:pt x="1760" y="5995"/>
                  </a:cubicBezTo>
                  <a:lnTo>
                    <a:pt x="1760" y="5995"/>
                  </a:lnTo>
                  <a:cubicBezTo>
                    <a:pt x="1753" y="5973"/>
                    <a:pt x="1737" y="5903"/>
                    <a:pt x="1755" y="5903"/>
                  </a:cubicBezTo>
                  <a:cubicBezTo>
                    <a:pt x="1757" y="5903"/>
                    <a:pt x="1759" y="5904"/>
                    <a:pt x="1762" y="5906"/>
                  </a:cubicBezTo>
                  <a:cubicBezTo>
                    <a:pt x="1752" y="5906"/>
                    <a:pt x="1819" y="5974"/>
                    <a:pt x="1818" y="5995"/>
                  </a:cubicBezTo>
                  <a:lnTo>
                    <a:pt x="1818" y="5995"/>
                  </a:lnTo>
                  <a:cubicBezTo>
                    <a:pt x="1821" y="5993"/>
                    <a:pt x="1825" y="5992"/>
                    <a:pt x="1828" y="5992"/>
                  </a:cubicBezTo>
                  <a:cubicBezTo>
                    <a:pt x="1834" y="5992"/>
                    <a:pt x="1840" y="5995"/>
                    <a:pt x="1846" y="6001"/>
                  </a:cubicBezTo>
                  <a:cubicBezTo>
                    <a:pt x="1846" y="5978"/>
                    <a:pt x="1841" y="5959"/>
                    <a:pt x="1837" y="5956"/>
                  </a:cubicBezTo>
                  <a:lnTo>
                    <a:pt x="1837" y="5956"/>
                  </a:lnTo>
                  <a:cubicBezTo>
                    <a:pt x="1848" y="5928"/>
                    <a:pt x="1861" y="5918"/>
                    <a:pt x="1893" y="5918"/>
                  </a:cubicBezTo>
                  <a:cubicBezTo>
                    <a:pt x="1891" y="5930"/>
                    <a:pt x="1889" y="5939"/>
                    <a:pt x="1887" y="5946"/>
                  </a:cubicBezTo>
                  <a:lnTo>
                    <a:pt x="1887" y="5946"/>
                  </a:lnTo>
                  <a:cubicBezTo>
                    <a:pt x="1887" y="5946"/>
                    <a:pt x="1888" y="5946"/>
                    <a:pt x="1888" y="5946"/>
                  </a:cubicBezTo>
                  <a:cubicBezTo>
                    <a:pt x="1890" y="5946"/>
                    <a:pt x="1892" y="5948"/>
                    <a:pt x="1893" y="5954"/>
                  </a:cubicBezTo>
                  <a:cubicBezTo>
                    <a:pt x="1882" y="5977"/>
                    <a:pt x="1870" y="6001"/>
                    <a:pt x="1846" y="6001"/>
                  </a:cubicBezTo>
                  <a:cubicBezTo>
                    <a:pt x="1870" y="6001"/>
                    <a:pt x="1870" y="6001"/>
                    <a:pt x="1870" y="6025"/>
                  </a:cubicBezTo>
                  <a:cubicBezTo>
                    <a:pt x="1874" y="6000"/>
                    <a:pt x="1878" y="5994"/>
                    <a:pt x="1882" y="5994"/>
                  </a:cubicBezTo>
                  <a:cubicBezTo>
                    <a:pt x="1887" y="5994"/>
                    <a:pt x="1892" y="6000"/>
                    <a:pt x="1898" y="6000"/>
                  </a:cubicBezTo>
                  <a:cubicBezTo>
                    <a:pt x="1904" y="6000"/>
                    <a:pt x="1910" y="5996"/>
                    <a:pt x="1917" y="5977"/>
                  </a:cubicBezTo>
                  <a:lnTo>
                    <a:pt x="1917" y="5977"/>
                  </a:lnTo>
                  <a:cubicBezTo>
                    <a:pt x="1910" y="5998"/>
                    <a:pt x="1911" y="6011"/>
                    <a:pt x="1916" y="6011"/>
                  </a:cubicBezTo>
                  <a:cubicBezTo>
                    <a:pt x="1919" y="6011"/>
                    <a:pt x="1924" y="6004"/>
                    <a:pt x="1929" y="5989"/>
                  </a:cubicBezTo>
                  <a:lnTo>
                    <a:pt x="1929" y="5989"/>
                  </a:lnTo>
                  <a:cubicBezTo>
                    <a:pt x="1929" y="6001"/>
                    <a:pt x="1929" y="6013"/>
                    <a:pt x="1917" y="6037"/>
                  </a:cubicBezTo>
                  <a:cubicBezTo>
                    <a:pt x="1925" y="6033"/>
                    <a:pt x="1932" y="6032"/>
                    <a:pt x="1938" y="6032"/>
                  </a:cubicBezTo>
                  <a:cubicBezTo>
                    <a:pt x="1949" y="6032"/>
                    <a:pt x="1957" y="6037"/>
                    <a:pt x="1965" y="6037"/>
                  </a:cubicBezTo>
                  <a:cubicBezTo>
                    <a:pt x="1953" y="6025"/>
                    <a:pt x="1941" y="6013"/>
                    <a:pt x="1941" y="5989"/>
                  </a:cubicBezTo>
                  <a:cubicBezTo>
                    <a:pt x="1946" y="5984"/>
                    <a:pt x="1951" y="5982"/>
                    <a:pt x="1954" y="5982"/>
                  </a:cubicBezTo>
                  <a:cubicBezTo>
                    <a:pt x="1976" y="5982"/>
                    <a:pt x="1981" y="6050"/>
                    <a:pt x="2007" y="6050"/>
                  </a:cubicBezTo>
                  <a:cubicBezTo>
                    <a:pt x="2009" y="6050"/>
                    <a:pt x="2011" y="6049"/>
                    <a:pt x="2012" y="6049"/>
                  </a:cubicBezTo>
                  <a:cubicBezTo>
                    <a:pt x="2001" y="6037"/>
                    <a:pt x="1989" y="6037"/>
                    <a:pt x="2001" y="6013"/>
                  </a:cubicBezTo>
                  <a:lnTo>
                    <a:pt x="2001" y="6013"/>
                  </a:lnTo>
                  <a:cubicBezTo>
                    <a:pt x="2007" y="6018"/>
                    <a:pt x="2014" y="6021"/>
                    <a:pt x="2019" y="6021"/>
                  </a:cubicBezTo>
                  <a:cubicBezTo>
                    <a:pt x="2048" y="6021"/>
                    <a:pt x="2062" y="5962"/>
                    <a:pt x="2086" y="5962"/>
                  </a:cubicBezTo>
                  <a:cubicBezTo>
                    <a:pt x="2089" y="5962"/>
                    <a:pt x="2092" y="5963"/>
                    <a:pt x="2096" y="5966"/>
                  </a:cubicBezTo>
                  <a:cubicBezTo>
                    <a:pt x="2108" y="5989"/>
                    <a:pt x="2096" y="6001"/>
                    <a:pt x="2096" y="6025"/>
                  </a:cubicBezTo>
                  <a:cubicBezTo>
                    <a:pt x="2102" y="6027"/>
                    <a:pt x="2108" y="6028"/>
                    <a:pt x="2113" y="6028"/>
                  </a:cubicBezTo>
                  <a:cubicBezTo>
                    <a:pt x="2137" y="6028"/>
                    <a:pt x="2151" y="6008"/>
                    <a:pt x="2145" y="5973"/>
                  </a:cubicBezTo>
                  <a:lnTo>
                    <a:pt x="2145" y="5973"/>
                  </a:lnTo>
                  <a:cubicBezTo>
                    <a:pt x="2149" y="5982"/>
                    <a:pt x="2158" y="5989"/>
                    <a:pt x="2167" y="5989"/>
                  </a:cubicBezTo>
                  <a:cubicBezTo>
                    <a:pt x="2163" y="6006"/>
                    <a:pt x="2162" y="6010"/>
                    <a:pt x="2161" y="6010"/>
                  </a:cubicBezTo>
                  <a:cubicBezTo>
                    <a:pt x="2160" y="6010"/>
                    <a:pt x="2160" y="6008"/>
                    <a:pt x="2159" y="6008"/>
                  </a:cubicBezTo>
                  <a:cubicBezTo>
                    <a:pt x="2157" y="6008"/>
                    <a:pt x="2153" y="6013"/>
                    <a:pt x="2143" y="6037"/>
                  </a:cubicBezTo>
                  <a:cubicBezTo>
                    <a:pt x="2148" y="6044"/>
                    <a:pt x="2152" y="6047"/>
                    <a:pt x="2156" y="6047"/>
                  </a:cubicBezTo>
                  <a:cubicBezTo>
                    <a:pt x="2172" y="6047"/>
                    <a:pt x="2182" y="5999"/>
                    <a:pt x="2191" y="5989"/>
                  </a:cubicBezTo>
                  <a:cubicBezTo>
                    <a:pt x="2203" y="6001"/>
                    <a:pt x="2239" y="6025"/>
                    <a:pt x="2191" y="6061"/>
                  </a:cubicBezTo>
                  <a:cubicBezTo>
                    <a:pt x="2218" y="6050"/>
                    <a:pt x="2247" y="6044"/>
                    <a:pt x="2276" y="6044"/>
                  </a:cubicBezTo>
                  <a:cubicBezTo>
                    <a:pt x="2312" y="6044"/>
                    <a:pt x="2349" y="6053"/>
                    <a:pt x="2382" y="6073"/>
                  </a:cubicBezTo>
                  <a:cubicBezTo>
                    <a:pt x="2370" y="6049"/>
                    <a:pt x="2382" y="6025"/>
                    <a:pt x="2393" y="6001"/>
                  </a:cubicBezTo>
                  <a:cubicBezTo>
                    <a:pt x="2405" y="6013"/>
                    <a:pt x="2405" y="6037"/>
                    <a:pt x="2405" y="6049"/>
                  </a:cubicBezTo>
                  <a:cubicBezTo>
                    <a:pt x="2405" y="6026"/>
                    <a:pt x="2415" y="6013"/>
                    <a:pt x="2429" y="6013"/>
                  </a:cubicBezTo>
                  <a:cubicBezTo>
                    <a:pt x="2436" y="6013"/>
                    <a:pt x="2445" y="6017"/>
                    <a:pt x="2453" y="6025"/>
                  </a:cubicBezTo>
                  <a:cubicBezTo>
                    <a:pt x="2441" y="6025"/>
                    <a:pt x="2417" y="6085"/>
                    <a:pt x="2429" y="6108"/>
                  </a:cubicBezTo>
                  <a:cubicBezTo>
                    <a:pt x="2429" y="6037"/>
                    <a:pt x="2489" y="6096"/>
                    <a:pt x="2489" y="6013"/>
                  </a:cubicBezTo>
                  <a:cubicBezTo>
                    <a:pt x="2501" y="6025"/>
                    <a:pt x="2513" y="6037"/>
                    <a:pt x="2501" y="6037"/>
                  </a:cubicBezTo>
                  <a:cubicBezTo>
                    <a:pt x="2503" y="6043"/>
                    <a:pt x="2504" y="6045"/>
                    <a:pt x="2506" y="6045"/>
                  </a:cubicBezTo>
                  <a:cubicBezTo>
                    <a:pt x="2513" y="6045"/>
                    <a:pt x="2516" y="5988"/>
                    <a:pt x="2532" y="5988"/>
                  </a:cubicBezTo>
                  <a:cubicBezTo>
                    <a:pt x="2534" y="5988"/>
                    <a:pt x="2535" y="5989"/>
                    <a:pt x="2536" y="5989"/>
                  </a:cubicBezTo>
                  <a:cubicBezTo>
                    <a:pt x="2547" y="6000"/>
                    <a:pt x="2556" y="6009"/>
                    <a:pt x="2565" y="6009"/>
                  </a:cubicBezTo>
                  <a:cubicBezTo>
                    <a:pt x="2576" y="6009"/>
                    <a:pt x="2589" y="5997"/>
                    <a:pt x="2608" y="5966"/>
                  </a:cubicBezTo>
                  <a:cubicBezTo>
                    <a:pt x="2608" y="5972"/>
                    <a:pt x="2608" y="5977"/>
                    <a:pt x="2608" y="5980"/>
                  </a:cubicBezTo>
                  <a:lnTo>
                    <a:pt x="2608" y="5980"/>
                  </a:lnTo>
                  <a:cubicBezTo>
                    <a:pt x="2597" y="5999"/>
                    <a:pt x="2601" y="6018"/>
                    <a:pt x="2620" y="6037"/>
                  </a:cubicBezTo>
                  <a:cubicBezTo>
                    <a:pt x="2626" y="6035"/>
                    <a:pt x="2630" y="6034"/>
                    <a:pt x="2634" y="6034"/>
                  </a:cubicBezTo>
                  <a:cubicBezTo>
                    <a:pt x="2650" y="6034"/>
                    <a:pt x="2650" y="6052"/>
                    <a:pt x="2668" y="6088"/>
                  </a:cubicBezTo>
                  <a:lnTo>
                    <a:pt x="2668" y="6088"/>
                  </a:lnTo>
                  <a:cubicBezTo>
                    <a:pt x="2655" y="6060"/>
                    <a:pt x="2655" y="6032"/>
                    <a:pt x="2655" y="6013"/>
                  </a:cubicBezTo>
                  <a:lnTo>
                    <a:pt x="2655" y="6013"/>
                  </a:lnTo>
                  <a:cubicBezTo>
                    <a:pt x="2671" y="6032"/>
                    <a:pt x="2683" y="6037"/>
                    <a:pt x="2694" y="6037"/>
                  </a:cubicBezTo>
                  <a:cubicBezTo>
                    <a:pt x="2704" y="6037"/>
                    <a:pt x="2712" y="6033"/>
                    <a:pt x="2718" y="6033"/>
                  </a:cubicBezTo>
                  <a:cubicBezTo>
                    <a:pt x="2728" y="6033"/>
                    <a:pt x="2734" y="6040"/>
                    <a:pt x="2739" y="6073"/>
                  </a:cubicBezTo>
                  <a:cubicBezTo>
                    <a:pt x="2739" y="6073"/>
                    <a:pt x="2752" y="5987"/>
                    <a:pt x="2778" y="5987"/>
                  </a:cubicBezTo>
                  <a:cubicBezTo>
                    <a:pt x="2787" y="5987"/>
                    <a:pt x="2798" y="5997"/>
                    <a:pt x="2810" y="6025"/>
                  </a:cubicBezTo>
                  <a:cubicBezTo>
                    <a:pt x="2810" y="6005"/>
                    <a:pt x="2814" y="5997"/>
                    <a:pt x="2817" y="5997"/>
                  </a:cubicBezTo>
                  <a:cubicBezTo>
                    <a:pt x="2820" y="5997"/>
                    <a:pt x="2822" y="6002"/>
                    <a:pt x="2822" y="6013"/>
                  </a:cubicBezTo>
                  <a:cubicBezTo>
                    <a:pt x="2836" y="5986"/>
                    <a:pt x="2853" y="5963"/>
                    <a:pt x="2865" y="5963"/>
                  </a:cubicBezTo>
                  <a:cubicBezTo>
                    <a:pt x="2875" y="5963"/>
                    <a:pt x="2882" y="5977"/>
                    <a:pt x="2882" y="6013"/>
                  </a:cubicBezTo>
                  <a:cubicBezTo>
                    <a:pt x="2910" y="5978"/>
                    <a:pt x="2913" y="5968"/>
                    <a:pt x="2918" y="5968"/>
                  </a:cubicBezTo>
                  <a:cubicBezTo>
                    <a:pt x="2922" y="5968"/>
                    <a:pt x="2927" y="5973"/>
                    <a:pt x="2941" y="5977"/>
                  </a:cubicBezTo>
                  <a:cubicBezTo>
                    <a:pt x="2929" y="5930"/>
                    <a:pt x="2977" y="5846"/>
                    <a:pt x="2977" y="5823"/>
                  </a:cubicBezTo>
                  <a:cubicBezTo>
                    <a:pt x="2977" y="5835"/>
                    <a:pt x="2977" y="5906"/>
                    <a:pt x="2977" y="5906"/>
                  </a:cubicBezTo>
                  <a:cubicBezTo>
                    <a:pt x="2973" y="5890"/>
                    <a:pt x="2969" y="5882"/>
                    <a:pt x="2965" y="5882"/>
                  </a:cubicBezTo>
                  <a:cubicBezTo>
                    <a:pt x="2958" y="5882"/>
                    <a:pt x="2953" y="5911"/>
                    <a:pt x="2953" y="5966"/>
                  </a:cubicBezTo>
                  <a:cubicBezTo>
                    <a:pt x="2957" y="5959"/>
                    <a:pt x="2959" y="5956"/>
                    <a:pt x="2961" y="5956"/>
                  </a:cubicBezTo>
                  <a:cubicBezTo>
                    <a:pt x="2966" y="5956"/>
                    <a:pt x="2968" y="5972"/>
                    <a:pt x="2977" y="5989"/>
                  </a:cubicBezTo>
                  <a:cubicBezTo>
                    <a:pt x="2980" y="5986"/>
                    <a:pt x="2982" y="5984"/>
                    <a:pt x="2983" y="5984"/>
                  </a:cubicBezTo>
                  <a:cubicBezTo>
                    <a:pt x="2986" y="5984"/>
                    <a:pt x="2987" y="5993"/>
                    <a:pt x="3013" y="6001"/>
                  </a:cubicBezTo>
                  <a:cubicBezTo>
                    <a:pt x="3025" y="5954"/>
                    <a:pt x="3048" y="5906"/>
                    <a:pt x="3084" y="5870"/>
                  </a:cubicBezTo>
                  <a:lnTo>
                    <a:pt x="3084" y="5870"/>
                  </a:lnTo>
                  <a:cubicBezTo>
                    <a:pt x="3048" y="6001"/>
                    <a:pt x="3072" y="5930"/>
                    <a:pt x="3036" y="6001"/>
                  </a:cubicBezTo>
                  <a:cubicBezTo>
                    <a:pt x="3066" y="5994"/>
                    <a:pt x="3068" y="5977"/>
                    <a:pt x="3071" y="5977"/>
                  </a:cubicBezTo>
                  <a:cubicBezTo>
                    <a:pt x="3073" y="5977"/>
                    <a:pt x="3075" y="5983"/>
                    <a:pt x="3084" y="6001"/>
                  </a:cubicBezTo>
                  <a:cubicBezTo>
                    <a:pt x="3084" y="5977"/>
                    <a:pt x="3096" y="5954"/>
                    <a:pt x="3132" y="5942"/>
                  </a:cubicBezTo>
                  <a:cubicBezTo>
                    <a:pt x="3132" y="5949"/>
                    <a:pt x="3167" y="5971"/>
                    <a:pt x="3199" y="5971"/>
                  </a:cubicBezTo>
                  <a:cubicBezTo>
                    <a:pt x="3223" y="5971"/>
                    <a:pt x="3246" y="5959"/>
                    <a:pt x="3251" y="5918"/>
                  </a:cubicBezTo>
                  <a:lnTo>
                    <a:pt x="3251" y="5918"/>
                  </a:lnTo>
                  <a:cubicBezTo>
                    <a:pt x="3251" y="5926"/>
                    <a:pt x="3251" y="5934"/>
                    <a:pt x="3250" y="5942"/>
                  </a:cubicBezTo>
                  <a:lnTo>
                    <a:pt x="3250" y="5942"/>
                  </a:lnTo>
                  <a:cubicBezTo>
                    <a:pt x="3262" y="5898"/>
                    <a:pt x="3278" y="5855"/>
                    <a:pt x="3286" y="5811"/>
                  </a:cubicBezTo>
                  <a:lnTo>
                    <a:pt x="3286" y="5811"/>
                  </a:lnTo>
                  <a:cubicBezTo>
                    <a:pt x="3286" y="5811"/>
                    <a:pt x="3268" y="5999"/>
                    <a:pt x="3297" y="5999"/>
                  </a:cubicBezTo>
                  <a:cubicBezTo>
                    <a:pt x="3301" y="5999"/>
                    <a:pt x="3305" y="5996"/>
                    <a:pt x="3310" y="5989"/>
                  </a:cubicBezTo>
                  <a:cubicBezTo>
                    <a:pt x="3298" y="5966"/>
                    <a:pt x="3298" y="5942"/>
                    <a:pt x="3298" y="5918"/>
                  </a:cubicBezTo>
                  <a:lnTo>
                    <a:pt x="3298" y="5918"/>
                  </a:lnTo>
                  <a:cubicBezTo>
                    <a:pt x="3310" y="5954"/>
                    <a:pt x="3322" y="5977"/>
                    <a:pt x="3334" y="5989"/>
                  </a:cubicBezTo>
                  <a:cubicBezTo>
                    <a:pt x="3322" y="5966"/>
                    <a:pt x="3334" y="5942"/>
                    <a:pt x="3346" y="5918"/>
                  </a:cubicBezTo>
                  <a:cubicBezTo>
                    <a:pt x="3346" y="5942"/>
                    <a:pt x="3346" y="5966"/>
                    <a:pt x="3346" y="5989"/>
                  </a:cubicBezTo>
                  <a:cubicBezTo>
                    <a:pt x="3346" y="5966"/>
                    <a:pt x="3358" y="5942"/>
                    <a:pt x="3370" y="5918"/>
                  </a:cubicBezTo>
                  <a:lnTo>
                    <a:pt x="3370" y="5918"/>
                  </a:lnTo>
                  <a:cubicBezTo>
                    <a:pt x="3358" y="5954"/>
                    <a:pt x="3358" y="5977"/>
                    <a:pt x="3370" y="6001"/>
                  </a:cubicBezTo>
                  <a:cubicBezTo>
                    <a:pt x="3378" y="6001"/>
                    <a:pt x="3386" y="5996"/>
                    <a:pt x="3390" y="5996"/>
                  </a:cubicBezTo>
                  <a:cubicBezTo>
                    <a:pt x="3392" y="5996"/>
                    <a:pt x="3394" y="5997"/>
                    <a:pt x="3394" y="6001"/>
                  </a:cubicBezTo>
                  <a:cubicBezTo>
                    <a:pt x="3394" y="6001"/>
                    <a:pt x="3417" y="5882"/>
                    <a:pt x="3441" y="5882"/>
                  </a:cubicBezTo>
                  <a:cubicBezTo>
                    <a:pt x="3441" y="5918"/>
                    <a:pt x="3441" y="5954"/>
                    <a:pt x="3453" y="5977"/>
                  </a:cubicBezTo>
                  <a:cubicBezTo>
                    <a:pt x="3453" y="5918"/>
                    <a:pt x="3477" y="5846"/>
                    <a:pt x="3501" y="5787"/>
                  </a:cubicBezTo>
                  <a:cubicBezTo>
                    <a:pt x="3501" y="5798"/>
                    <a:pt x="3503" y="5804"/>
                    <a:pt x="3507" y="5804"/>
                  </a:cubicBezTo>
                  <a:cubicBezTo>
                    <a:pt x="3511" y="5804"/>
                    <a:pt x="3518" y="5795"/>
                    <a:pt x="3525" y="5775"/>
                  </a:cubicBezTo>
                  <a:lnTo>
                    <a:pt x="3525" y="5775"/>
                  </a:lnTo>
                  <a:cubicBezTo>
                    <a:pt x="3525" y="5799"/>
                    <a:pt x="3465" y="6049"/>
                    <a:pt x="3465" y="6049"/>
                  </a:cubicBezTo>
                  <a:cubicBezTo>
                    <a:pt x="3477" y="6049"/>
                    <a:pt x="3501" y="6049"/>
                    <a:pt x="3513" y="6061"/>
                  </a:cubicBezTo>
                  <a:cubicBezTo>
                    <a:pt x="3513" y="6025"/>
                    <a:pt x="3525" y="6001"/>
                    <a:pt x="3536" y="5977"/>
                  </a:cubicBezTo>
                  <a:lnTo>
                    <a:pt x="3536" y="5977"/>
                  </a:lnTo>
                  <a:cubicBezTo>
                    <a:pt x="3525" y="5989"/>
                    <a:pt x="3513" y="6013"/>
                    <a:pt x="3489" y="6025"/>
                  </a:cubicBezTo>
                  <a:cubicBezTo>
                    <a:pt x="3489" y="5977"/>
                    <a:pt x="3501" y="5942"/>
                    <a:pt x="3548" y="5906"/>
                  </a:cubicBezTo>
                  <a:lnTo>
                    <a:pt x="3548" y="5906"/>
                  </a:lnTo>
                  <a:cubicBezTo>
                    <a:pt x="3548" y="5942"/>
                    <a:pt x="3548" y="5966"/>
                    <a:pt x="3536" y="6001"/>
                  </a:cubicBezTo>
                  <a:cubicBezTo>
                    <a:pt x="3536" y="6001"/>
                    <a:pt x="3564" y="5993"/>
                    <a:pt x="3587" y="5993"/>
                  </a:cubicBezTo>
                  <a:cubicBezTo>
                    <a:pt x="3599" y="5993"/>
                    <a:pt x="3610" y="5996"/>
                    <a:pt x="3616" y="6002"/>
                  </a:cubicBezTo>
                  <a:lnTo>
                    <a:pt x="3616" y="6002"/>
                  </a:lnTo>
                  <a:cubicBezTo>
                    <a:pt x="3596" y="5942"/>
                    <a:pt x="3597" y="5854"/>
                    <a:pt x="3608" y="5787"/>
                  </a:cubicBezTo>
                  <a:lnTo>
                    <a:pt x="3608" y="5787"/>
                  </a:lnTo>
                  <a:cubicBezTo>
                    <a:pt x="3656" y="5858"/>
                    <a:pt x="3620" y="5906"/>
                    <a:pt x="3644" y="5977"/>
                  </a:cubicBezTo>
                  <a:cubicBezTo>
                    <a:pt x="3644" y="5950"/>
                    <a:pt x="3645" y="5940"/>
                    <a:pt x="3647" y="5940"/>
                  </a:cubicBezTo>
                  <a:cubicBezTo>
                    <a:pt x="3652" y="5940"/>
                    <a:pt x="3660" y="5977"/>
                    <a:pt x="3667" y="5977"/>
                  </a:cubicBezTo>
                  <a:cubicBezTo>
                    <a:pt x="3667" y="5966"/>
                    <a:pt x="3703" y="5858"/>
                    <a:pt x="3727" y="5846"/>
                  </a:cubicBezTo>
                  <a:cubicBezTo>
                    <a:pt x="3727" y="5882"/>
                    <a:pt x="3810" y="5930"/>
                    <a:pt x="3822" y="5966"/>
                  </a:cubicBezTo>
                  <a:cubicBezTo>
                    <a:pt x="3822" y="5966"/>
                    <a:pt x="3822" y="5966"/>
                    <a:pt x="3823" y="5966"/>
                  </a:cubicBezTo>
                  <a:cubicBezTo>
                    <a:pt x="3826" y="5966"/>
                    <a:pt x="3855" y="5897"/>
                    <a:pt x="3842" y="5897"/>
                  </a:cubicBezTo>
                  <a:cubicBezTo>
                    <a:pt x="3838" y="5897"/>
                    <a:pt x="3828" y="5906"/>
                    <a:pt x="3810" y="5930"/>
                  </a:cubicBezTo>
                  <a:cubicBezTo>
                    <a:pt x="3810" y="5870"/>
                    <a:pt x="3822" y="5835"/>
                    <a:pt x="3858" y="5787"/>
                  </a:cubicBezTo>
                  <a:cubicBezTo>
                    <a:pt x="3877" y="5777"/>
                    <a:pt x="3893" y="5767"/>
                    <a:pt x="3905" y="5767"/>
                  </a:cubicBezTo>
                  <a:cubicBezTo>
                    <a:pt x="3923" y="5767"/>
                    <a:pt x="3934" y="5788"/>
                    <a:pt x="3941" y="5858"/>
                  </a:cubicBezTo>
                  <a:cubicBezTo>
                    <a:pt x="3935" y="5858"/>
                    <a:pt x="3929" y="5855"/>
                    <a:pt x="3922" y="5850"/>
                  </a:cubicBezTo>
                  <a:lnTo>
                    <a:pt x="3922" y="5850"/>
                  </a:lnTo>
                  <a:cubicBezTo>
                    <a:pt x="3922" y="5855"/>
                    <a:pt x="3913" y="5858"/>
                    <a:pt x="3894" y="5858"/>
                  </a:cubicBezTo>
                  <a:cubicBezTo>
                    <a:pt x="3929" y="5882"/>
                    <a:pt x="3965" y="5882"/>
                    <a:pt x="3989" y="5894"/>
                  </a:cubicBezTo>
                  <a:cubicBezTo>
                    <a:pt x="3989" y="5894"/>
                    <a:pt x="3998" y="5770"/>
                    <a:pt x="4035" y="5770"/>
                  </a:cubicBezTo>
                  <a:cubicBezTo>
                    <a:pt x="4039" y="5770"/>
                    <a:pt x="4044" y="5771"/>
                    <a:pt x="4048" y="5775"/>
                  </a:cubicBezTo>
                  <a:cubicBezTo>
                    <a:pt x="4084" y="5811"/>
                    <a:pt x="4025" y="5799"/>
                    <a:pt x="4060" y="5823"/>
                  </a:cubicBezTo>
                  <a:cubicBezTo>
                    <a:pt x="4048" y="5811"/>
                    <a:pt x="4096" y="5727"/>
                    <a:pt x="4084" y="5692"/>
                  </a:cubicBezTo>
                  <a:lnTo>
                    <a:pt x="4084" y="5692"/>
                  </a:lnTo>
                  <a:cubicBezTo>
                    <a:pt x="4072" y="5715"/>
                    <a:pt x="4072" y="5727"/>
                    <a:pt x="4060" y="5751"/>
                  </a:cubicBezTo>
                  <a:cubicBezTo>
                    <a:pt x="4048" y="5727"/>
                    <a:pt x="4037" y="5704"/>
                    <a:pt x="4025" y="5680"/>
                  </a:cubicBezTo>
                  <a:cubicBezTo>
                    <a:pt x="4025" y="5715"/>
                    <a:pt x="4001" y="5751"/>
                    <a:pt x="3989" y="5775"/>
                  </a:cubicBezTo>
                  <a:cubicBezTo>
                    <a:pt x="3989" y="5757"/>
                    <a:pt x="3989" y="5748"/>
                    <a:pt x="3987" y="5748"/>
                  </a:cubicBezTo>
                  <a:cubicBezTo>
                    <a:pt x="3986" y="5748"/>
                    <a:pt x="3983" y="5757"/>
                    <a:pt x="3977" y="5775"/>
                  </a:cubicBezTo>
                  <a:cubicBezTo>
                    <a:pt x="3965" y="5751"/>
                    <a:pt x="3965" y="5727"/>
                    <a:pt x="3977" y="5704"/>
                  </a:cubicBezTo>
                  <a:lnTo>
                    <a:pt x="3977" y="5704"/>
                  </a:lnTo>
                  <a:cubicBezTo>
                    <a:pt x="3963" y="5707"/>
                    <a:pt x="3950" y="5708"/>
                    <a:pt x="3936" y="5708"/>
                  </a:cubicBezTo>
                  <a:cubicBezTo>
                    <a:pt x="3848" y="5708"/>
                    <a:pt x="3757" y="5655"/>
                    <a:pt x="3694" y="5655"/>
                  </a:cubicBezTo>
                  <a:cubicBezTo>
                    <a:pt x="3689" y="5655"/>
                    <a:pt x="3684" y="5655"/>
                    <a:pt x="3679" y="5656"/>
                  </a:cubicBezTo>
                  <a:cubicBezTo>
                    <a:pt x="3635" y="5665"/>
                    <a:pt x="3558" y="5753"/>
                    <a:pt x="3491" y="5753"/>
                  </a:cubicBezTo>
                  <a:cubicBezTo>
                    <a:pt x="3469" y="5753"/>
                    <a:pt x="3448" y="5743"/>
                    <a:pt x="3429" y="5715"/>
                  </a:cubicBezTo>
                  <a:lnTo>
                    <a:pt x="3429" y="5715"/>
                  </a:lnTo>
                  <a:cubicBezTo>
                    <a:pt x="3436" y="5733"/>
                    <a:pt x="3437" y="5739"/>
                    <a:pt x="3435" y="5739"/>
                  </a:cubicBezTo>
                  <a:cubicBezTo>
                    <a:pt x="3431" y="5739"/>
                    <a:pt x="3415" y="5714"/>
                    <a:pt x="3415" y="5706"/>
                  </a:cubicBezTo>
                  <a:lnTo>
                    <a:pt x="3415" y="5706"/>
                  </a:lnTo>
                  <a:cubicBezTo>
                    <a:pt x="3406" y="5720"/>
                    <a:pt x="3406" y="5752"/>
                    <a:pt x="3406" y="5763"/>
                  </a:cubicBezTo>
                  <a:cubicBezTo>
                    <a:pt x="3394" y="5751"/>
                    <a:pt x="3382" y="5739"/>
                    <a:pt x="3382" y="5727"/>
                  </a:cubicBezTo>
                  <a:cubicBezTo>
                    <a:pt x="3358" y="5751"/>
                    <a:pt x="3346" y="5775"/>
                    <a:pt x="3334" y="5799"/>
                  </a:cubicBezTo>
                  <a:cubicBezTo>
                    <a:pt x="3334" y="5803"/>
                    <a:pt x="3333" y="5804"/>
                    <a:pt x="3332" y="5804"/>
                  </a:cubicBezTo>
                  <a:cubicBezTo>
                    <a:pt x="3327" y="5804"/>
                    <a:pt x="3310" y="5761"/>
                    <a:pt x="3310" y="5751"/>
                  </a:cubicBezTo>
                  <a:cubicBezTo>
                    <a:pt x="3298" y="5775"/>
                    <a:pt x="3298" y="5787"/>
                    <a:pt x="3286" y="5811"/>
                  </a:cubicBezTo>
                  <a:cubicBezTo>
                    <a:pt x="3273" y="5776"/>
                    <a:pt x="3275" y="5750"/>
                    <a:pt x="3270" y="5750"/>
                  </a:cubicBezTo>
                  <a:cubicBezTo>
                    <a:pt x="3266" y="5750"/>
                    <a:pt x="3259" y="5764"/>
                    <a:pt x="3239" y="5799"/>
                  </a:cubicBezTo>
                  <a:cubicBezTo>
                    <a:pt x="3239" y="5799"/>
                    <a:pt x="3131" y="5748"/>
                    <a:pt x="3083" y="5748"/>
                  </a:cubicBezTo>
                  <a:cubicBezTo>
                    <a:pt x="3069" y="5748"/>
                    <a:pt x="3060" y="5753"/>
                    <a:pt x="3060" y="5763"/>
                  </a:cubicBezTo>
                  <a:cubicBezTo>
                    <a:pt x="3060" y="5747"/>
                    <a:pt x="3049" y="5714"/>
                    <a:pt x="3034" y="5714"/>
                  </a:cubicBezTo>
                  <a:cubicBezTo>
                    <a:pt x="3028" y="5714"/>
                    <a:pt x="3020" y="5721"/>
                    <a:pt x="3013" y="5739"/>
                  </a:cubicBezTo>
                  <a:cubicBezTo>
                    <a:pt x="3001" y="5715"/>
                    <a:pt x="3001" y="5704"/>
                    <a:pt x="3013" y="5692"/>
                  </a:cubicBezTo>
                  <a:cubicBezTo>
                    <a:pt x="2989" y="5692"/>
                    <a:pt x="2953" y="5811"/>
                    <a:pt x="2953" y="5811"/>
                  </a:cubicBezTo>
                  <a:cubicBezTo>
                    <a:pt x="2947" y="5782"/>
                    <a:pt x="2936" y="5773"/>
                    <a:pt x="2923" y="5773"/>
                  </a:cubicBezTo>
                  <a:cubicBezTo>
                    <a:pt x="2899" y="5773"/>
                    <a:pt x="2865" y="5806"/>
                    <a:pt x="2832" y="5806"/>
                  </a:cubicBezTo>
                  <a:cubicBezTo>
                    <a:pt x="2817" y="5806"/>
                    <a:pt x="2801" y="5798"/>
                    <a:pt x="2786" y="5775"/>
                  </a:cubicBezTo>
                  <a:cubicBezTo>
                    <a:pt x="2786" y="5799"/>
                    <a:pt x="2786" y="5811"/>
                    <a:pt x="2774" y="5835"/>
                  </a:cubicBezTo>
                  <a:cubicBezTo>
                    <a:pt x="2751" y="5811"/>
                    <a:pt x="2745" y="5805"/>
                    <a:pt x="2743" y="5805"/>
                  </a:cubicBezTo>
                  <a:cubicBezTo>
                    <a:pt x="2742" y="5805"/>
                    <a:pt x="2745" y="5811"/>
                    <a:pt x="2739" y="5811"/>
                  </a:cubicBezTo>
                  <a:cubicBezTo>
                    <a:pt x="2751" y="5787"/>
                    <a:pt x="2679" y="5751"/>
                    <a:pt x="2703" y="5704"/>
                  </a:cubicBezTo>
                  <a:cubicBezTo>
                    <a:pt x="2696" y="5704"/>
                    <a:pt x="2689" y="5712"/>
                    <a:pt x="2684" y="5724"/>
                  </a:cubicBezTo>
                  <a:lnTo>
                    <a:pt x="2684" y="5724"/>
                  </a:lnTo>
                  <a:cubicBezTo>
                    <a:pt x="2683" y="5714"/>
                    <a:pt x="2679" y="5705"/>
                    <a:pt x="2679" y="5692"/>
                  </a:cubicBezTo>
                  <a:cubicBezTo>
                    <a:pt x="2678" y="5689"/>
                    <a:pt x="2677" y="5689"/>
                    <a:pt x="2675" y="5689"/>
                  </a:cubicBezTo>
                  <a:cubicBezTo>
                    <a:pt x="2659" y="5689"/>
                    <a:pt x="2617" y="5766"/>
                    <a:pt x="2609" y="5766"/>
                  </a:cubicBezTo>
                  <a:cubicBezTo>
                    <a:pt x="2608" y="5766"/>
                    <a:pt x="2608" y="5765"/>
                    <a:pt x="2608" y="5763"/>
                  </a:cubicBezTo>
                  <a:cubicBezTo>
                    <a:pt x="2597" y="5769"/>
                    <a:pt x="2583" y="5771"/>
                    <a:pt x="2568" y="5771"/>
                  </a:cubicBezTo>
                  <a:cubicBezTo>
                    <a:pt x="2521" y="5771"/>
                    <a:pt x="2459" y="5750"/>
                    <a:pt x="2405" y="5750"/>
                  </a:cubicBezTo>
                  <a:cubicBezTo>
                    <a:pt x="2366" y="5750"/>
                    <a:pt x="2331" y="5761"/>
                    <a:pt x="2310" y="5799"/>
                  </a:cubicBezTo>
                  <a:cubicBezTo>
                    <a:pt x="2285" y="5768"/>
                    <a:pt x="2229" y="5751"/>
                    <a:pt x="2181" y="5751"/>
                  </a:cubicBezTo>
                  <a:cubicBezTo>
                    <a:pt x="2129" y="5751"/>
                    <a:pt x="2085" y="5772"/>
                    <a:pt x="2099" y="5820"/>
                  </a:cubicBezTo>
                  <a:lnTo>
                    <a:pt x="2099" y="5820"/>
                  </a:lnTo>
                  <a:cubicBezTo>
                    <a:pt x="2044" y="5790"/>
                    <a:pt x="1927" y="5755"/>
                    <a:pt x="1893" y="5743"/>
                  </a:cubicBezTo>
                  <a:lnTo>
                    <a:pt x="1893" y="5743"/>
                  </a:lnTo>
                  <a:cubicBezTo>
                    <a:pt x="1893" y="5753"/>
                    <a:pt x="1893" y="5764"/>
                    <a:pt x="1893" y="5775"/>
                  </a:cubicBezTo>
                  <a:cubicBezTo>
                    <a:pt x="1893" y="5775"/>
                    <a:pt x="1878" y="5743"/>
                    <a:pt x="1867" y="5743"/>
                  </a:cubicBezTo>
                  <a:cubicBezTo>
                    <a:pt x="1862" y="5743"/>
                    <a:pt x="1858" y="5751"/>
                    <a:pt x="1858" y="5775"/>
                  </a:cubicBezTo>
                  <a:cubicBezTo>
                    <a:pt x="1847" y="5754"/>
                    <a:pt x="1846" y="5742"/>
                    <a:pt x="1854" y="5724"/>
                  </a:cubicBezTo>
                  <a:lnTo>
                    <a:pt x="1854" y="5724"/>
                  </a:lnTo>
                  <a:cubicBezTo>
                    <a:pt x="1845" y="5736"/>
                    <a:pt x="1822" y="5755"/>
                    <a:pt x="1820" y="5761"/>
                  </a:cubicBezTo>
                  <a:lnTo>
                    <a:pt x="1820" y="5761"/>
                  </a:lnTo>
                  <a:cubicBezTo>
                    <a:pt x="1800" y="5739"/>
                    <a:pt x="1833" y="5727"/>
                    <a:pt x="1786" y="5727"/>
                  </a:cubicBezTo>
                  <a:cubicBezTo>
                    <a:pt x="1786" y="5761"/>
                    <a:pt x="1776" y="5773"/>
                    <a:pt x="1784" y="5803"/>
                  </a:cubicBezTo>
                  <a:lnTo>
                    <a:pt x="1784" y="5803"/>
                  </a:lnTo>
                  <a:cubicBezTo>
                    <a:pt x="1772" y="5768"/>
                    <a:pt x="1752" y="5756"/>
                    <a:pt x="1730" y="5756"/>
                  </a:cubicBezTo>
                  <a:cubicBezTo>
                    <a:pt x="1683" y="5756"/>
                    <a:pt x="1626" y="5811"/>
                    <a:pt x="1620" y="5829"/>
                  </a:cubicBezTo>
                  <a:lnTo>
                    <a:pt x="1620" y="5829"/>
                  </a:lnTo>
                  <a:cubicBezTo>
                    <a:pt x="1619" y="5785"/>
                    <a:pt x="1606" y="5762"/>
                    <a:pt x="1572" y="5727"/>
                  </a:cubicBezTo>
                  <a:cubicBezTo>
                    <a:pt x="1560" y="5751"/>
                    <a:pt x="1548" y="5775"/>
                    <a:pt x="1548" y="5799"/>
                  </a:cubicBezTo>
                  <a:cubicBezTo>
                    <a:pt x="1517" y="5783"/>
                    <a:pt x="1496" y="5742"/>
                    <a:pt x="1472" y="5742"/>
                  </a:cubicBezTo>
                  <a:cubicBezTo>
                    <a:pt x="1459" y="5742"/>
                    <a:pt x="1446" y="5754"/>
                    <a:pt x="1429" y="5787"/>
                  </a:cubicBezTo>
                  <a:cubicBezTo>
                    <a:pt x="1417" y="5763"/>
                    <a:pt x="1405" y="5751"/>
                    <a:pt x="1405" y="5727"/>
                  </a:cubicBezTo>
                  <a:cubicBezTo>
                    <a:pt x="1379" y="5747"/>
                    <a:pt x="1311" y="5782"/>
                    <a:pt x="1257" y="5782"/>
                  </a:cubicBezTo>
                  <a:cubicBezTo>
                    <a:pt x="1214" y="5782"/>
                    <a:pt x="1179" y="5760"/>
                    <a:pt x="1179" y="5692"/>
                  </a:cubicBezTo>
                  <a:cubicBezTo>
                    <a:pt x="1155" y="5668"/>
                    <a:pt x="1131" y="5287"/>
                    <a:pt x="1155" y="5192"/>
                  </a:cubicBezTo>
                  <a:cubicBezTo>
                    <a:pt x="1203" y="5084"/>
                    <a:pt x="1155" y="4406"/>
                    <a:pt x="1143" y="4168"/>
                  </a:cubicBezTo>
                  <a:cubicBezTo>
                    <a:pt x="1143" y="3620"/>
                    <a:pt x="1131" y="3072"/>
                    <a:pt x="1191" y="2537"/>
                  </a:cubicBezTo>
                  <a:lnTo>
                    <a:pt x="1191" y="2537"/>
                  </a:lnTo>
                  <a:cubicBezTo>
                    <a:pt x="1184" y="2579"/>
                    <a:pt x="1180" y="2595"/>
                    <a:pt x="1176" y="2595"/>
                  </a:cubicBezTo>
                  <a:cubicBezTo>
                    <a:pt x="1167" y="2595"/>
                    <a:pt x="1167" y="2486"/>
                    <a:pt x="1167" y="2477"/>
                  </a:cubicBezTo>
                  <a:cubicBezTo>
                    <a:pt x="1167" y="2477"/>
                    <a:pt x="1203" y="1763"/>
                    <a:pt x="1120" y="1691"/>
                  </a:cubicBezTo>
                  <a:lnTo>
                    <a:pt x="1120" y="1691"/>
                  </a:lnTo>
                  <a:cubicBezTo>
                    <a:pt x="1131" y="1727"/>
                    <a:pt x="1131" y="1775"/>
                    <a:pt x="1131" y="1810"/>
                  </a:cubicBezTo>
                  <a:cubicBezTo>
                    <a:pt x="1126" y="1789"/>
                    <a:pt x="1119" y="1780"/>
                    <a:pt x="1112" y="1780"/>
                  </a:cubicBezTo>
                  <a:cubicBezTo>
                    <a:pt x="1075" y="1780"/>
                    <a:pt x="1021" y="2002"/>
                    <a:pt x="982" y="2002"/>
                  </a:cubicBezTo>
                  <a:cubicBezTo>
                    <a:pt x="980" y="2002"/>
                    <a:pt x="978" y="2002"/>
                    <a:pt x="977" y="2001"/>
                  </a:cubicBezTo>
                  <a:lnTo>
                    <a:pt x="977" y="2001"/>
                  </a:lnTo>
                  <a:cubicBezTo>
                    <a:pt x="1048" y="2239"/>
                    <a:pt x="858" y="2548"/>
                    <a:pt x="965" y="2763"/>
                  </a:cubicBezTo>
                  <a:cubicBezTo>
                    <a:pt x="951" y="2735"/>
                    <a:pt x="945" y="2722"/>
                    <a:pt x="944" y="2722"/>
                  </a:cubicBezTo>
                  <a:lnTo>
                    <a:pt x="944" y="2722"/>
                  </a:lnTo>
                  <a:cubicBezTo>
                    <a:pt x="941" y="2722"/>
                    <a:pt x="965" y="2793"/>
                    <a:pt x="965" y="2894"/>
                  </a:cubicBezTo>
                  <a:cubicBezTo>
                    <a:pt x="965" y="2882"/>
                    <a:pt x="953" y="2870"/>
                    <a:pt x="953" y="2846"/>
                  </a:cubicBezTo>
                  <a:cubicBezTo>
                    <a:pt x="953" y="3219"/>
                    <a:pt x="942" y="3591"/>
                    <a:pt x="931" y="3964"/>
                  </a:cubicBezTo>
                  <a:lnTo>
                    <a:pt x="931" y="3964"/>
                  </a:lnTo>
                  <a:cubicBezTo>
                    <a:pt x="927" y="3945"/>
                    <a:pt x="917" y="3930"/>
                    <a:pt x="905" y="3918"/>
                  </a:cubicBezTo>
                  <a:cubicBezTo>
                    <a:pt x="893" y="3989"/>
                    <a:pt x="893" y="4049"/>
                    <a:pt x="905" y="4108"/>
                  </a:cubicBezTo>
                  <a:cubicBezTo>
                    <a:pt x="905" y="4084"/>
                    <a:pt x="905" y="4049"/>
                    <a:pt x="917" y="4013"/>
                  </a:cubicBezTo>
                  <a:cubicBezTo>
                    <a:pt x="941" y="4072"/>
                    <a:pt x="941" y="4132"/>
                    <a:pt x="917" y="4191"/>
                  </a:cubicBezTo>
                  <a:cubicBezTo>
                    <a:pt x="918" y="4192"/>
                    <a:pt x="919" y="4193"/>
                    <a:pt x="921" y="4193"/>
                  </a:cubicBezTo>
                  <a:cubicBezTo>
                    <a:pt x="942" y="4193"/>
                    <a:pt x="967" y="4066"/>
                    <a:pt x="969" y="4066"/>
                  </a:cubicBezTo>
                  <a:lnTo>
                    <a:pt x="969" y="4066"/>
                  </a:lnTo>
                  <a:cubicBezTo>
                    <a:pt x="970" y="4066"/>
                    <a:pt x="967" y="4089"/>
                    <a:pt x="958" y="4153"/>
                  </a:cubicBezTo>
                  <a:lnTo>
                    <a:pt x="958" y="4153"/>
                  </a:lnTo>
                  <a:cubicBezTo>
                    <a:pt x="959" y="4149"/>
                    <a:pt x="960" y="4145"/>
                    <a:pt x="962" y="4140"/>
                  </a:cubicBezTo>
                  <a:lnTo>
                    <a:pt x="962" y="4140"/>
                  </a:lnTo>
                  <a:cubicBezTo>
                    <a:pt x="960" y="4148"/>
                    <a:pt x="958" y="4159"/>
                    <a:pt x="955" y="4172"/>
                  </a:cubicBezTo>
                  <a:lnTo>
                    <a:pt x="955" y="4172"/>
                  </a:lnTo>
                  <a:cubicBezTo>
                    <a:pt x="956" y="4165"/>
                    <a:pt x="957" y="4159"/>
                    <a:pt x="958" y="4153"/>
                  </a:cubicBezTo>
                  <a:lnTo>
                    <a:pt x="958" y="4153"/>
                  </a:lnTo>
                  <a:cubicBezTo>
                    <a:pt x="955" y="4166"/>
                    <a:pt x="953" y="4179"/>
                    <a:pt x="951" y="4193"/>
                  </a:cubicBezTo>
                  <a:lnTo>
                    <a:pt x="951" y="4193"/>
                  </a:lnTo>
                  <a:cubicBezTo>
                    <a:pt x="953" y="4186"/>
                    <a:pt x="954" y="4178"/>
                    <a:pt x="955" y="4172"/>
                  </a:cubicBezTo>
                  <a:lnTo>
                    <a:pt x="955" y="4172"/>
                  </a:lnTo>
                  <a:cubicBezTo>
                    <a:pt x="954" y="4182"/>
                    <a:pt x="952" y="4193"/>
                    <a:pt x="951" y="4205"/>
                  </a:cubicBezTo>
                  <a:lnTo>
                    <a:pt x="951" y="4205"/>
                  </a:lnTo>
                  <a:cubicBezTo>
                    <a:pt x="951" y="4201"/>
                    <a:pt x="951" y="4197"/>
                    <a:pt x="951" y="4193"/>
                  </a:cubicBezTo>
                  <a:lnTo>
                    <a:pt x="951" y="4193"/>
                  </a:lnTo>
                  <a:cubicBezTo>
                    <a:pt x="948" y="4215"/>
                    <a:pt x="944" y="4241"/>
                    <a:pt x="940" y="4265"/>
                  </a:cubicBezTo>
                  <a:lnTo>
                    <a:pt x="940" y="4265"/>
                  </a:lnTo>
                  <a:cubicBezTo>
                    <a:pt x="940" y="4258"/>
                    <a:pt x="938" y="4251"/>
                    <a:pt x="937" y="4243"/>
                  </a:cubicBezTo>
                  <a:lnTo>
                    <a:pt x="937" y="4243"/>
                  </a:lnTo>
                  <a:cubicBezTo>
                    <a:pt x="938" y="4252"/>
                    <a:pt x="939" y="4261"/>
                    <a:pt x="940" y="4270"/>
                  </a:cubicBezTo>
                  <a:lnTo>
                    <a:pt x="940" y="4270"/>
                  </a:lnTo>
                  <a:cubicBezTo>
                    <a:pt x="934" y="4318"/>
                    <a:pt x="931" y="4360"/>
                    <a:pt x="940" y="4360"/>
                  </a:cubicBezTo>
                  <a:cubicBezTo>
                    <a:pt x="943" y="4360"/>
                    <a:pt x="946" y="4357"/>
                    <a:pt x="949" y="4352"/>
                  </a:cubicBezTo>
                  <a:lnTo>
                    <a:pt x="949" y="4352"/>
                  </a:lnTo>
                  <a:cubicBezTo>
                    <a:pt x="950" y="4358"/>
                    <a:pt x="952" y="4364"/>
                    <a:pt x="953" y="4370"/>
                  </a:cubicBezTo>
                  <a:cubicBezTo>
                    <a:pt x="964" y="4446"/>
                    <a:pt x="945" y="4772"/>
                    <a:pt x="941" y="4790"/>
                  </a:cubicBezTo>
                  <a:lnTo>
                    <a:pt x="941" y="4790"/>
                  </a:lnTo>
                  <a:cubicBezTo>
                    <a:pt x="974" y="5023"/>
                    <a:pt x="913" y="5100"/>
                    <a:pt x="936" y="5276"/>
                  </a:cubicBezTo>
                  <a:lnTo>
                    <a:pt x="936" y="5276"/>
                  </a:lnTo>
                  <a:cubicBezTo>
                    <a:pt x="931" y="5327"/>
                    <a:pt x="924" y="5384"/>
                    <a:pt x="917" y="5384"/>
                  </a:cubicBezTo>
                  <a:cubicBezTo>
                    <a:pt x="913" y="5384"/>
                    <a:pt x="909" y="5358"/>
                    <a:pt x="905" y="5287"/>
                  </a:cubicBezTo>
                  <a:cubicBezTo>
                    <a:pt x="905" y="5358"/>
                    <a:pt x="893" y="5430"/>
                    <a:pt x="881" y="5501"/>
                  </a:cubicBezTo>
                  <a:cubicBezTo>
                    <a:pt x="893" y="5489"/>
                    <a:pt x="893" y="5477"/>
                    <a:pt x="893" y="5465"/>
                  </a:cubicBezTo>
                  <a:cubicBezTo>
                    <a:pt x="905" y="5549"/>
                    <a:pt x="905" y="5644"/>
                    <a:pt x="905" y="5739"/>
                  </a:cubicBezTo>
                  <a:cubicBezTo>
                    <a:pt x="905" y="5680"/>
                    <a:pt x="917" y="5632"/>
                    <a:pt x="917" y="5573"/>
                  </a:cubicBezTo>
                  <a:cubicBezTo>
                    <a:pt x="929" y="5930"/>
                    <a:pt x="953" y="6049"/>
                    <a:pt x="917" y="6454"/>
                  </a:cubicBezTo>
                  <a:cubicBezTo>
                    <a:pt x="977" y="6573"/>
                    <a:pt x="929" y="6870"/>
                    <a:pt x="941" y="7001"/>
                  </a:cubicBezTo>
                  <a:cubicBezTo>
                    <a:pt x="924" y="7035"/>
                    <a:pt x="925" y="7210"/>
                    <a:pt x="940" y="7210"/>
                  </a:cubicBezTo>
                  <a:cubicBezTo>
                    <a:pt x="946" y="7210"/>
                    <a:pt x="955" y="7183"/>
                    <a:pt x="965" y="7109"/>
                  </a:cubicBezTo>
                  <a:lnTo>
                    <a:pt x="965" y="7109"/>
                  </a:lnTo>
                  <a:cubicBezTo>
                    <a:pt x="977" y="7275"/>
                    <a:pt x="953" y="7513"/>
                    <a:pt x="953" y="7632"/>
                  </a:cubicBezTo>
                  <a:cubicBezTo>
                    <a:pt x="965" y="7728"/>
                    <a:pt x="977" y="7823"/>
                    <a:pt x="977" y="7918"/>
                  </a:cubicBezTo>
                  <a:cubicBezTo>
                    <a:pt x="967" y="7904"/>
                    <a:pt x="962" y="7897"/>
                    <a:pt x="958" y="7897"/>
                  </a:cubicBezTo>
                  <a:cubicBezTo>
                    <a:pt x="953" y="7897"/>
                    <a:pt x="953" y="7913"/>
                    <a:pt x="953" y="7942"/>
                  </a:cubicBezTo>
                  <a:cubicBezTo>
                    <a:pt x="929" y="7811"/>
                    <a:pt x="917" y="7692"/>
                    <a:pt x="929" y="7561"/>
                  </a:cubicBezTo>
                  <a:lnTo>
                    <a:pt x="929" y="7561"/>
                  </a:lnTo>
                  <a:cubicBezTo>
                    <a:pt x="822" y="7787"/>
                    <a:pt x="941" y="8132"/>
                    <a:pt x="881" y="8430"/>
                  </a:cubicBezTo>
                  <a:cubicBezTo>
                    <a:pt x="885" y="8428"/>
                    <a:pt x="887" y="8427"/>
                    <a:pt x="890" y="8427"/>
                  </a:cubicBezTo>
                  <a:cubicBezTo>
                    <a:pt x="915" y="8427"/>
                    <a:pt x="905" y="8529"/>
                    <a:pt x="905" y="8561"/>
                  </a:cubicBezTo>
                  <a:cubicBezTo>
                    <a:pt x="917" y="8525"/>
                    <a:pt x="893" y="8537"/>
                    <a:pt x="929" y="8466"/>
                  </a:cubicBezTo>
                  <a:cubicBezTo>
                    <a:pt x="977" y="8621"/>
                    <a:pt x="929" y="8787"/>
                    <a:pt x="941" y="8942"/>
                  </a:cubicBezTo>
                  <a:cubicBezTo>
                    <a:pt x="941" y="8959"/>
                    <a:pt x="928" y="9122"/>
                    <a:pt x="912" y="9122"/>
                  </a:cubicBezTo>
                  <a:cubicBezTo>
                    <a:pt x="906" y="9122"/>
                    <a:pt x="900" y="9099"/>
                    <a:pt x="893" y="9037"/>
                  </a:cubicBezTo>
                  <a:lnTo>
                    <a:pt x="893" y="9037"/>
                  </a:lnTo>
                  <a:cubicBezTo>
                    <a:pt x="917" y="9585"/>
                    <a:pt x="917" y="10030"/>
                    <a:pt x="917" y="10585"/>
                  </a:cubicBezTo>
                  <a:lnTo>
                    <a:pt x="917" y="10585"/>
                  </a:lnTo>
                  <a:cubicBezTo>
                    <a:pt x="917" y="10585"/>
                    <a:pt x="917" y="10585"/>
                    <a:pt x="917" y="10585"/>
                  </a:cubicBezTo>
                  <a:lnTo>
                    <a:pt x="917" y="10585"/>
                  </a:lnTo>
                  <a:cubicBezTo>
                    <a:pt x="917" y="10586"/>
                    <a:pt x="917" y="10586"/>
                    <a:pt x="917" y="10587"/>
                  </a:cubicBezTo>
                  <a:lnTo>
                    <a:pt x="917" y="10587"/>
                  </a:lnTo>
                  <a:cubicBezTo>
                    <a:pt x="917" y="10586"/>
                    <a:pt x="917" y="10586"/>
                    <a:pt x="917" y="10585"/>
                  </a:cubicBezTo>
                  <a:lnTo>
                    <a:pt x="917" y="10585"/>
                  </a:lnTo>
                  <a:cubicBezTo>
                    <a:pt x="912" y="10595"/>
                    <a:pt x="909" y="10603"/>
                    <a:pt x="908" y="10609"/>
                  </a:cubicBezTo>
                  <a:lnTo>
                    <a:pt x="908" y="10609"/>
                  </a:lnTo>
                  <a:cubicBezTo>
                    <a:pt x="917" y="10609"/>
                    <a:pt x="917" y="10607"/>
                    <a:pt x="917" y="10587"/>
                  </a:cubicBezTo>
                  <a:lnTo>
                    <a:pt x="917" y="10587"/>
                  </a:lnTo>
                  <a:cubicBezTo>
                    <a:pt x="917" y="10598"/>
                    <a:pt x="917" y="10609"/>
                    <a:pt x="917" y="10621"/>
                  </a:cubicBezTo>
                  <a:cubicBezTo>
                    <a:pt x="910" y="10621"/>
                    <a:pt x="907" y="10617"/>
                    <a:pt x="908" y="10609"/>
                  </a:cubicBezTo>
                  <a:lnTo>
                    <a:pt x="908" y="10609"/>
                  </a:lnTo>
                  <a:cubicBezTo>
                    <a:pt x="907" y="10609"/>
                    <a:pt x="906" y="10609"/>
                    <a:pt x="905" y="10609"/>
                  </a:cubicBezTo>
                  <a:cubicBezTo>
                    <a:pt x="917" y="10621"/>
                    <a:pt x="893" y="10776"/>
                    <a:pt x="893" y="10799"/>
                  </a:cubicBezTo>
                  <a:cubicBezTo>
                    <a:pt x="907" y="10699"/>
                    <a:pt x="915" y="10659"/>
                    <a:pt x="919" y="10659"/>
                  </a:cubicBezTo>
                  <a:cubicBezTo>
                    <a:pt x="934" y="10659"/>
                    <a:pt x="908" y="11112"/>
                    <a:pt x="917" y="11204"/>
                  </a:cubicBezTo>
                  <a:cubicBezTo>
                    <a:pt x="913" y="11201"/>
                    <a:pt x="911" y="11197"/>
                    <a:pt x="909" y="11193"/>
                  </a:cubicBezTo>
                  <a:lnTo>
                    <a:pt x="909" y="11193"/>
                  </a:lnTo>
                  <a:cubicBezTo>
                    <a:pt x="972" y="11618"/>
                    <a:pt x="858" y="12165"/>
                    <a:pt x="869" y="12597"/>
                  </a:cubicBezTo>
                  <a:cubicBezTo>
                    <a:pt x="869" y="12943"/>
                    <a:pt x="925" y="13308"/>
                    <a:pt x="930" y="13667"/>
                  </a:cubicBezTo>
                  <a:lnTo>
                    <a:pt x="930" y="13667"/>
                  </a:lnTo>
                  <a:cubicBezTo>
                    <a:pt x="925" y="13638"/>
                    <a:pt x="913" y="13611"/>
                    <a:pt x="893" y="13586"/>
                  </a:cubicBezTo>
                  <a:cubicBezTo>
                    <a:pt x="881" y="13716"/>
                    <a:pt x="893" y="13836"/>
                    <a:pt x="893" y="13967"/>
                  </a:cubicBezTo>
                  <a:cubicBezTo>
                    <a:pt x="895" y="13923"/>
                    <a:pt x="897" y="13905"/>
                    <a:pt x="899" y="13905"/>
                  </a:cubicBezTo>
                  <a:cubicBezTo>
                    <a:pt x="909" y="13905"/>
                    <a:pt x="919" y="14322"/>
                    <a:pt x="929" y="14371"/>
                  </a:cubicBezTo>
                  <a:cubicBezTo>
                    <a:pt x="895" y="14346"/>
                    <a:pt x="880" y="14315"/>
                    <a:pt x="873" y="14278"/>
                  </a:cubicBezTo>
                  <a:lnTo>
                    <a:pt x="873" y="14278"/>
                  </a:lnTo>
                  <a:cubicBezTo>
                    <a:pt x="894" y="14574"/>
                    <a:pt x="903" y="14899"/>
                    <a:pt x="869" y="15181"/>
                  </a:cubicBezTo>
                  <a:cubicBezTo>
                    <a:pt x="858" y="15252"/>
                    <a:pt x="893" y="15562"/>
                    <a:pt x="893" y="15717"/>
                  </a:cubicBezTo>
                  <a:cubicBezTo>
                    <a:pt x="881" y="15800"/>
                    <a:pt x="822" y="16181"/>
                    <a:pt x="869" y="16264"/>
                  </a:cubicBezTo>
                  <a:cubicBezTo>
                    <a:pt x="869" y="16265"/>
                    <a:pt x="870" y="16266"/>
                    <a:pt x="870" y="16266"/>
                  </a:cubicBezTo>
                  <a:cubicBezTo>
                    <a:pt x="873" y="16266"/>
                    <a:pt x="894" y="16205"/>
                    <a:pt x="905" y="16205"/>
                  </a:cubicBezTo>
                  <a:lnTo>
                    <a:pt x="905" y="16205"/>
                  </a:lnTo>
                  <a:cubicBezTo>
                    <a:pt x="881" y="16205"/>
                    <a:pt x="917" y="17026"/>
                    <a:pt x="905" y="17050"/>
                  </a:cubicBezTo>
                  <a:cubicBezTo>
                    <a:pt x="905" y="16991"/>
                    <a:pt x="905" y="16919"/>
                    <a:pt x="905" y="16860"/>
                  </a:cubicBezTo>
                  <a:cubicBezTo>
                    <a:pt x="905" y="16907"/>
                    <a:pt x="893" y="16967"/>
                    <a:pt x="881" y="17026"/>
                  </a:cubicBezTo>
                  <a:cubicBezTo>
                    <a:pt x="878" y="17000"/>
                    <a:pt x="874" y="16974"/>
                    <a:pt x="870" y="16948"/>
                  </a:cubicBezTo>
                  <a:lnTo>
                    <a:pt x="870" y="16948"/>
                  </a:lnTo>
                  <a:cubicBezTo>
                    <a:pt x="873" y="17053"/>
                    <a:pt x="869" y="17170"/>
                    <a:pt x="869" y="17217"/>
                  </a:cubicBezTo>
                  <a:cubicBezTo>
                    <a:pt x="869" y="17280"/>
                    <a:pt x="883" y="17513"/>
                    <a:pt x="890" y="17561"/>
                  </a:cubicBezTo>
                  <a:lnTo>
                    <a:pt x="890" y="17561"/>
                  </a:lnTo>
                  <a:cubicBezTo>
                    <a:pt x="867" y="17741"/>
                    <a:pt x="975" y="17892"/>
                    <a:pt x="929" y="18086"/>
                  </a:cubicBezTo>
                  <a:cubicBezTo>
                    <a:pt x="929" y="18084"/>
                    <a:pt x="929" y="18084"/>
                    <a:pt x="929" y="18084"/>
                  </a:cubicBezTo>
                  <a:cubicBezTo>
                    <a:pt x="928" y="18084"/>
                    <a:pt x="921" y="18299"/>
                    <a:pt x="918" y="18299"/>
                  </a:cubicBezTo>
                  <a:cubicBezTo>
                    <a:pt x="918" y="18299"/>
                    <a:pt x="917" y="18292"/>
                    <a:pt x="917" y="18275"/>
                  </a:cubicBezTo>
                  <a:lnTo>
                    <a:pt x="917" y="18275"/>
                  </a:lnTo>
                  <a:cubicBezTo>
                    <a:pt x="918" y="18496"/>
                    <a:pt x="953" y="18673"/>
                    <a:pt x="977" y="18884"/>
                  </a:cubicBezTo>
                  <a:cubicBezTo>
                    <a:pt x="981" y="18869"/>
                    <a:pt x="984" y="18864"/>
                    <a:pt x="988" y="18864"/>
                  </a:cubicBezTo>
                  <a:cubicBezTo>
                    <a:pt x="1002" y="18864"/>
                    <a:pt x="1010" y="18960"/>
                    <a:pt x="1012" y="18978"/>
                  </a:cubicBezTo>
                  <a:lnTo>
                    <a:pt x="1012" y="18978"/>
                  </a:lnTo>
                  <a:cubicBezTo>
                    <a:pt x="976" y="18919"/>
                    <a:pt x="953" y="18848"/>
                    <a:pt x="953" y="18765"/>
                  </a:cubicBezTo>
                  <a:lnTo>
                    <a:pt x="953" y="18765"/>
                  </a:lnTo>
                  <a:cubicBezTo>
                    <a:pt x="905" y="18931"/>
                    <a:pt x="1024" y="19146"/>
                    <a:pt x="1072" y="19300"/>
                  </a:cubicBezTo>
                  <a:cubicBezTo>
                    <a:pt x="1060" y="19300"/>
                    <a:pt x="1000" y="19158"/>
                    <a:pt x="1000" y="19134"/>
                  </a:cubicBezTo>
                  <a:lnTo>
                    <a:pt x="1000" y="19134"/>
                  </a:lnTo>
                  <a:cubicBezTo>
                    <a:pt x="989" y="19289"/>
                    <a:pt x="1072" y="19455"/>
                    <a:pt x="1131" y="19586"/>
                  </a:cubicBezTo>
                  <a:cubicBezTo>
                    <a:pt x="1120" y="19541"/>
                    <a:pt x="1054" y="19374"/>
                    <a:pt x="1069" y="19319"/>
                  </a:cubicBezTo>
                  <a:lnTo>
                    <a:pt x="1069" y="19319"/>
                  </a:lnTo>
                  <a:cubicBezTo>
                    <a:pt x="1054" y="19392"/>
                    <a:pt x="1323" y="19696"/>
                    <a:pt x="1358" y="19777"/>
                  </a:cubicBezTo>
                  <a:cubicBezTo>
                    <a:pt x="1347" y="19777"/>
                    <a:pt x="1337" y="19775"/>
                    <a:pt x="1328" y="19771"/>
                  </a:cubicBezTo>
                  <a:lnTo>
                    <a:pt x="1328" y="19771"/>
                  </a:lnTo>
                  <a:cubicBezTo>
                    <a:pt x="1436" y="19868"/>
                    <a:pt x="1651" y="20027"/>
                    <a:pt x="1704" y="20156"/>
                  </a:cubicBezTo>
                  <a:lnTo>
                    <a:pt x="1704" y="20156"/>
                  </a:lnTo>
                  <a:cubicBezTo>
                    <a:pt x="1684" y="20142"/>
                    <a:pt x="1674" y="20130"/>
                    <a:pt x="1679" y="20122"/>
                  </a:cubicBezTo>
                  <a:lnTo>
                    <a:pt x="1679" y="20122"/>
                  </a:lnTo>
                  <a:cubicBezTo>
                    <a:pt x="1668" y="20133"/>
                    <a:pt x="1705" y="20162"/>
                    <a:pt x="1713" y="20186"/>
                  </a:cubicBezTo>
                  <a:lnTo>
                    <a:pt x="1713" y="20186"/>
                  </a:lnTo>
                  <a:cubicBezTo>
                    <a:pt x="1711" y="20176"/>
                    <a:pt x="1708" y="20166"/>
                    <a:pt x="1704" y="20156"/>
                  </a:cubicBezTo>
                  <a:lnTo>
                    <a:pt x="1704" y="20156"/>
                  </a:lnTo>
                  <a:cubicBezTo>
                    <a:pt x="1829" y="20244"/>
                    <a:pt x="2361" y="20423"/>
                    <a:pt x="2382" y="20443"/>
                  </a:cubicBezTo>
                  <a:cubicBezTo>
                    <a:pt x="2393" y="20443"/>
                    <a:pt x="2322" y="20443"/>
                    <a:pt x="2346" y="20455"/>
                  </a:cubicBezTo>
                  <a:cubicBezTo>
                    <a:pt x="2385" y="20463"/>
                    <a:pt x="2431" y="20466"/>
                    <a:pt x="2481" y="20466"/>
                  </a:cubicBezTo>
                  <a:cubicBezTo>
                    <a:pt x="2640" y="20466"/>
                    <a:pt x="2840" y="20436"/>
                    <a:pt x="3001" y="20436"/>
                  </a:cubicBezTo>
                  <a:cubicBezTo>
                    <a:pt x="3095" y="20436"/>
                    <a:pt x="3176" y="20446"/>
                    <a:pt x="3227" y="20479"/>
                  </a:cubicBezTo>
                  <a:cubicBezTo>
                    <a:pt x="3441" y="20396"/>
                    <a:pt x="3620" y="20253"/>
                    <a:pt x="3846" y="20182"/>
                  </a:cubicBezTo>
                  <a:lnTo>
                    <a:pt x="3846" y="20182"/>
                  </a:lnTo>
                  <a:cubicBezTo>
                    <a:pt x="3828" y="20187"/>
                    <a:pt x="3816" y="20190"/>
                    <a:pt x="3811" y="20190"/>
                  </a:cubicBezTo>
                  <a:cubicBezTo>
                    <a:pt x="3769" y="20190"/>
                    <a:pt x="4012" y="20062"/>
                    <a:pt x="3992" y="20062"/>
                  </a:cubicBezTo>
                  <a:cubicBezTo>
                    <a:pt x="3992" y="20062"/>
                    <a:pt x="3990" y="20062"/>
                    <a:pt x="3989" y="20062"/>
                  </a:cubicBezTo>
                  <a:cubicBezTo>
                    <a:pt x="4072" y="20039"/>
                    <a:pt x="4275" y="19860"/>
                    <a:pt x="4334" y="19789"/>
                  </a:cubicBezTo>
                  <a:lnTo>
                    <a:pt x="4334" y="19789"/>
                  </a:lnTo>
                  <a:cubicBezTo>
                    <a:pt x="4334" y="19812"/>
                    <a:pt x="4310" y="19836"/>
                    <a:pt x="4298" y="19860"/>
                  </a:cubicBezTo>
                  <a:cubicBezTo>
                    <a:pt x="4537" y="19610"/>
                    <a:pt x="4596" y="19241"/>
                    <a:pt x="4751" y="18872"/>
                  </a:cubicBezTo>
                  <a:lnTo>
                    <a:pt x="4751" y="18872"/>
                  </a:lnTo>
                  <a:cubicBezTo>
                    <a:pt x="4746" y="18879"/>
                    <a:pt x="4742" y="18882"/>
                    <a:pt x="4739" y="18882"/>
                  </a:cubicBezTo>
                  <a:cubicBezTo>
                    <a:pt x="4694" y="18882"/>
                    <a:pt x="4796" y="18205"/>
                    <a:pt x="4763" y="18205"/>
                  </a:cubicBezTo>
                  <a:cubicBezTo>
                    <a:pt x="4751" y="18015"/>
                    <a:pt x="4751" y="17836"/>
                    <a:pt x="4751" y="17646"/>
                  </a:cubicBezTo>
                  <a:cubicBezTo>
                    <a:pt x="4762" y="17544"/>
                    <a:pt x="4731" y="17105"/>
                    <a:pt x="4757" y="17105"/>
                  </a:cubicBezTo>
                  <a:cubicBezTo>
                    <a:pt x="4759" y="17105"/>
                    <a:pt x="4761" y="17106"/>
                    <a:pt x="4763" y="17110"/>
                  </a:cubicBezTo>
                  <a:cubicBezTo>
                    <a:pt x="4739" y="17026"/>
                    <a:pt x="4763" y="16991"/>
                    <a:pt x="4763" y="16907"/>
                  </a:cubicBezTo>
                  <a:cubicBezTo>
                    <a:pt x="4775" y="16919"/>
                    <a:pt x="4775" y="16931"/>
                    <a:pt x="4787" y="16943"/>
                  </a:cubicBezTo>
                  <a:cubicBezTo>
                    <a:pt x="4777" y="16893"/>
                    <a:pt x="4758" y="16677"/>
                    <a:pt x="4767" y="16677"/>
                  </a:cubicBezTo>
                  <a:cubicBezTo>
                    <a:pt x="4768" y="16677"/>
                    <a:pt x="4771" y="16685"/>
                    <a:pt x="4775" y="16705"/>
                  </a:cubicBezTo>
                  <a:cubicBezTo>
                    <a:pt x="4786" y="16508"/>
                    <a:pt x="4730" y="16322"/>
                    <a:pt x="4760" y="16136"/>
                  </a:cubicBezTo>
                  <a:lnTo>
                    <a:pt x="4760" y="16136"/>
                  </a:lnTo>
                  <a:cubicBezTo>
                    <a:pt x="4758" y="16140"/>
                    <a:pt x="4756" y="16141"/>
                    <a:pt x="4753" y="16141"/>
                  </a:cubicBezTo>
                  <a:cubicBezTo>
                    <a:pt x="4752" y="16141"/>
                    <a:pt x="4752" y="16141"/>
                    <a:pt x="4751" y="16141"/>
                  </a:cubicBezTo>
                  <a:lnTo>
                    <a:pt x="4751" y="16141"/>
                  </a:lnTo>
                  <a:cubicBezTo>
                    <a:pt x="4763" y="15938"/>
                    <a:pt x="4798" y="15632"/>
                    <a:pt x="4775" y="15383"/>
                  </a:cubicBezTo>
                  <a:lnTo>
                    <a:pt x="4775" y="15383"/>
                  </a:lnTo>
                  <a:cubicBezTo>
                    <a:pt x="4763" y="15419"/>
                    <a:pt x="4763" y="15467"/>
                    <a:pt x="4751" y="15502"/>
                  </a:cubicBezTo>
                  <a:cubicBezTo>
                    <a:pt x="4763" y="15395"/>
                    <a:pt x="4775" y="15098"/>
                    <a:pt x="4763" y="15038"/>
                  </a:cubicBezTo>
                  <a:cubicBezTo>
                    <a:pt x="4740" y="14878"/>
                    <a:pt x="4827" y="14598"/>
                    <a:pt x="4802" y="14460"/>
                  </a:cubicBezTo>
                  <a:lnTo>
                    <a:pt x="4802" y="14460"/>
                  </a:lnTo>
                  <a:cubicBezTo>
                    <a:pt x="4810" y="14502"/>
                    <a:pt x="4810" y="14545"/>
                    <a:pt x="4810" y="14598"/>
                  </a:cubicBezTo>
                  <a:cubicBezTo>
                    <a:pt x="4822" y="14371"/>
                    <a:pt x="4810" y="14205"/>
                    <a:pt x="4787" y="13990"/>
                  </a:cubicBezTo>
                  <a:cubicBezTo>
                    <a:pt x="4787" y="13919"/>
                    <a:pt x="4787" y="12978"/>
                    <a:pt x="4787" y="12978"/>
                  </a:cubicBezTo>
                  <a:cubicBezTo>
                    <a:pt x="4773" y="13012"/>
                    <a:pt x="4764" y="13027"/>
                    <a:pt x="4756" y="13027"/>
                  </a:cubicBezTo>
                  <a:cubicBezTo>
                    <a:pt x="4717" y="13027"/>
                    <a:pt x="4751" y="12616"/>
                    <a:pt x="4751" y="12526"/>
                  </a:cubicBezTo>
                  <a:cubicBezTo>
                    <a:pt x="4787" y="11954"/>
                    <a:pt x="4775" y="11359"/>
                    <a:pt x="4775" y="10788"/>
                  </a:cubicBezTo>
                  <a:lnTo>
                    <a:pt x="4775" y="10788"/>
                  </a:lnTo>
                  <a:cubicBezTo>
                    <a:pt x="4763" y="10811"/>
                    <a:pt x="4751" y="10835"/>
                    <a:pt x="4739" y="10859"/>
                  </a:cubicBezTo>
                  <a:cubicBezTo>
                    <a:pt x="4727" y="10811"/>
                    <a:pt x="4715" y="10645"/>
                    <a:pt x="4751" y="10609"/>
                  </a:cubicBezTo>
                  <a:cubicBezTo>
                    <a:pt x="4761" y="10619"/>
                    <a:pt x="4770" y="10632"/>
                    <a:pt x="4774" y="10649"/>
                  </a:cubicBezTo>
                  <a:lnTo>
                    <a:pt x="4774" y="10649"/>
                  </a:lnTo>
                  <a:cubicBezTo>
                    <a:pt x="4774" y="10541"/>
                    <a:pt x="4772" y="10364"/>
                    <a:pt x="4763" y="10347"/>
                  </a:cubicBezTo>
                  <a:lnTo>
                    <a:pt x="4763" y="10347"/>
                  </a:lnTo>
                  <a:cubicBezTo>
                    <a:pt x="4781" y="10383"/>
                    <a:pt x="4778" y="10420"/>
                    <a:pt x="4781" y="10456"/>
                  </a:cubicBezTo>
                  <a:lnTo>
                    <a:pt x="4781" y="10456"/>
                  </a:lnTo>
                  <a:cubicBezTo>
                    <a:pt x="4781" y="10422"/>
                    <a:pt x="4787" y="10376"/>
                    <a:pt x="4787" y="10359"/>
                  </a:cubicBezTo>
                  <a:cubicBezTo>
                    <a:pt x="4745" y="10311"/>
                    <a:pt x="4748" y="10140"/>
                    <a:pt x="4759" y="9968"/>
                  </a:cubicBezTo>
                  <a:lnTo>
                    <a:pt x="4759" y="9968"/>
                  </a:lnTo>
                  <a:lnTo>
                    <a:pt x="4751" y="10002"/>
                  </a:lnTo>
                  <a:cubicBezTo>
                    <a:pt x="4751" y="9946"/>
                    <a:pt x="4751" y="9929"/>
                    <a:pt x="4753" y="9929"/>
                  </a:cubicBezTo>
                  <a:cubicBezTo>
                    <a:pt x="4754" y="9929"/>
                    <a:pt x="4756" y="9939"/>
                    <a:pt x="4761" y="9949"/>
                  </a:cubicBezTo>
                  <a:lnTo>
                    <a:pt x="4761" y="9949"/>
                  </a:lnTo>
                  <a:cubicBezTo>
                    <a:pt x="4769" y="9829"/>
                    <a:pt x="4782" y="9709"/>
                    <a:pt x="4787" y="9633"/>
                  </a:cubicBezTo>
                  <a:lnTo>
                    <a:pt x="4787" y="9633"/>
                  </a:lnTo>
                  <a:cubicBezTo>
                    <a:pt x="4775" y="9668"/>
                    <a:pt x="4763" y="9704"/>
                    <a:pt x="4751" y="9740"/>
                  </a:cubicBezTo>
                  <a:cubicBezTo>
                    <a:pt x="4751" y="9740"/>
                    <a:pt x="4751" y="9563"/>
                    <a:pt x="4734" y="9563"/>
                  </a:cubicBezTo>
                  <a:cubicBezTo>
                    <a:pt x="4731" y="9563"/>
                    <a:pt x="4729" y="9565"/>
                    <a:pt x="4726" y="9571"/>
                  </a:cubicBezTo>
                  <a:lnTo>
                    <a:pt x="4726" y="9571"/>
                  </a:lnTo>
                  <a:cubicBezTo>
                    <a:pt x="4863" y="9086"/>
                    <a:pt x="4727" y="8417"/>
                    <a:pt x="4727" y="7918"/>
                  </a:cubicBezTo>
                  <a:lnTo>
                    <a:pt x="4727" y="7918"/>
                  </a:lnTo>
                  <a:cubicBezTo>
                    <a:pt x="4724" y="7941"/>
                    <a:pt x="4721" y="7950"/>
                    <a:pt x="4717" y="7950"/>
                  </a:cubicBezTo>
                  <a:cubicBezTo>
                    <a:pt x="4706" y="7950"/>
                    <a:pt x="4697" y="7859"/>
                    <a:pt x="4715" y="7823"/>
                  </a:cubicBezTo>
                  <a:cubicBezTo>
                    <a:pt x="4798" y="7704"/>
                    <a:pt x="4727" y="7490"/>
                    <a:pt x="4774" y="7348"/>
                  </a:cubicBezTo>
                  <a:lnTo>
                    <a:pt x="4774" y="7348"/>
                  </a:lnTo>
                  <a:cubicBezTo>
                    <a:pt x="4772" y="7327"/>
                    <a:pt x="4754" y="7021"/>
                    <a:pt x="4726" y="7021"/>
                  </a:cubicBezTo>
                  <a:cubicBezTo>
                    <a:pt x="4723" y="7021"/>
                    <a:pt x="4719" y="7026"/>
                    <a:pt x="4715" y="7037"/>
                  </a:cubicBezTo>
                  <a:cubicBezTo>
                    <a:pt x="4739" y="6632"/>
                    <a:pt x="4787" y="6132"/>
                    <a:pt x="4775" y="5692"/>
                  </a:cubicBezTo>
                  <a:cubicBezTo>
                    <a:pt x="4751" y="5668"/>
                    <a:pt x="4739" y="5287"/>
                    <a:pt x="4763" y="5192"/>
                  </a:cubicBezTo>
                  <a:cubicBezTo>
                    <a:pt x="4799" y="5084"/>
                    <a:pt x="4751" y="4406"/>
                    <a:pt x="4751" y="4168"/>
                  </a:cubicBezTo>
                  <a:cubicBezTo>
                    <a:pt x="4739" y="3620"/>
                    <a:pt x="4727" y="3072"/>
                    <a:pt x="4787" y="2537"/>
                  </a:cubicBezTo>
                  <a:lnTo>
                    <a:pt x="4787" y="2537"/>
                  </a:lnTo>
                  <a:cubicBezTo>
                    <a:pt x="4780" y="2579"/>
                    <a:pt x="4775" y="2595"/>
                    <a:pt x="4772" y="2595"/>
                  </a:cubicBezTo>
                  <a:cubicBezTo>
                    <a:pt x="4763" y="2595"/>
                    <a:pt x="4763" y="2489"/>
                    <a:pt x="4763" y="2489"/>
                  </a:cubicBezTo>
                  <a:cubicBezTo>
                    <a:pt x="4763" y="2465"/>
                    <a:pt x="4751" y="2060"/>
                    <a:pt x="4739" y="1929"/>
                  </a:cubicBezTo>
                  <a:cubicBezTo>
                    <a:pt x="4739" y="1822"/>
                    <a:pt x="4751" y="1739"/>
                    <a:pt x="4739" y="1668"/>
                  </a:cubicBezTo>
                  <a:lnTo>
                    <a:pt x="4739" y="1668"/>
                  </a:lnTo>
                  <a:cubicBezTo>
                    <a:pt x="4740" y="1670"/>
                    <a:pt x="4751" y="1671"/>
                    <a:pt x="4768" y="1671"/>
                  </a:cubicBezTo>
                  <a:cubicBezTo>
                    <a:pt x="4817" y="1671"/>
                    <a:pt x="4915" y="1664"/>
                    <a:pt x="4972" y="1664"/>
                  </a:cubicBezTo>
                  <a:cubicBezTo>
                    <a:pt x="4993" y="1664"/>
                    <a:pt x="5008" y="1665"/>
                    <a:pt x="5013" y="1667"/>
                  </a:cubicBezTo>
                  <a:cubicBezTo>
                    <a:pt x="5013" y="1667"/>
                    <a:pt x="4906" y="1739"/>
                    <a:pt x="4941" y="1763"/>
                  </a:cubicBezTo>
                  <a:cubicBezTo>
                    <a:pt x="4953" y="1691"/>
                    <a:pt x="5299" y="1655"/>
                    <a:pt x="5334" y="1655"/>
                  </a:cubicBezTo>
                  <a:cubicBezTo>
                    <a:pt x="5267" y="1640"/>
                    <a:pt x="5318" y="1625"/>
                    <a:pt x="5356" y="1625"/>
                  </a:cubicBezTo>
                  <a:cubicBezTo>
                    <a:pt x="5371" y="1625"/>
                    <a:pt x="5385" y="1628"/>
                    <a:pt x="5386" y="1634"/>
                  </a:cubicBezTo>
                  <a:lnTo>
                    <a:pt x="5386" y="1634"/>
                  </a:lnTo>
                  <a:cubicBezTo>
                    <a:pt x="5405" y="1615"/>
                    <a:pt x="5469" y="1576"/>
                    <a:pt x="5481" y="1571"/>
                  </a:cubicBezTo>
                  <a:lnTo>
                    <a:pt x="5481" y="1571"/>
                  </a:lnTo>
                  <a:cubicBezTo>
                    <a:pt x="5545" y="1512"/>
                    <a:pt x="5595" y="1370"/>
                    <a:pt x="5584" y="1370"/>
                  </a:cubicBezTo>
                  <a:cubicBezTo>
                    <a:pt x="5595" y="1370"/>
                    <a:pt x="5576" y="1271"/>
                    <a:pt x="5591" y="1271"/>
                  </a:cubicBezTo>
                  <a:cubicBezTo>
                    <a:pt x="5592" y="1271"/>
                    <a:pt x="5594" y="1272"/>
                    <a:pt x="5596" y="1274"/>
                  </a:cubicBezTo>
                  <a:cubicBezTo>
                    <a:pt x="5596" y="1334"/>
                    <a:pt x="5644" y="1298"/>
                    <a:pt x="5596" y="1382"/>
                  </a:cubicBezTo>
                  <a:cubicBezTo>
                    <a:pt x="5675" y="1342"/>
                    <a:pt x="5632" y="1279"/>
                    <a:pt x="5634" y="1212"/>
                  </a:cubicBezTo>
                  <a:lnTo>
                    <a:pt x="5634" y="1212"/>
                  </a:lnTo>
                  <a:cubicBezTo>
                    <a:pt x="5634" y="1213"/>
                    <a:pt x="5633" y="1214"/>
                    <a:pt x="5632" y="1215"/>
                  </a:cubicBezTo>
                  <a:cubicBezTo>
                    <a:pt x="5596" y="1191"/>
                    <a:pt x="5608" y="1179"/>
                    <a:pt x="5620" y="1143"/>
                  </a:cubicBezTo>
                  <a:lnTo>
                    <a:pt x="5620" y="1143"/>
                  </a:lnTo>
                  <a:cubicBezTo>
                    <a:pt x="5620" y="1143"/>
                    <a:pt x="5620" y="1143"/>
                    <a:pt x="5620" y="1143"/>
                  </a:cubicBezTo>
                  <a:lnTo>
                    <a:pt x="5620" y="1143"/>
                  </a:lnTo>
                  <a:cubicBezTo>
                    <a:pt x="5626" y="1161"/>
                    <a:pt x="5630" y="1169"/>
                    <a:pt x="5632" y="1172"/>
                  </a:cubicBezTo>
                  <a:lnTo>
                    <a:pt x="5632" y="1172"/>
                  </a:lnTo>
                  <a:cubicBezTo>
                    <a:pt x="5630" y="1167"/>
                    <a:pt x="5628" y="1162"/>
                    <a:pt x="5626" y="1157"/>
                  </a:cubicBezTo>
                  <a:lnTo>
                    <a:pt x="5626" y="1157"/>
                  </a:lnTo>
                  <a:cubicBezTo>
                    <a:pt x="5628" y="1160"/>
                    <a:pt x="5631" y="1162"/>
                    <a:pt x="5633" y="1164"/>
                  </a:cubicBezTo>
                  <a:lnTo>
                    <a:pt x="5633" y="1164"/>
                  </a:lnTo>
                  <a:cubicBezTo>
                    <a:pt x="5632" y="1155"/>
                    <a:pt x="5627" y="1142"/>
                    <a:pt x="5623" y="1142"/>
                  </a:cubicBezTo>
                  <a:cubicBezTo>
                    <a:pt x="5622" y="1142"/>
                    <a:pt x="5621" y="1143"/>
                    <a:pt x="5620" y="1143"/>
                  </a:cubicBezTo>
                  <a:cubicBezTo>
                    <a:pt x="5644" y="1072"/>
                    <a:pt x="5596" y="1013"/>
                    <a:pt x="5668" y="989"/>
                  </a:cubicBezTo>
                  <a:cubicBezTo>
                    <a:pt x="5656" y="929"/>
                    <a:pt x="5608" y="870"/>
                    <a:pt x="5668" y="822"/>
                  </a:cubicBezTo>
                  <a:lnTo>
                    <a:pt x="5668" y="822"/>
                  </a:lnTo>
                  <a:cubicBezTo>
                    <a:pt x="5660" y="828"/>
                    <a:pt x="5653" y="830"/>
                    <a:pt x="5648" y="830"/>
                  </a:cubicBezTo>
                  <a:cubicBezTo>
                    <a:pt x="5595" y="830"/>
                    <a:pt x="5644" y="596"/>
                    <a:pt x="5644" y="596"/>
                  </a:cubicBezTo>
                  <a:cubicBezTo>
                    <a:pt x="5572" y="524"/>
                    <a:pt x="5549" y="358"/>
                    <a:pt x="5549" y="251"/>
                  </a:cubicBezTo>
                  <a:lnTo>
                    <a:pt x="5549" y="251"/>
                  </a:lnTo>
                  <a:cubicBezTo>
                    <a:pt x="5572" y="274"/>
                    <a:pt x="5584" y="298"/>
                    <a:pt x="5596" y="322"/>
                  </a:cubicBezTo>
                  <a:cubicBezTo>
                    <a:pt x="5647" y="251"/>
                    <a:pt x="5407" y="130"/>
                    <a:pt x="5397" y="101"/>
                  </a:cubicBezTo>
                  <a:lnTo>
                    <a:pt x="5397" y="101"/>
                  </a:lnTo>
                  <a:cubicBezTo>
                    <a:pt x="5389" y="103"/>
                    <a:pt x="5381" y="104"/>
                    <a:pt x="5373" y="104"/>
                  </a:cubicBezTo>
                  <a:cubicBezTo>
                    <a:pt x="5352" y="104"/>
                    <a:pt x="5331" y="98"/>
                    <a:pt x="5311" y="84"/>
                  </a:cubicBezTo>
                  <a:lnTo>
                    <a:pt x="5311" y="84"/>
                  </a:lnTo>
                  <a:cubicBezTo>
                    <a:pt x="5334" y="108"/>
                    <a:pt x="5334" y="120"/>
                    <a:pt x="5299" y="131"/>
                  </a:cubicBezTo>
                  <a:cubicBezTo>
                    <a:pt x="5245" y="114"/>
                    <a:pt x="5245" y="83"/>
                    <a:pt x="5229" y="83"/>
                  </a:cubicBezTo>
                  <a:cubicBezTo>
                    <a:pt x="5223" y="83"/>
                    <a:pt x="5216" y="87"/>
                    <a:pt x="5203" y="96"/>
                  </a:cubicBezTo>
                  <a:cubicBezTo>
                    <a:pt x="5203" y="72"/>
                    <a:pt x="5203" y="60"/>
                    <a:pt x="5203" y="48"/>
                  </a:cubicBezTo>
                  <a:cubicBezTo>
                    <a:pt x="5197" y="54"/>
                    <a:pt x="5194" y="57"/>
                    <a:pt x="5193" y="57"/>
                  </a:cubicBezTo>
                  <a:cubicBezTo>
                    <a:pt x="5191" y="57"/>
                    <a:pt x="5191" y="54"/>
                    <a:pt x="5191" y="48"/>
                  </a:cubicBezTo>
                  <a:cubicBezTo>
                    <a:pt x="5191" y="48"/>
                    <a:pt x="5180" y="60"/>
                    <a:pt x="5180" y="60"/>
                  </a:cubicBezTo>
                  <a:cubicBezTo>
                    <a:pt x="5160" y="53"/>
                    <a:pt x="5141" y="50"/>
                    <a:pt x="5122" y="50"/>
                  </a:cubicBezTo>
                  <a:cubicBezTo>
                    <a:pt x="5018" y="50"/>
                    <a:pt x="4930" y="147"/>
                    <a:pt x="4799" y="167"/>
                  </a:cubicBezTo>
                  <a:cubicBezTo>
                    <a:pt x="4849" y="117"/>
                    <a:pt x="4840" y="67"/>
                    <a:pt x="4922" y="67"/>
                  </a:cubicBezTo>
                  <a:cubicBezTo>
                    <a:pt x="4937" y="67"/>
                    <a:pt x="4955" y="68"/>
                    <a:pt x="4977" y="72"/>
                  </a:cubicBezTo>
                  <a:cubicBezTo>
                    <a:pt x="4953" y="60"/>
                    <a:pt x="4941" y="48"/>
                    <a:pt x="4953" y="36"/>
                  </a:cubicBezTo>
                  <a:lnTo>
                    <a:pt x="4953" y="36"/>
                  </a:lnTo>
                  <a:cubicBezTo>
                    <a:pt x="4953" y="36"/>
                    <a:pt x="4846" y="60"/>
                    <a:pt x="4846" y="60"/>
                  </a:cubicBezTo>
                  <a:cubicBezTo>
                    <a:pt x="4870" y="24"/>
                    <a:pt x="4810" y="36"/>
                    <a:pt x="4894" y="24"/>
                  </a:cubicBezTo>
                  <a:cubicBezTo>
                    <a:pt x="4853" y="17"/>
                    <a:pt x="4847" y="11"/>
                    <a:pt x="4845" y="11"/>
                  </a:cubicBezTo>
                  <a:cubicBezTo>
                    <a:pt x="4844" y="11"/>
                    <a:pt x="4844" y="14"/>
                    <a:pt x="4836" y="23"/>
                  </a:cubicBezTo>
                  <a:lnTo>
                    <a:pt x="4836" y="23"/>
                  </a:lnTo>
                  <a:cubicBezTo>
                    <a:pt x="4832" y="21"/>
                    <a:pt x="4820" y="19"/>
                    <a:pt x="4802" y="19"/>
                  </a:cubicBezTo>
                  <a:cubicBezTo>
                    <a:pt x="4788" y="19"/>
                    <a:pt x="4771" y="20"/>
                    <a:pt x="4751" y="24"/>
                  </a:cubicBezTo>
                  <a:cubicBezTo>
                    <a:pt x="4894" y="60"/>
                    <a:pt x="4775" y="72"/>
                    <a:pt x="4679" y="96"/>
                  </a:cubicBezTo>
                  <a:cubicBezTo>
                    <a:pt x="4662" y="69"/>
                    <a:pt x="4664" y="56"/>
                    <a:pt x="4686" y="56"/>
                  </a:cubicBezTo>
                  <a:cubicBezTo>
                    <a:pt x="4694" y="56"/>
                    <a:pt x="4703" y="57"/>
                    <a:pt x="4715" y="60"/>
                  </a:cubicBezTo>
                  <a:cubicBezTo>
                    <a:pt x="4703" y="52"/>
                    <a:pt x="4678" y="48"/>
                    <a:pt x="4656" y="48"/>
                  </a:cubicBezTo>
                  <a:cubicBezTo>
                    <a:pt x="4615" y="48"/>
                    <a:pt x="4582" y="61"/>
                    <a:pt x="4644" y="84"/>
                  </a:cubicBezTo>
                  <a:cubicBezTo>
                    <a:pt x="4590" y="130"/>
                    <a:pt x="4566" y="146"/>
                    <a:pt x="4558" y="146"/>
                  </a:cubicBezTo>
                  <a:cubicBezTo>
                    <a:pt x="4545" y="146"/>
                    <a:pt x="4569" y="111"/>
                    <a:pt x="4586" y="90"/>
                  </a:cubicBezTo>
                  <a:lnTo>
                    <a:pt x="4586" y="90"/>
                  </a:lnTo>
                  <a:cubicBezTo>
                    <a:pt x="4576" y="94"/>
                    <a:pt x="4565" y="95"/>
                    <a:pt x="4552" y="95"/>
                  </a:cubicBezTo>
                  <a:cubicBezTo>
                    <a:pt x="4501" y="95"/>
                    <a:pt x="4430" y="70"/>
                    <a:pt x="4370" y="70"/>
                  </a:cubicBezTo>
                  <a:cubicBezTo>
                    <a:pt x="4362" y="70"/>
                    <a:pt x="4354" y="71"/>
                    <a:pt x="4346" y="72"/>
                  </a:cubicBezTo>
                  <a:cubicBezTo>
                    <a:pt x="4394" y="48"/>
                    <a:pt x="4441" y="36"/>
                    <a:pt x="4489" y="36"/>
                  </a:cubicBezTo>
                  <a:cubicBezTo>
                    <a:pt x="4471" y="12"/>
                    <a:pt x="4403" y="6"/>
                    <a:pt x="4333" y="6"/>
                  </a:cubicBezTo>
                  <a:cubicBezTo>
                    <a:pt x="4263" y="6"/>
                    <a:pt x="4191" y="12"/>
                    <a:pt x="4168" y="12"/>
                  </a:cubicBezTo>
                  <a:cubicBezTo>
                    <a:pt x="4168" y="12"/>
                    <a:pt x="4179" y="21"/>
                    <a:pt x="4188" y="27"/>
                  </a:cubicBezTo>
                  <a:lnTo>
                    <a:pt x="4188" y="27"/>
                  </a:lnTo>
                  <a:cubicBezTo>
                    <a:pt x="4163" y="48"/>
                    <a:pt x="4110" y="61"/>
                    <a:pt x="4095" y="61"/>
                  </a:cubicBezTo>
                  <a:cubicBezTo>
                    <a:pt x="4086" y="61"/>
                    <a:pt x="4090" y="57"/>
                    <a:pt x="4120" y="48"/>
                  </a:cubicBezTo>
                  <a:cubicBezTo>
                    <a:pt x="4068" y="33"/>
                    <a:pt x="4031" y="22"/>
                    <a:pt x="4007" y="16"/>
                  </a:cubicBezTo>
                  <a:lnTo>
                    <a:pt x="4007" y="16"/>
                  </a:lnTo>
                  <a:cubicBezTo>
                    <a:pt x="4012" y="15"/>
                    <a:pt x="4017" y="14"/>
                    <a:pt x="4025" y="12"/>
                  </a:cubicBezTo>
                  <a:cubicBezTo>
                    <a:pt x="3995" y="8"/>
                    <a:pt x="3965" y="6"/>
                    <a:pt x="3935" y="6"/>
                  </a:cubicBezTo>
                  <a:cubicBezTo>
                    <a:pt x="3805" y="6"/>
                    <a:pt x="3671" y="43"/>
                    <a:pt x="3550" y="43"/>
                  </a:cubicBezTo>
                  <a:cubicBezTo>
                    <a:pt x="3495" y="43"/>
                    <a:pt x="3442" y="35"/>
                    <a:pt x="3394" y="12"/>
                  </a:cubicBezTo>
                  <a:cubicBezTo>
                    <a:pt x="3406" y="6"/>
                    <a:pt x="3414" y="3"/>
                    <a:pt x="3425" y="3"/>
                  </a:cubicBezTo>
                  <a:cubicBezTo>
                    <a:pt x="3435" y="3"/>
                    <a:pt x="3447" y="6"/>
                    <a:pt x="3465" y="12"/>
                  </a:cubicBezTo>
                  <a:cubicBezTo>
                    <a:pt x="3444" y="5"/>
                    <a:pt x="3435" y="2"/>
                    <a:pt x="3434" y="1"/>
                  </a:cubicBezTo>
                  <a:lnTo>
                    <a:pt x="3434" y="1"/>
                  </a:lnTo>
                  <a:cubicBezTo>
                    <a:pt x="3115" y="36"/>
                    <a:pt x="2784" y="24"/>
                    <a:pt x="2477" y="36"/>
                  </a:cubicBezTo>
                  <a:cubicBezTo>
                    <a:pt x="2483" y="25"/>
                    <a:pt x="2471" y="21"/>
                    <a:pt x="2448" y="21"/>
                  </a:cubicBezTo>
                  <a:cubicBezTo>
                    <a:pt x="2404" y="21"/>
                    <a:pt x="2319" y="35"/>
                    <a:pt x="2242" y="35"/>
                  </a:cubicBezTo>
                  <a:cubicBezTo>
                    <a:pt x="2195" y="35"/>
                    <a:pt x="2150" y="30"/>
                    <a:pt x="2120" y="12"/>
                  </a:cubicBezTo>
                  <a:lnTo>
                    <a:pt x="2120" y="12"/>
                  </a:lnTo>
                  <a:cubicBezTo>
                    <a:pt x="2179" y="60"/>
                    <a:pt x="1810" y="1"/>
                    <a:pt x="1774" y="108"/>
                  </a:cubicBezTo>
                  <a:cubicBezTo>
                    <a:pt x="1777" y="112"/>
                    <a:pt x="1776" y="114"/>
                    <a:pt x="1773" y="114"/>
                  </a:cubicBezTo>
                  <a:cubicBezTo>
                    <a:pt x="1761" y="114"/>
                    <a:pt x="1710" y="79"/>
                    <a:pt x="1691" y="60"/>
                  </a:cubicBezTo>
                  <a:cubicBezTo>
                    <a:pt x="1667" y="72"/>
                    <a:pt x="1643" y="96"/>
                    <a:pt x="1620" y="108"/>
                  </a:cubicBezTo>
                  <a:cubicBezTo>
                    <a:pt x="1584" y="96"/>
                    <a:pt x="1572" y="72"/>
                    <a:pt x="1608" y="48"/>
                  </a:cubicBezTo>
                  <a:lnTo>
                    <a:pt x="1608" y="48"/>
                  </a:lnTo>
                  <a:cubicBezTo>
                    <a:pt x="1532" y="84"/>
                    <a:pt x="1456" y="95"/>
                    <a:pt x="1377" y="95"/>
                  </a:cubicBezTo>
                  <a:cubicBezTo>
                    <a:pt x="1271" y="95"/>
                    <a:pt x="1159" y="74"/>
                    <a:pt x="1036" y="60"/>
                  </a:cubicBezTo>
                  <a:cubicBezTo>
                    <a:pt x="969" y="60"/>
                    <a:pt x="830" y="24"/>
                    <a:pt x="730" y="24"/>
                  </a:cubicBezTo>
                  <a:cubicBezTo>
                    <a:pt x="688" y="24"/>
                    <a:pt x="652" y="31"/>
                    <a:pt x="631" y="48"/>
                  </a:cubicBezTo>
                  <a:cubicBezTo>
                    <a:pt x="619" y="24"/>
                    <a:pt x="608" y="12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6925;p43">
              <a:extLst>
                <a:ext uri="{FF2B5EF4-FFF2-40B4-BE49-F238E27FC236}">
                  <a16:creationId xmlns:a16="http://schemas.microsoft.com/office/drawing/2014/main" id="{AAB23A2F-FFFF-421E-8467-CD10A8CA1575}"/>
                </a:ext>
              </a:extLst>
            </p:cNvPr>
            <p:cNvSpPr/>
            <p:nvPr/>
          </p:nvSpPr>
          <p:spPr>
            <a:xfrm>
              <a:off x="1793950" y="2354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6926;p43">
              <a:extLst>
                <a:ext uri="{FF2B5EF4-FFF2-40B4-BE49-F238E27FC236}">
                  <a16:creationId xmlns:a16="http://schemas.microsoft.com/office/drawing/2014/main" id="{DE377843-181D-4308-82C1-F5D2263632CF}"/>
                </a:ext>
              </a:extLst>
            </p:cNvPr>
            <p:cNvSpPr/>
            <p:nvPr/>
          </p:nvSpPr>
          <p:spPr>
            <a:xfrm>
              <a:off x="1773725" y="2395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0"/>
                  </a:moveTo>
                  <a:cubicBezTo>
                    <a:pt x="12" y="0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6927;p43">
              <a:extLst>
                <a:ext uri="{FF2B5EF4-FFF2-40B4-BE49-F238E27FC236}">
                  <a16:creationId xmlns:a16="http://schemas.microsoft.com/office/drawing/2014/main" id="{B6D74367-D458-4808-B0CF-439C7786738F}"/>
                </a:ext>
              </a:extLst>
            </p:cNvPr>
            <p:cNvSpPr/>
            <p:nvPr/>
          </p:nvSpPr>
          <p:spPr>
            <a:xfrm>
              <a:off x="1696200" y="2361425"/>
              <a:ext cx="1350" cy="175"/>
            </a:xfrm>
            <a:custGeom>
              <a:avLst/>
              <a:gdLst/>
              <a:ahLst/>
              <a:cxnLst/>
              <a:rect l="l" t="t" r="r" b="b"/>
              <a:pathLst>
                <a:path w="54" h="7" extrusionOk="0">
                  <a:moveTo>
                    <a:pt x="53" y="1"/>
                  </a:moveTo>
                  <a:cubicBezTo>
                    <a:pt x="22" y="1"/>
                    <a:pt x="0" y="6"/>
                    <a:pt x="11" y="6"/>
                  </a:cubicBezTo>
                  <a:cubicBezTo>
                    <a:pt x="16" y="6"/>
                    <a:pt x="30" y="5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6928;p43">
              <a:extLst>
                <a:ext uri="{FF2B5EF4-FFF2-40B4-BE49-F238E27FC236}">
                  <a16:creationId xmlns:a16="http://schemas.microsoft.com/office/drawing/2014/main" id="{326A2601-E07F-4596-B71A-850261574E6C}"/>
                </a:ext>
              </a:extLst>
            </p:cNvPr>
            <p:cNvSpPr/>
            <p:nvPr/>
          </p:nvSpPr>
          <p:spPr>
            <a:xfrm>
              <a:off x="1702825" y="2360800"/>
              <a:ext cx="2050" cy="900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43" y="1"/>
                  </a:moveTo>
                  <a:cubicBezTo>
                    <a:pt x="38" y="1"/>
                    <a:pt x="33" y="1"/>
                    <a:pt x="26" y="2"/>
                  </a:cubicBezTo>
                  <a:cubicBezTo>
                    <a:pt x="6" y="2"/>
                    <a:pt x="12" y="28"/>
                    <a:pt x="6" y="28"/>
                  </a:cubicBezTo>
                  <a:cubicBezTo>
                    <a:pt x="6" y="28"/>
                    <a:pt x="4" y="27"/>
                    <a:pt x="3" y="26"/>
                  </a:cubicBezTo>
                  <a:lnTo>
                    <a:pt x="3" y="26"/>
                  </a:lnTo>
                  <a:cubicBezTo>
                    <a:pt x="0" y="33"/>
                    <a:pt x="3" y="36"/>
                    <a:pt x="9" y="36"/>
                  </a:cubicBezTo>
                  <a:cubicBezTo>
                    <a:pt x="29" y="36"/>
                    <a:pt x="81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6929;p43">
              <a:extLst>
                <a:ext uri="{FF2B5EF4-FFF2-40B4-BE49-F238E27FC236}">
                  <a16:creationId xmlns:a16="http://schemas.microsoft.com/office/drawing/2014/main" id="{1089CA91-59E8-480B-9102-DFB45403FEEC}"/>
                </a:ext>
              </a:extLst>
            </p:cNvPr>
            <p:cNvSpPr/>
            <p:nvPr/>
          </p:nvSpPr>
          <p:spPr>
            <a:xfrm>
              <a:off x="1671625" y="2385275"/>
              <a:ext cx="425" cy="300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4" y="1"/>
                  </a:moveTo>
                  <a:cubicBezTo>
                    <a:pt x="12" y="1"/>
                    <a:pt x="8" y="3"/>
                    <a:pt x="1" y="11"/>
                  </a:cubicBezTo>
                  <a:cubicBezTo>
                    <a:pt x="8" y="11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6930;p43">
              <a:extLst>
                <a:ext uri="{FF2B5EF4-FFF2-40B4-BE49-F238E27FC236}">
                  <a16:creationId xmlns:a16="http://schemas.microsoft.com/office/drawing/2014/main" id="{6149CB8E-7F43-4AA5-92A6-92CA6C0817E0}"/>
                </a:ext>
              </a:extLst>
            </p:cNvPr>
            <p:cNvSpPr/>
            <p:nvPr/>
          </p:nvSpPr>
          <p:spPr>
            <a:xfrm>
              <a:off x="1774325" y="2448050"/>
              <a:ext cx="450" cy="3300"/>
            </a:xfrm>
            <a:custGeom>
              <a:avLst/>
              <a:gdLst/>
              <a:ahLst/>
              <a:cxnLst/>
              <a:rect l="l" t="t" r="r" b="b"/>
              <a:pathLst>
                <a:path w="18" h="132" extrusionOk="0">
                  <a:moveTo>
                    <a:pt x="12" y="0"/>
                  </a:moveTo>
                  <a:cubicBezTo>
                    <a:pt x="12" y="8"/>
                    <a:pt x="17" y="104"/>
                    <a:pt x="17" y="104"/>
                  </a:cubicBezTo>
                  <a:cubicBezTo>
                    <a:pt x="17" y="104"/>
                    <a:pt x="16" y="78"/>
                    <a:pt x="12" y="0"/>
                  </a:cubicBezTo>
                  <a:close/>
                  <a:moveTo>
                    <a:pt x="12" y="0"/>
                  </a:moveTo>
                  <a:cubicBezTo>
                    <a:pt x="0" y="48"/>
                    <a:pt x="12" y="96"/>
                    <a:pt x="12" y="131"/>
                  </a:cubicBezTo>
                  <a:cubicBezTo>
                    <a:pt x="12" y="96"/>
                    <a:pt x="12" y="48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6931;p43">
              <a:extLst>
                <a:ext uri="{FF2B5EF4-FFF2-40B4-BE49-F238E27FC236}">
                  <a16:creationId xmlns:a16="http://schemas.microsoft.com/office/drawing/2014/main" id="{31AEEAB6-2413-485D-A279-A87D0266814F}"/>
                </a:ext>
              </a:extLst>
            </p:cNvPr>
            <p:cNvSpPr/>
            <p:nvPr/>
          </p:nvSpPr>
          <p:spPr>
            <a:xfrm>
              <a:off x="1774150" y="2447850"/>
              <a:ext cx="200" cy="1175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6" y="0"/>
                  </a:moveTo>
                  <a:cubicBezTo>
                    <a:pt x="3" y="0"/>
                    <a:pt x="0" y="46"/>
                    <a:pt x="3" y="46"/>
                  </a:cubicBezTo>
                  <a:cubicBezTo>
                    <a:pt x="4" y="46"/>
                    <a:pt x="5" y="42"/>
                    <a:pt x="7" y="32"/>
                  </a:cubicBezTo>
                  <a:cubicBezTo>
                    <a:pt x="7" y="9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6932;p43">
              <a:extLst>
                <a:ext uri="{FF2B5EF4-FFF2-40B4-BE49-F238E27FC236}">
                  <a16:creationId xmlns:a16="http://schemas.microsoft.com/office/drawing/2014/main" id="{7E900510-B8AC-40FB-BFCA-DFEA711AFCD9}"/>
                </a:ext>
              </a:extLst>
            </p:cNvPr>
            <p:cNvSpPr/>
            <p:nvPr/>
          </p:nvSpPr>
          <p:spPr>
            <a:xfrm>
              <a:off x="1773425" y="2456675"/>
              <a:ext cx="1500" cy="4500"/>
            </a:xfrm>
            <a:custGeom>
              <a:avLst/>
              <a:gdLst/>
              <a:ahLst/>
              <a:cxnLst/>
              <a:rect l="l" t="t" r="r" b="b"/>
              <a:pathLst>
                <a:path w="60" h="180" extrusionOk="0">
                  <a:moveTo>
                    <a:pt x="36" y="1"/>
                  </a:moveTo>
                  <a:cubicBezTo>
                    <a:pt x="36" y="1"/>
                    <a:pt x="25" y="97"/>
                    <a:pt x="14" y="97"/>
                  </a:cubicBezTo>
                  <a:cubicBezTo>
                    <a:pt x="14" y="97"/>
                    <a:pt x="13" y="97"/>
                    <a:pt x="12" y="96"/>
                  </a:cubicBezTo>
                  <a:lnTo>
                    <a:pt x="12" y="96"/>
                  </a:lnTo>
                  <a:cubicBezTo>
                    <a:pt x="12" y="96"/>
                    <a:pt x="12" y="96"/>
                    <a:pt x="12" y="96"/>
                  </a:cubicBezTo>
                  <a:lnTo>
                    <a:pt x="12" y="96"/>
                  </a:lnTo>
                  <a:cubicBezTo>
                    <a:pt x="12" y="96"/>
                    <a:pt x="12" y="96"/>
                    <a:pt x="12" y="96"/>
                  </a:cubicBezTo>
                  <a:lnTo>
                    <a:pt x="12" y="96"/>
                  </a:lnTo>
                  <a:cubicBezTo>
                    <a:pt x="0" y="144"/>
                    <a:pt x="0" y="179"/>
                    <a:pt x="36" y="179"/>
                  </a:cubicBezTo>
                  <a:cubicBezTo>
                    <a:pt x="60" y="120"/>
                    <a:pt x="36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6933;p43">
              <a:extLst>
                <a:ext uri="{FF2B5EF4-FFF2-40B4-BE49-F238E27FC236}">
                  <a16:creationId xmlns:a16="http://schemas.microsoft.com/office/drawing/2014/main" id="{8CC480C2-07AE-4958-95C1-4D38182DF97E}"/>
                </a:ext>
              </a:extLst>
            </p:cNvPr>
            <p:cNvSpPr/>
            <p:nvPr/>
          </p:nvSpPr>
          <p:spPr>
            <a:xfrm>
              <a:off x="1775200" y="2461150"/>
              <a:ext cx="325" cy="1500"/>
            </a:xfrm>
            <a:custGeom>
              <a:avLst/>
              <a:gdLst/>
              <a:ahLst/>
              <a:cxnLst/>
              <a:rect l="l" t="t" r="r" b="b"/>
              <a:pathLst>
                <a:path w="13" h="60" extrusionOk="0">
                  <a:moveTo>
                    <a:pt x="1" y="0"/>
                  </a:moveTo>
                  <a:cubicBezTo>
                    <a:pt x="1" y="12"/>
                    <a:pt x="1" y="24"/>
                    <a:pt x="13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6934;p43">
              <a:extLst>
                <a:ext uri="{FF2B5EF4-FFF2-40B4-BE49-F238E27FC236}">
                  <a16:creationId xmlns:a16="http://schemas.microsoft.com/office/drawing/2014/main" id="{36F236AD-CBDF-4682-A8CC-0AF883A1A352}"/>
                </a:ext>
              </a:extLst>
            </p:cNvPr>
            <p:cNvSpPr/>
            <p:nvPr/>
          </p:nvSpPr>
          <p:spPr>
            <a:xfrm>
              <a:off x="1774900" y="2457575"/>
              <a:ext cx="625" cy="3600"/>
            </a:xfrm>
            <a:custGeom>
              <a:avLst/>
              <a:gdLst/>
              <a:ahLst/>
              <a:cxnLst/>
              <a:rect l="l" t="t" r="r" b="b"/>
              <a:pathLst>
                <a:path w="25" h="144" extrusionOk="0">
                  <a:moveTo>
                    <a:pt x="1" y="1"/>
                  </a:moveTo>
                  <a:cubicBezTo>
                    <a:pt x="13" y="48"/>
                    <a:pt x="13" y="96"/>
                    <a:pt x="13" y="143"/>
                  </a:cubicBezTo>
                  <a:cubicBezTo>
                    <a:pt x="25" y="108"/>
                    <a:pt x="13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6935;p43">
              <a:extLst>
                <a:ext uri="{FF2B5EF4-FFF2-40B4-BE49-F238E27FC236}">
                  <a16:creationId xmlns:a16="http://schemas.microsoft.com/office/drawing/2014/main" id="{522E612F-0B51-460F-B7B9-DBBC607CADDF}"/>
                </a:ext>
              </a:extLst>
            </p:cNvPr>
            <p:cNvSpPr/>
            <p:nvPr/>
          </p:nvSpPr>
          <p:spPr>
            <a:xfrm>
              <a:off x="1774025" y="2475725"/>
              <a:ext cx="900" cy="3725"/>
            </a:xfrm>
            <a:custGeom>
              <a:avLst/>
              <a:gdLst/>
              <a:ahLst/>
              <a:cxnLst/>
              <a:rect l="l" t="t" r="r" b="b"/>
              <a:pathLst>
                <a:path w="36" h="149" extrusionOk="0">
                  <a:moveTo>
                    <a:pt x="36" y="1"/>
                  </a:moveTo>
                  <a:cubicBezTo>
                    <a:pt x="24" y="48"/>
                    <a:pt x="24" y="96"/>
                    <a:pt x="0" y="144"/>
                  </a:cubicBezTo>
                  <a:cubicBezTo>
                    <a:pt x="4" y="148"/>
                    <a:pt x="8" y="149"/>
                    <a:pt x="11" y="149"/>
                  </a:cubicBezTo>
                  <a:cubicBezTo>
                    <a:pt x="14" y="149"/>
                    <a:pt x="15" y="147"/>
                    <a:pt x="12" y="145"/>
                  </a:cubicBezTo>
                  <a:lnTo>
                    <a:pt x="12" y="145"/>
                  </a:lnTo>
                  <a:cubicBezTo>
                    <a:pt x="36" y="133"/>
                    <a:pt x="36" y="1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6936;p43">
              <a:extLst>
                <a:ext uri="{FF2B5EF4-FFF2-40B4-BE49-F238E27FC236}">
                  <a16:creationId xmlns:a16="http://schemas.microsoft.com/office/drawing/2014/main" id="{D536A173-78EA-4C75-9516-27F976DC5EC7}"/>
                </a:ext>
              </a:extLst>
            </p:cNvPr>
            <p:cNvSpPr/>
            <p:nvPr/>
          </p:nvSpPr>
          <p:spPr>
            <a:xfrm>
              <a:off x="1774900" y="2478050"/>
              <a:ext cx="625" cy="3650"/>
            </a:xfrm>
            <a:custGeom>
              <a:avLst/>
              <a:gdLst/>
              <a:ahLst/>
              <a:cxnLst/>
              <a:rect l="l" t="t" r="r" b="b"/>
              <a:pathLst>
                <a:path w="25" h="146" extrusionOk="0">
                  <a:moveTo>
                    <a:pt x="6" y="0"/>
                  </a:moveTo>
                  <a:cubicBezTo>
                    <a:pt x="4" y="0"/>
                    <a:pt x="3" y="1"/>
                    <a:pt x="1" y="3"/>
                  </a:cubicBezTo>
                  <a:lnTo>
                    <a:pt x="25" y="146"/>
                  </a:lnTo>
                  <a:cubicBezTo>
                    <a:pt x="25" y="34"/>
                    <a:pt x="1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6937;p43">
              <a:extLst>
                <a:ext uri="{FF2B5EF4-FFF2-40B4-BE49-F238E27FC236}">
                  <a16:creationId xmlns:a16="http://schemas.microsoft.com/office/drawing/2014/main" id="{FFF78468-CE49-4CC2-B2A3-BBBB08F35D10}"/>
                </a:ext>
              </a:extLst>
            </p:cNvPr>
            <p:cNvSpPr/>
            <p:nvPr/>
          </p:nvSpPr>
          <p:spPr>
            <a:xfrm>
              <a:off x="1773725" y="2490625"/>
              <a:ext cx="625" cy="3575"/>
            </a:xfrm>
            <a:custGeom>
              <a:avLst/>
              <a:gdLst/>
              <a:ahLst/>
              <a:cxnLst/>
              <a:rect l="l" t="t" r="r" b="b"/>
              <a:pathLst>
                <a:path w="25" h="143" extrusionOk="0">
                  <a:moveTo>
                    <a:pt x="0" y="0"/>
                  </a:moveTo>
                  <a:cubicBezTo>
                    <a:pt x="0" y="48"/>
                    <a:pt x="12" y="95"/>
                    <a:pt x="24" y="143"/>
                  </a:cubicBezTo>
                  <a:cubicBezTo>
                    <a:pt x="12" y="95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6938;p43">
              <a:extLst>
                <a:ext uri="{FF2B5EF4-FFF2-40B4-BE49-F238E27FC236}">
                  <a16:creationId xmlns:a16="http://schemas.microsoft.com/office/drawing/2014/main" id="{16867D4E-88F6-42A0-9F61-2E99B42AB89F}"/>
                </a:ext>
              </a:extLst>
            </p:cNvPr>
            <p:cNvSpPr/>
            <p:nvPr/>
          </p:nvSpPr>
          <p:spPr>
            <a:xfrm>
              <a:off x="1773800" y="2501300"/>
              <a:ext cx="550" cy="6900"/>
            </a:xfrm>
            <a:custGeom>
              <a:avLst/>
              <a:gdLst/>
              <a:ahLst/>
              <a:cxnLst/>
              <a:rect l="l" t="t" r="r" b="b"/>
              <a:pathLst>
                <a:path w="22" h="276" extrusionOk="0">
                  <a:moveTo>
                    <a:pt x="12" y="0"/>
                  </a:moveTo>
                  <a:cubicBezTo>
                    <a:pt x="2" y="0"/>
                    <a:pt x="1" y="50"/>
                    <a:pt x="8" y="50"/>
                  </a:cubicBezTo>
                  <a:cubicBezTo>
                    <a:pt x="8" y="50"/>
                    <a:pt x="9" y="50"/>
                    <a:pt x="11" y="48"/>
                  </a:cubicBezTo>
                  <a:lnTo>
                    <a:pt x="11" y="48"/>
                  </a:lnTo>
                  <a:cubicBezTo>
                    <a:pt x="7" y="85"/>
                    <a:pt x="4" y="145"/>
                    <a:pt x="4" y="195"/>
                  </a:cubicBezTo>
                  <a:lnTo>
                    <a:pt x="4" y="195"/>
                  </a:lnTo>
                  <a:cubicBezTo>
                    <a:pt x="5" y="134"/>
                    <a:pt x="13" y="71"/>
                    <a:pt x="21" y="14"/>
                  </a:cubicBezTo>
                  <a:cubicBezTo>
                    <a:pt x="21" y="13"/>
                    <a:pt x="21" y="12"/>
                    <a:pt x="20" y="11"/>
                  </a:cubicBezTo>
                  <a:lnTo>
                    <a:pt x="20" y="11"/>
                  </a:lnTo>
                  <a:cubicBezTo>
                    <a:pt x="17" y="4"/>
                    <a:pt x="14" y="0"/>
                    <a:pt x="12" y="0"/>
                  </a:cubicBezTo>
                  <a:close/>
                  <a:moveTo>
                    <a:pt x="4" y="195"/>
                  </a:moveTo>
                  <a:lnTo>
                    <a:pt x="4" y="195"/>
                  </a:lnTo>
                  <a:cubicBezTo>
                    <a:pt x="4" y="208"/>
                    <a:pt x="5" y="221"/>
                    <a:pt x="5" y="233"/>
                  </a:cubicBezTo>
                  <a:lnTo>
                    <a:pt x="5" y="233"/>
                  </a:lnTo>
                  <a:cubicBezTo>
                    <a:pt x="5" y="221"/>
                    <a:pt x="4" y="209"/>
                    <a:pt x="4" y="195"/>
                  </a:cubicBezTo>
                  <a:close/>
                  <a:moveTo>
                    <a:pt x="5" y="233"/>
                  </a:moveTo>
                  <a:cubicBezTo>
                    <a:pt x="6" y="251"/>
                    <a:pt x="7" y="266"/>
                    <a:pt x="9" y="276"/>
                  </a:cubicBezTo>
                  <a:cubicBezTo>
                    <a:pt x="7" y="262"/>
                    <a:pt x="6" y="247"/>
                    <a:pt x="5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6939;p43">
              <a:extLst>
                <a:ext uri="{FF2B5EF4-FFF2-40B4-BE49-F238E27FC236}">
                  <a16:creationId xmlns:a16="http://schemas.microsoft.com/office/drawing/2014/main" id="{5821FFC1-C706-4324-91AF-1E52C38EDF00}"/>
                </a:ext>
              </a:extLst>
            </p:cNvPr>
            <p:cNvSpPr/>
            <p:nvPr/>
          </p:nvSpPr>
          <p:spPr>
            <a:xfrm>
              <a:off x="1774900" y="2503500"/>
              <a:ext cx="625" cy="6775"/>
            </a:xfrm>
            <a:custGeom>
              <a:avLst/>
              <a:gdLst/>
              <a:ahLst/>
              <a:cxnLst/>
              <a:rect l="l" t="t" r="r" b="b"/>
              <a:pathLst>
                <a:path w="25" h="271" extrusionOk="0">
                  <a:moveTo>
                    <a:pt x="12" y="1"/>
                  </a:moveTo>
                  <a:cubicBezTo>
                    <a:pt x="7" y="1"/>
                    <a:pt x="3" y="12"/>
                    <a:pt x="2" y="33"/>
                  </a:cubicBezTo>
                  <a:lnTo>
                    <a:pt x="2" y="33"/>
                  </a:lnTo>
                  <a:cubicBezTo>
                    <a:pt x="1" y="36"/>
                    <a:pt x="1" y="43"/>
                    <a:pt x="1" y="57"/>
                  </a:cubicBezTo>
                  <a:cubicBezTo>
                    <a:pt x="13" y="128"/>
                    <a:pt x="25" y="199"/>
                    <a:pt x="25" y="271"/>
                  </a:cubicBezTo>
                  <a:cubicBezTo>
                    <a:pt x="25" y="188"/>
                    <a:pt x="25" y="104"/>
                    <a:pt x="25" y="21"/>
                  </a:cubicBezTo>
                  <a:cubicBezTo>
                    <a:pt x="20" y="7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6940;p43">
              <a:extLst>
                <a:ext uri="{FF2B5EF4-FFF2-40B4-BE49-F238E27FC236}">
                  <a16:creationId xmlns:a16="http://schemas.microsoft.com/office/drawing/2014/main" id="{2D6F345E-9EF2-41CD-9EDF-CEFA57BD187D}"/>
                </a:ext>
              </a:extLst>
            </p:cNvPr>
            <p:cNvSpPr/>
            <p:nvPr/>
          </p:nvSpPr>
          <p:spPr>
            <a:xfrm>
              <a:off x="1775500" y="25290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37"/>
                  </a:moveTo>
                  <a:cubicBezTo>
                    <a:pt x="1" y="25"/>
                    <a:pt x="1" y="1"/>
                    <a:pt x="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6941;p43">
              <a:extLst>
                <a:ext uri="{FF2B5EF4-FFF2-40B4-BE49-F238E27FC236}">
                  <a16:creationId xmlns:a16="http://schemas.microsoft.com/office/drawing/2014/main" id="{B83EA2EE-809F-4689-8B98-C9D8F6ECB82B}"/>
                </a:ext>
              </a:extLst>
            </p:cNvPr>
            <p:cNvSpPr/>
            <p:nvPr/>
          </p:nvSpPr>
          <p:spPr>
            <a:xfrm>
              <a:off x="1774625" y="2514125"/>
              <a:ext cx="600" cy="2700"/>
            </a:xfrm>
            <a:custGeom>
              <a:avLst/>
              <a:gdLst/>
              <a:ahLst/>
              <a:cxnLst/>
              <a:rect l="l" t="t" r="r" b="b"/>
              <a:pathLst>
                <a:path w="24" h="108" extrusionOk="0">
                  <a:moveTo>
                    <a:pt x="24" y="1"/>
                  </a:moveTo>
                  <a:lnTo>
                    <a:pt x="24" y="1"/>
                  </a:lnTo>
                  <a:cubicBezTo>
                    <a:pt x="12" y="24"/>
                    <a:pt x="0" y="96"/>
                    <a:pt x="12" y="108"/>
                  </a:cubicBezTo>
                  <a:cubicBezTo>
                    <a:pt x="12" y="72"/>
                    <a:pt x="12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6942;p43">
              <a:extLst>
                <a:ext uri="{FF2B5EF4-FFF2-40B4-BE49-F238E27FC236}">
                  <a16:creationId xmlns:a16="http://schemas.microsoft.com/office/drawing/2014/main" id="{A6C3E2C6-85AC-40BF-9077-97D62D996477}"/>
                </a:ext>
              </a:extLst>
            </p:cNvPr>
            <p:cNvSpPr/>
            <p:nvPr/>
          </p:nvSpPr>
          <p:spPr>
            <a:xfrm>
              <a:off x="1774975" y="2497750"/>
              <a:ext cx="250" cy="525"/>
            </a:xfrm>
            <a:custGeom>
              <a:avLst/>
              <a:gdLst/>
              <a:ahLst/>
              <a:cxnLst/>
              <a:rect l="l" t="t" r="r" b="b"/>
              <a:pathLst>
                <a:path w="10" h="21" extrusionOk="0">
                  <a:moveTo>
                    <a:pt x="10" y="1"/>
                  </a:moveTo>
                  <a:cubicBezTo>
                    <a:pt x="3" y="15"/>
                    <a:pt x="0" y="21"/>
                    <a:pt x="1" y="21"/>
                  </a:cubicBezTo>
                  <a:cubicBezTo>
                    <a:pt x="2" y="21"/>
                    <a:pt x="5" y="18"/>
                    <a:pt x="10" y="13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6943;p43">
              <a:extLst>
                <a:ext uri="{FF2B5EF4-FFF2-40B4-BE49-F238E27FC236}">
                  <a16:creationId xmlns:a16="http://schemas.microsoft.com/office/drawing/2014/main" id="{3C1C0FEA-2EA9-48AE-968F-6F720D357E88}"/>
                </a:ext>
              </a:extLst>
            </p:cNvPr>
            <p:cNvSpPr/>
            <p:nvPr/>
          </p:nvSpPr>
          <p:spPr>
            <a:xfrm>
              <a:off x="1775200" y="2497350"/>
              <a:ext cx="325" cy="2825"/>
            </a:xfrm>
            <a:custGeom>
              <a:avLst/>
              <a:gdLst/>
              <a:ahLst/>
              <a:cxnLst/>
              <a:rect l="l" t="t" r="r" b="b"/>
              <a:pathLst>
                <a:path w="13" h="113" extrusionOk="0">
                  <a:moveTo>
                    <a:pt x="9" y="0"/>
                  </a:moveTo>
                  <a:cubicBezTo>
                    <a:pt x="7" y="0"/>
                    <a:pt x="5" y="9"/>
                    <a:pt x="1" y="29"/>
                  </a:cubicBezTo>
                  <a:cubicBezTo>
                    <a:pt x="1" y="53"/>
                    <a:pt x="1" y="88"/>
                    <a:pt x="13" y="112"/>
                  </a:cubicBezTo>
                  <a:cubicBezTo>
                    <a:pt x="13" y="40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6944;p43">
              <a:extLst>
                <a:ext uri="{FF2B5EF4-FFF2-40B4-BE49-F238E27FC236}">
                  <a16:creationId xmlns:a16="http://schemas.microsoft.com/office/drawing/2014/main" id="{7EB97056-C764-411A-8C1B-726F8FF58A39}"/>
                </a:ext>
              </a:extLst>
            </p:cNvPr>
            <p:cNvSpPr/>
            <p:nvPr/>
          </p:nvSpPr>
          <p:spPr>
            <a:xfrm>
              <a:off x="1774275" y="2521550"/>
              <a:ext cx="1250" cy="7775"/>
            </a:xfrm>
            <a:custGeom>
              <a:avLst/>
              <a:gdLst/>
              <a:ahLst/>
              <a:cxnLst/>
              <a:rect l="l" t="t" r="r" b="b"/>
              <a:pathLst>
                <a:path w="50" h="311" extrusionOk="0">
                  <a:moveTo>
                    <a:pt x="46" y="0"/>
                  </a:moveTo>
                  <a:cubicBezTo>
                    <a:pt x="33" y="0"/>
                    <a:pt x="0" y="271"/>
                    <a:pt x="50" y="311"/>
                  </a:cubicBezTo>
                  <a:cubicBezTo>
                    <a:pt x="50" y="251"/>
                    <a:pt x="50" y="37"/>
                    <a:pt x="50" y="37"/>
                  </a:cubicBezTo>
                  <a:cubicBezTo>
                    <a:pt x="50" y="11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6945;p43">
              <a:extLst>
                <a:ext uri="{FF2B5EF4-FFF2-40B4-BE49-F238E27FC236}">
                  <a16:creationId xmlns:a16="http://schemas.microsoft.com/office/drawing/2014/main" id="{2FA42224-7CC2-4629-9F4A-2BCD5F4D5F40}"/>
                </a:ext>
              </a:extLst>
            </p:cNvPr>
            <p:cNvSpPr/>
            <p:nvPr/>
          </p:nvSpPr>
          <p:spPr>
            <a:xfrm>
              <a:off x="1775050" y="2529950"/>
              <a:ext cx="475" cy="3250"/>
            </a:xfrm>
            <a:custGeom>
              <a:avLst/>
              <a:gdLst/>
              <a:ahLst/>
              <a:cxnLst/>
              <a:rect l="l" t="t" r="r" b="b"/>
              <a:pathLst>
                <a:path w="19" h="130" extrusionOk="0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0" y="83"/>
                    <a:pt x="19" y="130"/>
                  </a:cubicBezTo>
                  <a:cubicBezTo>
                    <a:pt x="7" y="94"/>
                    <a:pt x="7" y="58"/>
                    <a:pt x="7" y="23"/>
                  </a:cubicBezTo>
                  <a:cubicBezTo>
                    <a:pt x="7" y="7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6946;p43">
              <a:extLst>
                <a:ext uri="{FF2B5EF4-FFF2-40B4-BE49-F238E27FC236}">
                  <a16:creationId xmlns:a16="http://schemas.microsoft.com/office/drawing/2014/main" id="{54217561-754E-40AE-BE43-649D4D3B9177}"/>
                </a:ext>
              </a:extLst>
            </p:cNvPr>
            <p:cNvSpPr/>
            <p:nvPr/>
          </p:nvSpPr>
          <p:spPr>
            <a:xfrm>
              <a:off x="1774325" y="2538250"/>
              <a:ext cx="900" cy="1800"/>
            </a:xfrm>
            <a:custGeom>
              <a:avLst/>
              <a:gdLst/>
              <a:ahLst/>
              <a:cxnLst/>
              <a:rect l="l" t="t" r="r" b="b"/>
              <a:pathLst>
                <a:path w="36" h="72" extrusionOk="0">
                  <a:moveTo>
                    <a:pt x="36" y="0"/>
                  </a:moveTo>
                  <a:lnTo>
                    <a:pt x="36" y="0"/>
                  </a:lnTo>
                  <a:cubicBezTo>
                    <a:pt x="36" y="0"/>
                    <a:pt x="0" y="12"/>
                    <a:pt x="24" y="72"/>
                  </a:cubicBezTo>
                  <a:cubicBezTo>
                    <a:pt x="24" y="48"/>
                    <a:pt x="36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6947;p43">
              <a:extLst>
                <a:ext uri="{FF2B5EF4-FFF2-40B4-BE49-F238E27FC236}">
                  <a16:creationId xmlns:a16="http://schemas.microsoft.com/office/drawing/2014/main" id="{090D8E84-6EA9-4D6C-B6BC-B3D133776534}"/>
                </a:ext>
              </a:extLst>
            </p:cNvPr>
            <p:cNvSpPr/>
            <p:nvPr/>
          </p:nvSpPr>
          <p:spPr>
            <a:xfrm>
              <a:off x="1685325" y="2802850"/>
              <a:ext cx="25" cy="1825"/>
            </a:xfrm>
            <a:custGeom>
              <a:avLst/>
              <a:gdLst/>
              <a:ahLst/>
              <a:cxnLst/>
              <a:rect l="l" t="t" r="r" b="b"/>
              <a:pathLst>
                <a:path w="1" h="73" extrusionOk="0">
                  <a:moveTo>
                    <a:pt x="0" y="72"/>
                  </a:moveTo>
                  <a:lnTo>
                    <a:pt x="0" y="1"/>
                  </a:lnTo>
                  <a:cubicBezTo>
                    <a:pt x="0" y="36"/>
                    <a:pt x="0" y="48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6948;p43">
              <a:extLst>
                <a:ext uri="{FF2B5EF4-FFF2-40B4-BE49-F238E27FC236}">
                  <a16:creationId xmlns:a16="http://schemas.microsoft.com/office/drawing/2014/main" id="{6F23752A-4572-4F59-B401-0AA8CBF79AF5}"/>
                </a:ext>
              </a:extLst>
            </p:cNvPr>
            <p:cNvSpPr/>
            <p:nvPr/>
          </p:nvSpPr>
          <p:spPr>
            <a:xfrm>
              <a:off x="1685625" y="2817125"/>
              <a:ext cx="300" cy="650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0"/>
                  </a:moveTo>
                  <a:cubicBezTo>
                    <a:pt x="0" y="0"/>
                    <a:pt x="0" y="4"/>
                    <a:pt x="0" y="13"/>
                  </a:cubicBezTo>
                  <a:lnTo>
                    <a:pt x="12" y="25"/>
                  </a:lnTo>
                  <a:cubicBezTo>
                    <a:pt x="5" y="1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6949;p43">
              <a:extLst>
                <a:ext uri="{FF2B5EF4-FFF2-40B4-BE49-F238E27FC236}">
                  <a16:creationId xmlns:a16="http://schemas.microsoft.com/office/drawing/2014/main" id="{FA20BA98-BBBC-491B-BE4A-3D34E6FF7F20}"/>
                </a:ext>
              </a:extLst>
            </p:cNvPr>
            <p:cNvSpPr/>
            <p:nvPr/>
          </p:nvSpPr>
          <p:spPr>
            <a:xfrm>
              <a:off x="1758550" y="2856125"/>
              <a:ext cx="2225" cy="1225"/>
            </a:xfrm>
            <a:custGeom>
              <a:avLst/>
              <a:gdLst/>
              <a:ahLst/>
              <a:cxnLst/>
              <a:rect l="l" t="t" r="r" b="b"/>
              <a:pathLst>
                <a:path w="89" h="49" extrusionOk="0">
                  <a:moveTo>
                    <a:pt x="87" y="1"/>
                  </a:moveTo>
                  <a:cubicBezTo>
                    <a:pt x="85" y="1"/>
                    <a:pt x="56" y="17"/>
                    <a:pt x="0" y="49"/>
                  </a:cubicBezTo>
                  <a:cubicBezTo>
                    <a:pt x="24" y="37"/>
                    <a:pt x="48" y="25"/>
                    <a:pt x="72" y="13"/>
                  </a:cubicBezTo>
                  <a:cubicBezTo>
                    <a:pt x="83" y="5"/>
                    <a:pt x="89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6950;p43">
              <a:extLst>
                <a:ext uri="{FF2B5EF4-FFF2-40B4-BE49-F238E27FC236}">
                  <a16:creationId xmlns:a16="http://schemas.microsoft.com/office/drawing/2014/main" id="{2F756C8F-E9EF-4DC9-B4D8-CE72CE42A9ED}"/>
                </a:ext>
              </a:extLst>
            </p:cNvPr>
            <p:cNvSpPr/>
            <p:nvPr/>
          </p:nvSpPr>
          <p:spPr>
            <a:xfrm>
              <a:off x="1760625" y="2855550"/>
              <a:ext cx="1225" cy="600"/>
            </a:xfrm>
            <a:custGeom>
              <a:avLst/>
              <a:gdLst/>
              <a:ahLst/>
              <a:cxnLst/>
              <a:rect l="l" t="t" r="r" b="b"/>
              <a:pathLst>
                <a:path w="49" h="24" extrusionOk="0">
                  <a:moveTo>
                    <a:pt x="48" y="0"/>
                  </a:moveTo>
                  <a:cubicBezTo>
                    <a:pt x="47" y="1"/>
                    <a:pt x="24" y="12"/>
                    <a:pt x="0" y="24"/>
                  </a:cubicBezTo>
                  <a:cubicBezTo>
                    <a:pt x="12" y="24"/>
                    <a:pt x="2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6951;p43">
              <a:extLst>
                <a:ext uri="{FF2B5EF4-FFF2-40B4-BE49-F238E27FC236}">
                  <a16:creationId xmlns:a16="http://schemas.microsoft.com/office/drawing/2014/main" id="{AEEAA91D-3525-4777-8740-91D57937ABA0}"/>
                </a:ext>
              </a:extLst>
            </p:cNvPr>
            <p:cNvSpPr/>
            <p:nvPr/>
          </p:nvSpPr>
          <p:spPr>
            <a:xfrm>
              <a:off x="1684125" y="2733500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1"/>
                  </a:moveTo>
                  <a:cubicBezTo>
                    <a:pt x="1" y="73"/>
                    <a:pt x="5" y="84"/>
                    <a:pt x="11" y="84"/>
                  </a:cubicBezTo>
                  <a:cubicBezTo>
                    <a:pt x="14" y="84"/>
                    <a:pt x="17" y="82"/>
                    <a:pt x="20" y="82"/>
                  </a:cubicBezTo>
                  <a:cubicBezTo>
                    <a:pt x="21" y="82"/>
                    <a:pt x="23" y="82"/>
                    <a:pt x="24" y="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6952;p43">
              <a:extLst>
                <a:ext uri="{FF2B5EF4-FFF2-40B4-BE49-F238E27FC236}">
                  <a16:creationId xmlns:a16="http://schemas.microsoft.com/office/drawing/2014/main" id="{84120AC8-9B3D-4247-B976-71BA10A43625}"/>
                </a:ext>
              </a:extLst>
            </p:cNvPr>
            <p:cNvSpPr/>
            <p:nvPr/>
          </p:nvSpPr>
          <p:spPr>
            <a:xfrm>
              <a:off x="1691875" y="2807925"/>
              <a:ext cx="325" cy="1575"/>
            </a:xfrm>
            <a:custGeom>
              <a:avLst/>
              <a:gdLst/>
              <a:ahLst/>
              <a:cxnLst/>
              <a:rect l="l" t="t" r="r" b="b"/>
              <a:pathLst>
                <a:path w="13" h="63" extrusionOk="0">
                  <a:moveTo>
                    <a:pt x="0" y="0"/>
                  </a:moveTo>
                  <a:cubicBezTo>
                    <a:pt x="0" y="40"/>
                    <a:pt x="8" y="63"/>
                    <a:pt x="11" y="63"/>
                  </a:cubicBezTo>
                  <a:cubicBezTo>
                    <a:pt x="12" y="63"/>
                    <a:pt x="12" y="62"/>
                    <a:pt x="12" y="60"/>
                  </a:cubicBez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6953;p43">
              <a:extLst>
                <a:ext uri="{FF2B5EF4-FFF2-40B4-BE49-F238E27FC236}">
                  <a16:creationId xmlns:a16="http://schemas.microsoft.com/office/drawing/2014/main" id="{5E6E89C1-CDD9-4797-9B38-A5EE2ED815EA}"/>
                </a:ext>
              </a:extLst>
            </p:cNvPr>
            <p:cNvSpPr/>
            <p:nvPr/>
          </p:nvSpPr>
          <p:spPr>
            <a:xfrm>
              <a:off x="1774625" y="2622775"/>
              <a:ext cx="550" cy="6575"/>
            </a:xfrm>
            <a:custGeom>
              <a:avLst/>
              <a:gdLst/>
              <a:ahLst/>
              <a:cxnLst/>
              <a:rect l="l" t="t" r="r" b="b"/>
              <a:pathLst>
                <a:path w="22" h="263" extrusionOk="0">
                  <a:moveTo>
                    <a:pt x="12" y="0"/>
                  </a:moveTo>
                  <a:cubicBezTo>
                    <a:pt x="0" y="84"/>
                    <a:pt x="0" y="167"/>
                    <a:pt x="12" y="262"/>
                  </a:cubicBezTo>
                  <a:cubicBezTo>
                    <a:pt x="16" y="255"/>
                    <a:pt x="16" y="243"/>
                    <a:pt x="15" y="233"/>
                  </a:cubicBezTo>
                  <a:lnTo>
                    <a:pt x="15" y="233"/>
                  </a:lnTo>
                  <a:cubicBezTo>
                    <a:pt x="22" y="150"/>
                    <a:pt x="12" y="7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6954;p43">
              <a:extLst>
                <a:ext uri="{FF2B5EF4-FFF2-40B4-BE49-F238E27FC236}">
                  <a16:creationId xmlns:a16="http://schemas.microsoft.com/office/drawing/2014/main" id="{BDD27CB4-7574-40C0-A28C-BF336E268061}"/>
                </a:ext>
              </a:extLst>
            </p:cNvPr>
            <p:cNvSpPr/>
            <p:nvPr/>
          </p:nvSpPr>
          <p:spPr>
            <a:xfrm>
              <a:off x="1685325" y="24843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lnTo>
                    <a:pt x="0" y="0"/>
                  </a:lnTo>
                  <a:cubicBezTo>
                    <a:pt x="0" y="0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6955;p43">
              <a:extLst>
                <a:ext uri="{FF2B5EF4-FFF2-40B4-BE49-F238E27FC236}">
                  <a16:creationId xmlns:a16="http://schemas.microsoft.com/office/drawing/2014/main" id="{0170588E-EEFF-4F36-94CF-3C54ED27FBA9}"/>
                </a:ext>
              </a:extLst>
            </p:cNvPr>
            <p:cNvSpPr/>
            <p:nvPr/>
          </p:nvSpPr>
          <p:spPr>
            <a:xfrm>
              <a:off x="1691875" y="2412025"/>
              <a:ext cx="25" cy="3000"/>
            </a:xfrm>
            <a:custGeom>
              <a:avLst/>
              <a:gdLst/>
              <a:ahLst/>
              <a:cxnLst/>
              <a:rect l="l" t="t" r="r" b="b"/>
              <a:pathLst>
                <a:path w="1" h="120" extrusionOk="0">
                  <a:moveTo>
                    <a:pt x="0" y="1"/>
                  </a:moveTo>
                  <a:cubicBezTo>
                    <a:pt x="0" y="25"/>
                    <a:pt x="0" y="72"/>
                    <a:pt x="0" y="120"/>
                  </a:cubicBezTo>
                  <a:cubicBezTo>
                    <a:pt x="0" y="96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6956;p43">
              <a:extLst>
                <a:ext uri="{FF2B5EF4-FFF2-40B4-BE49-F238E27FC236}">
                  <a16:creationId xmlns:a16="http://schemas.microsoft.com/office/drawing/2014/main" id="{3BF36403-BDEE-4A90-A2D6-0958C94B530B}"/>
                </a:ext>
              </a:extLst>
            </p:cNvPr>
            <p:cNvSpPr/>
            <p:nvPr/>
          </p:nvSpPr>
          <p:spPr>
            <a:xfrm>
              <a:off x="1774900" y="25677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cubicBezTo>
                    <a:pt x="1" y="1"/>
                    <a:pt x="1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6957;p43">
              <a:extLst>
                <a:ext uri="{FF2B5EF4-FFF2-40B4-BE49-F238E27FC236}">
                  <a16:creationId xmlns:a16="http://schemas.microsoft.com/office/drawing/2014/main" id="{0A68EDDE-9EF8-4FDE-BB2D-9E8024F133B8}"/>
                </a:ext>
              </a:extLst>
            </p:cNvPr>
            <p:cNvSpPr/>
            <p:nvPr/>
          </p:nvSpPr>
          <p:spPr>
            <a:xfrm>
              <a:off x="1774900" y="2566825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3" y="0"/>
                  </a:moveTo>
                  <a:cubicBezTo>
                    <a:pt x="13" y="24"/>
                    <a:pt x="1" y="60"/>
                    <a:pt x="1" y="83"/>
                  </a:cubicBezTo>
                  <a:cubicBezTo>
                    <a:pt x="1" y="72"/>
                    <a:pt x="13" y="48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6958;p43">
              <a:extLst>
                <a:ext uri="{FF2B5EF4-FFF2-40B4-BE49-F238E27FC236}">
                  <a16:creationId xmlns:a16="http://schemas.microsoft.com/office/drawing/2014/main" id="{34B18363-BD6F-4255-92C1-1B5093D81528}"/>
                </a:ext>
              </a:extLst>
            </p:cNvPr>
            <p:cNvSpPr/>
            <p:nvPr/>
          </p:nvSpPr>
          <p:spPr>
            <a:xfrm>
              <a:off x="1774625" y="2565625"/>
              <a:ext cx="300" cy="1500"/>
            </a:xfrm>
            <a:custGeom>
              <a:avLst/>
              <a:gdLst/>
              <a:ahLst/>
              <a:cxnLst/>
              <a:rect l="l" t="t" r="r" b="b"/>
              <a:pathLst>
                <a:path w="12" h="60" extrusionOk="0">
                  <a:moveTo>
                    <a:pt x="12" y="0"/>
                  </a:moveTo>
                  <a:cubicBezTo>
                    <a:pt x="12" y="0"/>
                    <a:pt x="0" y="0"/>
                    <a:pt x="12" y="60"/>
                  </a:cubicBezTo>
                  <a:cubicBezTo>
                    <a:pt x="12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6959;p43">
              <a:extLst>
                <a:ext uri="{FF2B5EF4-FFF2-40B4-BE49-F238E27FC236}">
                  <a16:creationId xmlns:a16="http://schemas.microsoft.com/office/drawing/2014/main" id="{D96E1FDD-F226-4E46-9356-5A80143D798B}"/>
                </a:ext>
              </a:extLst>
            </p:cNvPr>
            <p:cNvSpPr/>
            <p:nvPr/>
          </p:nvSpPr>
          <p:spPr>
            <a:xfrm>
              <a:off x="1774900" y="2568675"/>
              <a:ext cx="300" cy="2925"/>
            </a:xfrm>
            <a:custGeom>
              <a:avLst/>
              <a:gdLst/>
              <a:ahLst/>
              <a:cxnLst/>
              <a:rect l="l" t="t" r="r" b="b"/>
              <a:pathLst>
                <a:path w="12" h="117" extrusionOk="0">
                  <a:moveTo>
                    <a:pt x="8" y="1"/>
                  </a:moveTo>
                  <a:cubicBezTo>
                    <a:pt x="7" y="1"/>
                    <a:pt x="4" y="7"/>
                    <a:pt x="1" y="21"/>
                  </a:cubicBezTo>
                  <a:cubicBezTo>
                    <a:pt x="1" y="57"/>
                    <a:pt x="1" y="81"/>
                    <a:pt x="1" y="117"/>
                  </a:cubicBezTo>
                  <a:cubicBezTo>
                    <a:pt x="9" y="41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6960;p43">
              <a:extLst>
                <a:ext uri="{FF2B5EF4-FFF2-40B4-BE49-F238E27FC236}">
                  <a16:creationId xmlns:a16="http://schemas.microsoft.com/office/drawing/2014/main" id="{1AC9428E-BE28-4D89-A960-2DB0D2769C97}"/>
                </a:ext>
              </a:extLst>
            </p:cNvPr>
            <p:cNvSpPr/>
            <p:nvPr/>
          </p:nvSpPr>
          <p:spPr>
            <a:xfrm>
              <a:off x="1781750" y="277045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3" y="0"/>
                  </a:moveTo>
                  <a:cubicBezTo>
                    <a:pt x="2" y="0"/>
                    <a:pt x="1" y="3"/>
                    <a:pt x="1" y="11"/>
                  </a:cubicBezTo>
                  <a:cubicBezTo>
                    <a:pt x="9" y="11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6961;p43">
              <a:extLst>
                <a:ext uri="{FF2B5EF4-FFF2-40B4-BE49-F238E27FC236}">
                  <a16:creationId xmlns:a16="http://schemas.microsoft.com/office/drawing/2014/main" id="{44E8D036-A390-4B1E-849E-38FE7CB2B384}"/>
                </a:ext>
              </a:extLst>
            </p:cNvPr>
            <p:cNvSpPr/>
            <p:nvPr/>
          </p:nvSpPr>
          <p:spPr>
            <a:xfrm>
              <a:off x="1760750" y="2855250"/>
              <a:ext cx="1100" cy="350"/>
            </a:xfrm>
            <a:custGeom>
              <a:avLst/>
              <a:gdLst/>
              <a:ahLst/>
              <a:cxnLst/>
              <a:rect l="l" t="t" r="r" b="b"/>
              <a:pathLst>
                <a:path w="44" h="14" extrusionOk="0">
                  <a:moveTo>
                    <a:pt x="7" y="0"/>
                  </a:moveTo>
                  <a:cubicBezTo>
                    <a:pt x="1" y="7"/>
                    <a:pt x="2" y="14"/>
                    <a:pt x="11" y="14"/>
                  </a:cubicBezTo>
                  <a:cubicBezTo>
                    <a:pt x="17" y="14"/>
                    <a:pt x="28" y="1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6962;p43">
              <a:extLst>
                <a:ext uri="{FF2B5EF4-FFF2-40B4-BE49-F238E27FC236}">
                  <a16:creationId xmlns:a16="http://schemas.microsoft.com/office/drawing/2014/main" id="{8305C1B3-567E-46DB-9701-1ABCDBFAC9F7}"/>
                </a:ext>
              </a:extLst>
            </p:cNvPr>
            <p:cNvSpPr/>
            <p:nvPr/>
          </p:nvSpPr>
          <p:spPr>
            <a:xfrm>
              <a:off x="1684725" y="27350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36"/>
                  </a:moveTo>
                  <a:cubicBezTo>
                    <a:pt x="0" y="24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6963;p43">
              <a:extLst>
                <a:ext uri="{FF2B5EF4-FFF2-40B4-BE49-F238E27FC236}">
                  <a16:creationId xmlns:a16="http://schemas.microsoft.com/office/drawing/2014/main" id="{A0639E84-33DA-4775-849E-18DCAD050DB3}"/>
                </a:ext>
              </a:extLst>
            </p:cNvPr>
            <p:cNvSpPr/>
            <p:nvPr/>
          </p:nvSpPr>
          <p:spPr>
            <a:xfrm>
              <a:off x="1781450" y="2667725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3" y="0"/>
                  </a:moveTo>
                  <a:cubicBezTo>
                    <a:pt x="13" y="36"/>
                    <a:pt x="1" y="72"/>
                    <a:pt x="1" y="84"/>
                  </a:cubicBezTo>
                  <a:cubicBezTo>
                    <a:pt x="13" y="84"/>
                    <a:pt x="13" y="6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6964;p43">
              <a:extLst>
                <a:ext uri="{FF2B5EF4-FFF2-40B4-BE49-F238E27FC236}">
                  <a16:creationId xmlns:a16="http://schemas.microsoft.com/office/drawing/2014/main" id="{EC5F0BEF-0913-43EC-ABF0-179EA9A2A98C}"/>
                </a:ext>
              </a:extLst>
            </p:cNvPr>
            <p:cNvSpPr/>
            <p:nvPr/>
          </p:nvSpPr>
          <p:spPr>
            <a:xfrm>
              <a:off x="1774625" y="2552225"/>
              <a:ext cx="300" cy="3600"/>
            </a:xfrm>
            <a:custGeom>
              <a:avLst/>
              <a:gdLst/>
              <a:ahLst/>
              <a:cxnLst/>
              <a:rect l="l" t="t" r="r" b="b"/>
              <a:pathLst>
                <a:path w="12" h="144" extrusionOk="0">
                  <a:moveTo>
                    <a:pt x="0" y="1"/>
                  </a:moveTo>
                  <a:cubicBezTo>
                    <a:pt x="0" y="48"/>
                    <a:pt x="0" y="96"/>
                    <a:pt x="0" y="144"/>
                  </a:cubicBezTo>
                  <a:cubicBezTo>
                    <a:pt x="0" y="108"/>
                    <a:pt x="12" y="60"/>
                    <a:pt x="12" y="24"/>
                  </a:cubicBezTo>
                  <a:lnTo>
                    <a:pt x="12" y="24"/>
                  </a:lnTo>
                  <a:cubicBezTo>
                    <a:pt x="8" y="29"/>
                    <a:pt x="5" y="32"/>
                    <a:pt x="3" y="32"/>
                  </a:cubicBezTo>
                  <a:cubicBezTo>
                    <a:pt x="0" y="32"/>
                    <a:pt x="0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6965;p43">
              <a:extLst>
                <a:ext uri="{FF2B5EF4-FFF2-40B4-BE49-F238E27FC236}">
                  <a16:creationId xmlns:a16="http://schemas.microsoft.com/office/drawing/2014/main" id="{DCED4E7B-48E6-459D-A8D6-DC2376091BB0}"/>
                </a:ext>
              </a:extLst>
            </p:cNvPr>
            <p:cNvSpPr/>
            <p:nvPr/>
          </p:nvSpPr>
          <p:spPr>
            <a:xfrm>
              <a:off x="1774425" y="2573200"/>
              <a:ext cx="1175" cy="3750"/>
            </a:xfrm>
            <a:custGeom>
              <a:avLst/>
              <a:gdLst/>
              <a:ahLst/>
              <a:cxnLst/>
              <a:rect l="l" t="t" r="r" b="b"/>
              <a:pathLst>
                <a:path w="47" h="150" extrusionOk="0">
                  <a:moveTo>
                    <a:pt x="14" y="0"/>
                  </a:moveTo>
                  <a:cubicBezTo>
                    <a:pt x="0" y="0"/>
                    <a:pt x="27" y="150"/>
                    <a:pt x="39" y="150"/>
                  </a:cubicBezTo>
                  <a:cubicBezTo>
                    <a:pt x="44" y="150"/>
                    <a:pt x="47" y="125"/>
                    <a:pt x="44" y="55"/>
                  </a:cubicBezTo>
                  <a:cubicBezTo>
                    <a:pt x="44" y="7"/>
                    <a:pt x="8" y="31"/>
                    <a:pt x="20" y="7"/>
                  </a:cubicBezTo>
                  <a:cubicBezTo>
                    <a:pt x="17" y="2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6966;p43">
              <a:extLst>
                <a:ext uri="{FF2B5EF4-FFF2-40B4-BE49-F238E27FC236}">
                  <a16:creationId xmlns:a16="http://schemas.microsoft.com/office/drawing/2014/main" id="{123E4871-B98F-4DA8-AE11-586C0B6F4890}"/>
                </a:ext>
              </a:extLst>
            </p:cNvPr>
            <p:cNvSpPr/>
            <p:nvPr/>
          </p:nvSpPr>
          <p:spPr>
            <a:xfrm>
              <a:off x="1781250" y="2726050"/>
              <a:ext cx="1800" cy="6500"/>
            </a:xfrm>
            <a:custGeom>
              <a:avLst/>
              <a:gdLst/>
              <a:ahLst/>
              <a:cxnLst/>
              <a:rect l="l" t="t" r="r" b="b"/>
              <a:pathLst>
                <a:path w="72" h="260" extrusionOk="0">
                  <a:moveTo>
                    <a:pt x="45" y="1"/>
                  </a:moveTo>
                  <a:cubicBezTo>
                    <a:pt x="43" y="1"/>
                    <a:pt x="0" y="259"/>
                    <a:pt x="43" y="259"/>
                  </a:cubicBezTo>
                  <a:cubicBezTo>
                    <a:pt x="49" y="259"/>
                    <a:pt x="58" y="253"/>
                    <a:pt x="68" y="239"/>
                  </a:cubicBezTo>
                  <a:cubicBezTo>
                    <a:pt x="72" y="177"/>
                    <a:pt x="69" y="156"/>
                    <a:pt x="65" y="156"/>
                  </a:cubicBezTo>
                  <a:cubicBezTo>
                    <a:pt x="64" y="156"/>
                    <a:pt x="62" y="158"/>
                    <a:pt x="61" y="162"/>
                  </a:cubicBezTo>
                  <a:lnTo>
                    <a:pt x="61" y="162"/>
                  </a:lnTo>
                  <a:cubicBezTo>
                    <a:pt x="51" y="110"/>
                    <a:pt x="36" y="67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6967;p43">
              <a:extLst>
                <a:ext uri="{FF2B5EF4-FFF2-40B4-BE49-F238E27FC236}">
                  <a16:creationId xmlns:a16="http://schemas.microsoft.com/office/drawing/2014/main" id="{E57119FD-F1E5-43E7-B560-8E633832C856}"/>
                </a:ext>
              </a:extLst>
            </p:cNvPr>
            <p:cNvSpPr/>
            <p:nvPr/>
          </p:nvSpPr>
          <p:spPr>
            <a:xfrm>
              <a:off x="1692175" y="2396550"/>
              <a:ext cx="600" cy="3300"/>
            </a:xfrm>
            <a:custGeom>
              <a:avLst/>
              <a:gdLst/>
              <a:ahLst/>
              <a:cxnLst/>
              <a:rect l="l" t="t" r="r" b="b"/>
              <a:pathLst>
                <a:path w="24" h="132" extrusionOk="0">
                  <a:moveTo>
                    <a:pt x="24" y="1"/>
                  </a:moveTo>
                  <a:lnTo>
                    <a:pt x="24" y="1"/>
                  </a:lnTo>
                  <a:cubicBezTo>
                    <a:pt x="24" y="48"/>
                    <a:pt x="0" y="84"/>
                    <a:pt x="12" y="132"/>
                  </a:cubicBezTo>
                  <a:cubicBezTo>
                    <a:pt x="24" y="84"/>
                    <a:pt x="24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6968;p43">
              <a:extLst>
                <a:ext uri="{FF2B5EF4-FFF2-40B4-BE49-F238E27FC236}">
                  <a16:creationId xmlns:a16="http://schemas.microsoft.com/office/drawing/2014/main" id="{786B59AD-14B8-4E00-8362-2B476BA8142E}"/>
                </a:ext>
              </a:extLst>
            </p:cNvPr>
            <p:cNvSpPr/>
            <p:nvPr/>
          </p:nvSpPr>
          <p:spPr>
            <a:xfrm>
              <a:off x="1692750" y="2843625"/>
              <a:ext cx="2225" cy="2900"/>
            </a:xfrm>
            <a:custGeom>
              <a:avLst/>
              <a:gdLst/>
              <a:ahLst/>
              <a:cxnLst/>
              <a:rect l="l" t="t" r="r" b="b"/>
              <a:pathLst>
                <a:path w="89" h="11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37"/>
                    <a:pt x="37" y="72"/>
                    <a:pt x="48" y="108"/>
                  </a:cubicBezTo>
                  <a:cubicBezTo>
                    <a:pt x="58" y="113"/>
                    <a:pt x="65" y="115"/>
                    <a:pt x="70" y="115"/>
                  </a:cubicBezTo>
                  <a:cubicBezTo>
                    <a:pt x="88" y="115"/>
                    <a:pt x="68" y="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6969;p43">
              <a:extLst>
                <a:ext uri="{FF2B5EF4-FFF2-40B4-BE49-F238E27FC236}">
                  <a16:creationId xmlns:a16="http://schemas.microsoft.com/office/drawing/2014/main" id="{23B4C44D-3DBB-43AA-B023-F38312B64643}"/>
                </a:ext>
              </a:extLst>
            </p:cNvPr>
            <p:cNvSpPr/>
            <p:nvPr/>
          </p:nvSpPr>
          <p:spPr>
            <a:xfrm>
              <a:off x="1684025" y="2800350"/>
              <a:ext cx="1275" cy="150"/>
            </a:xfrm>
            <a:custGeom>
              <a:avLst/>
              <a:gdLst/>
              <a:ahLst/>
              <a:cxnLst/>
              <a:rect l="l" t="t" r="r" b="b"/>
              <a:pathLst>
                <a:path w="51" h="6" extrusionOk="0">
                  <a:moveTo>
                    <a:pt x="48" y="0"/>
                  </a:moveTo>
                  <a:cubicBezTo>
                    <a:pt x="43" y="0"/>
                    <a:pt x="1" y="5"/>
                    <a:pt x="16" y="5"/>
                  </a:cubicBezTo>
                  <a:cubicBezTo>
                    <a:pt x="4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6970;p43">
              <a:extLst>
                <a:ext uri="{FF2B5EF4-FFF2-40B4-BE49-F238E27FC236}">
                  <a16:creationId xmlns:a16="http://schemas.microsoft.com/office/drawing/2014/main" id="{01F7BC91-7A0D-47BC-8F3D-0F83B07A4BAF}"/>
                </a:ext>
              </a:extLst>
            </p:cNvPr>
            <p:cNvSpPr/>
            <p:nvPr/>
          </p:nvSpPr>
          <p:spPr>
            <a:xfrm>
              <a:off x="1683325" y="2762650"/>
              <a:ext cx="875" cy="5100"/>
            </a:xfrm>
            <a:custGeom>
              <a:avLst/>
              <a:gdLst/>
              <a:ahLst/>
              <a:cxnLst/>
              <a:rect l="l" t="t" r="r" b="b"/>
              <a:pathLst>
                <a:path w="35" h="204" extrusionOk="0">
                  <a:moveTo>
                    <a:pt x="15" y="0"/>
                  </a:moveTo>
                  <a:cubicBezTo>
                    <a:pt x="13" y="0"/>
                    <a:pt x="11" y="1"/>
                    <a:pt x="9" y="1"/>
                  </a:cubicBezTo>
                  <a:cubicBezTo>
                    <a:pt x="0" y="45"/>
                    <a:pt x="4" y="95"/>
                    <a:pt x="7" y="147"/>
                  </a:cubicBezTo>
                  <a:lnTo>
                    <a:pt x="7" y="147"/>
                  </a:lnTo>
                  <a:cubicBezTo>
                    <a:pt x="9" y="51"/>
                    <a:pt x="34" y="0"/>
                    <a:pt x="15" y="0"/>
                  </a:cubicBezTo>
                  <a:close/>
                  <a:moveTo>
                    <a:pt x="7" y="147"/>
                  </a:moveTo>
                  <a:cubicBezTo>
                    <a:pt x="7" y="164"/>
                    <a:pt x="7" y="183"/>
                    <a:pt x="9" y="204"/>
                  </a:cubicBezTo>
                  <a:cubicBezTo>
                    <a:pt x="9" y="185"/>
                    <a:pt x="8" y="166"/>
                    <a:pt x="7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6971;p43">
              <a:extLst>
                <a:ext uri="{FF2B5EF4-FFF2-40B4-BE49-F238E27FC236}">
                  <a16:creationId xmlns:a16="http://schemas.microsoft.com/office/drawing/2014/main" id="{E3422FC8-CA7B-45AC-8E17-35FFB17E9561}"/>
                </a:ext>
              </a:extLst>
            </p:cNvPr>
            <p:cNvSpPr/>
            <p:nvPr/>
          </p:nvSpPr>
          <p:spPr>
            <a:xfrm>
              <a:off x="1853800" y="2450125"/>
              <a:ext cx="325" cy="3000"/>
            </a:xfrm>
            <a:custGeom>
              <a:avLst/>
              <a:gdLst/>
              <a:ahLst/>
              <a:cxnLst/>
              <a:rect l="l" t="t" r="r" b="b"/>
              <a:pathLst>
                <a:path w="13" h="120" extrusionOk="0">
                  <a:moveTo>
                    <a:pt x="0" y="1"/>
                  </a:moveTo>
                  <a:cubicBezTo>
                    <a:pt x="0" y="11"/>
                    <a:pt x="1" y="22"/>
                    <a:pt x="2" y="32"/>
                  </a:cubicBezTo>
                  <a:lnTo>
                    <a:pt x="2" y="32"/>
                  </a:lnTo>
                  <a:cubicBezTo>
                    <a:pt x="3" y="60"/>
                    <a:pt x="5" y="99"/>
                    <a:pt x="5" y="99"/>
                  </a:cubicBezTo>
                  <a:cubicBezTo>
                    <a:pt x="5" y="99"/>
                    <a:pt x="5" y="83"/>
                    <a:pt x="2" y="38"/>
                  </a:cubicBezTo>
                  <a:lnTo>
                    <a:pt x="2" y="38"/>
                  </a:lnTo>
                  <a:cubicBezTo>
                    <a:pt x="6" y="72"/>
                    <a:pt x="12" y="102"/>
                    <a:pt x="12" y="120"/>
                  </a:cubicBezTo>
                  <a:cubicBezTo>
                    <a:pt x="12" y="84"/>
                    <a:pt x="1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6972;p43">
              <a:extLst>
                <a:ext uri="{FF2B5EF4-FFF2-40B4-BE49-F238E27FC236}">
                  <a16:creationId xmlns:a16="http://schemas.microsoft.com/office/drawing/2014/main" id="{4C60B394-ECC2-4EDF-84BB-64482C31D673}"/>
                </a:ext>
              </a:extLst>
            </p:cNvPr>
            <p:cNvSpPr/>
            <p:nvPr/>
          </p:nvSpPr>
          <p:spPr>
            <a:xfrm>
              <a:off x="1853625" y="2449675"/>
              <a:ext cx="200" cy="1250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6" y="0"/>
                  </a:moveTo>
                  <a:cubicBezTo>
                    <a:pt x="4" y="0"/>
                    <a:pt x="0" y="49"/>
                    <a:pt x="3" y="49"/>
                  </a:cubicBezTo>
                  <a:cubicBezTo>
                    <a:pt x="4" y="49"/>
                    <a:pt x="5" y="44"/>
                    <a:pt x="7" y="31"/>
                  </a:cubicBezTo>
                  <a:cubicBezTo>
                    <a:pt x="7" y="8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6973;p43">
              <a:extLst>
                <a:ext uri="{FF2B5EF4-FFF2-40B4-BE49-F238E27FC236}">
                  <a16:creationId xmlns:a16="http://schemas.microsoft.com/office/drawing/2014/main" id="{EF1D1A31-ABD4-46CE-A23B-35DF547EC90C}"/>
                </a:ext>
              </a:extLst>
            </p:cNvPr>
            <p:cNvSpPr/>
            <p:nvPr/>
          </p:nvSpPr>
          <p:spPr>
            <a:xfrm>
              <a:off x="1852600" y="2458475"/>
              <a:ext cx="1800" cy="4475"/>
            </a:xfrm>
            <a:custGeom>
              <a:avLst/>
              <a:gdLst/>
              <a:ahLst/>
              <a:cxnLst/>
              <a:rect l="l" t="t" r="r" b="b"/>
              <a:pathLst>
                <a:path w="72" h="179" extrusionOk="0">
                  <a:moveTo>
                    <a:pt x="24" y="95"/>
                  </a:moveTo>
                  <a:cubicBezTo>
                    <a:pt x="24" y="96"/>
                    <a:pt x="24" y="96"/>
                    <a:pt x="24" y="96"/>
                  </a:cubicBezTo>
                  <a:lnTo>
                    <a:pt x="24" y="96"/>
                  </a:lnTo>
                  <a:cubicBezTo>
                    <a:pt x="24" y="96"/>
                    <a:pt x="24" y="96"/>
                    <a:pt x="24" y="95"/>
                  </a:cubicBezTo>
                  <a:close/>
                  <a:moveTo>
                    <a:pt x="48" y="0"/>
                  </a:moveTo>
                  <a:cubicBezTo>
                    <a:pt x="48" y="0"/>
                    <a:pt x="27" y="95"/>
                    <a:pt x="25" y="96"/>
                  </a:cubicBezTo>
                  <a:lnTo>
                    <a:pt x="25" y="96"/>
                  </a:lnTo>
                  <a:cubicBezTo>
                    <a:pt x="24" y="96"/>
                    <a:pt x="24" y="96"/>
                    <a:pt x="24" y="95"/>
                  </a:cubicBezTo>
                  <a:lnTo>
                    <a:pt x="24" y="95"/>
                  </a:lnTo>
                  <a:cubicBezTo>
                    <a:pt x="24" y="95"/>
                    <a:pt x="24" y="95"/>
                    <a:pt x="24" y="95"/>
                  </a:cubicBezTo>
                  <a:lnTo>
                    <a:pt x="24" y="95"/>
                  </a:lnTo>
                  <a:cubicBezTo>
                    <a:pt x="1" y="155"/>
                    <a:pt x="12" y="179"/>
                    <a:pt x="48" y="179"/>
                  </a:cubicBezTo>
                  <a:cubicBezTo>
                    <a:pt x="72" y="119"/>
                    <a:pt x="48" y="6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6974;p43">
              <a:extLst>
                <a:ext uri="{FF2B5EF4-FFF2-40B4-BE49-F238E27FC236}">
                  <a16:creationId xmlns:a16="http://schemas.microsoft.com/office/drawing/2014/main" id="{AAD8A7C1-A727-4C06-AB7E-B9C7ECD23436}"/>
                </a:ext>
              </a:extLst>
            </p:cNvPr>
            <p:cNvSpPr/>
            <p:nvPr/>
          </p:nvSpPr>
          <p:spPr>
            <a:xfrm>
              <a:off x="1854675" y="2462925"/>
              <a:ext cx="325" cy="1825"/>
            </a:xfrm>
            <a:custGeom>
              <a:avLst/>
              <a:gdLst/>
              <a:ahLst/>
              <a:cxnLst/>
              <a:rect l="l" t="t" r="r" b="b"/>
              <a:pathLst>
                <a:path w="13" h="73" extrusionOk="0">
                  <a:moveTo>
                    <a:pt x="1" y="1"/>
                  </a:moveTo>
                  <a:cubicBezTo>
                    <a:pt x="1" y="13"/>
                    <a:pt x="1" y="37"/>
                    <a:pt x="13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6975;p43">
              <a:extLst>
                <a:ext uri="{FF2B5EF4-FFF2-40B4-BE49-F238E27FC236}">
                  <a16:creationId xmlns:a16="http://schemas.microsoft.com/office/drawing/2014/main" id="{B7FA6F70-0B92-4E9D-A20E-1F0642E8A647}"/>
                </a:ext>
              </a:extLst>
            </p:cNvPr>
            <p:cNvSpPr/>
            <p:nvPr/>
          </p:nvSpPr>
          <p:spPr>
            <a:xfrm>
              <a:off x="1854375" y="2459350"/>
              <a:ext cx="625" cy="3600"/>
            </a:xfrm>
            <a:custGeom>
              <a:avLst/>
              <a:gdLst/>
              <a:ahLst/>
              <a:cxnLst/>
              <a:rect l="l" t="t" r="r" b="b"/>
              <a:pathLst>
                <a:path w="25" h="144" extrusionOk="0">
                  <a:moveTo>
                    <a:pt x="1" y="1"/>
                  </a:moveTo>
                  <a:cubicBezTo>
                    <a:pt x="1" y="49"/>
                    <a:pt x="13" y="96"/>
                    <a:pt x="13" y="144"/>
                  </a:cubicBezTo>
                  <a:cubicBezTo>
                    <a:pt x="25" y="108"/>
                    <a:pt x="1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6976;p43">
              <a:extLst>
                <a:ext uri="{FF2B5EF4-FFF2-40B4-BE49-F238E27FC236}">
                  <a16:creationId xmlns:a16="http://schemas.microsoft.com/office/drawing/2014/main" id="{395CCB39-91A3-4C76-9515-D946B21391E7}"/>
                </a:ext>
              </a:extLst>
            </p:cNvPr>
            <p:cNvSpPr/>
            <p:nvPr/>
          </p:nvSpPr>
          <p:spPr>
            <a:xfrm>
              <a:off x="1853500" y="2477525"/>
              <a:ext cx="900" cy="3950"/>
            </a:xfrm>
            <a:custGeom>
              <a:avLst/>
              <a:gdLst/>
              <a:ahLst/>
              <a:cxnLst/>
              <a:rect l="l" t="t" r="r" b="b"/>
              <a:pathLst>
                <a:path w="36" h="158" extrusionOk="0">
                  <a:moveTo>
                    <a:pt x="24" y="0"/>
                  </a:moveTo>
                  <a:cubicBezTo>
                    <a:pt x="24" y="60"/>
                    <a:pt x="12" y="107"/>
                    <a:pt x="0" y="155"/>
                  </a:cubicBezTo>
                  <a:cubicBezTo>
                    <a:pt x="2" y="157"/>
                    <a:pt x="3" y="157"/>
                    <a:pt x="5" y="157"/>
                  </a:cubicBezTo>
                  <a:cubicBezTo>
                    <a:pt x="26" y="157"/>
                    <a:pt x="35" y="1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6977;p43">
              <a:extLst>
                <a:ext uri="{FF2B5EF4-FFF2-40B4-BE49-F238E27FC236}">
                  <a16:creationId xmlns:a16="http://schemas.microsoft.com/office/drawing/2014/main" id="{DB9D6C46-C21C-4054-B3F4-76DD2DC1EEA5}"/>
                </a:ext>
              </a:extLst>
            </p:cNvPr>
            <p:cNvSpPr/>
            <p:nvPr/>
          </p:nvSpPr>
          <p:spPr>
            <a:xfrm>
              <a:off x="1854375" y="2479900"/>
              <a:ext cx="625" cy="3600"/>
            </a:xfrm>
            <a:custGeom>
              <a:avLst/>
              <a:gdLst/>
              <a:ahLst/>
              <a:cxnLst/>
              <a:rect l="l" t="t" r="r" b="b"/>
              <a:pathLst>
                <a:path w="25" h="144" extrusionOk="0">
                  <a:moveTo>
                    <a:pt x="1" y="0"/>
                  </a:moveTo>
                  <a:lnTo>
                    <a:pt x="13" y="143"/>
                  </a:ln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6978;p43">
              <a:extLst>
                <a:ext uri="{FF2B5EF4-FFF2-40B4-BE49-F238E27FC236}">
                  <a16:creationId xmlns:a16="http://schemas.microsoft.com/office/drawing/2014/main" id="{3EA5CCAE-11CC-4026-8516-D02BCC989179}"/>
                </a:ext>
              </a:extLst>
            </p:cNvPr>
            <p:cNvSpPr/>
            <p:nvPr/>
          </p:nvSpPr>
          <p:spPr>
            <a:xfrm>
              <a:off x="1852900" y="2492700"/>
              <a:ext cx="925" cy="3300"/>
            </a:xfrm>
            <a:custGeom>
              <a:avLst/>
              <a:gdLst/>
              <a:ahLst/>
              <a:cxnLst/>
              <a:rect l="l" t="t" r="r" b="b"/>
              <a:pathLst>
                <a:path w="37" h="132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48"/>
                    <a:pt x="24" y="96"/>
                    <a:pt x="36" y="131"/>
                  </a:cubicBezTo>
                  <a:cubicBezTo>
                    <a:pt x="24" y="84"/>
                    <a:pt x="12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6979;p43">
              <a:extLst>
                <a:ext uri="{FF2B5EF4-FFF2-40B4-BE49-F238E27FC236}">
                  <a16:creationId xmlns:a16="http://schemas.microsoft.com/office/drawing/2014/main" id="{3F026A15-0C09-4619-933B-92C60D1068F8}"/>
                </a:ext>
              </a:extLst>
            </p:cNvPr>
            <p:cNvSpPr/>
            <p:nvPr/>
          </p:nvSpPr>
          <p:spPr>
            <a:xfrm>
              <a:off x="1852600" y="2503100"/>
              <a:ext cx="925" cy="7175"/>
            </a:xfrm>
            <a:custGeom>
              <a:avLst/>
              <a:gdLst/>
              <a:ahLst/>
              <a:cxnLst/>
              <a:rect l="l" t="t" r="r" b="b"/>
              <a:pathLst>
                <a:path w="37" h="287" extrusionOk="0">
                  <a:moveTo>
                    <a:pt x="29" y="1"/>
                  </a:moveTo>
                  <a:cubicBezTo>
                    <a:pt x="22" y="1"/>
                    <a:pt x="15" y="37"/>
                    <a:pt x="7" y="37"/>
                  </a:cubicBezTo>
                  <a:cubicBezTo>
                    <a:pt x="5" y="37"/>
                    <a:pt x="3" y="34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41"/>
                    <a:pt x="1" y="54"/>
                    <a:pt x="1" y="64"/>
                  </a:cubicBezTo>
                  <a:lnTo>
                    <a:pt x="1" y="64"/>
                  </a:lnTo>
                  <a:cubicBezTo>
                    <a:pt x="4" y="144"/>
                    <a:pt x="16" y="215"/>
                    <a:pt x="36" y="287"/>
                  </a:cubicBezTo>
                  <a:cubicBezTo>
                    <a:pt x="24" y="192"/>
                    <a:pt x="24" y="96"/>
                    <a:pt x="36" y="13"/>
                  </a:cubicBezTo>
                  <a:cubicBezTo>
                    <a:pt x="34" y="4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6980;p43">
              <a:extLst>
                <a:ext uri="{FF2B5EF4-FFF2-40B4-BE49-F238E27FC236}">
                  <a16:creationId xmlns:a16="http://schemas.microsoft.com/office/drawing/2014/main" id="{4AA4FBC2-2138-41BC-BA8D-BFE0335EB840}"/>
                </a:ext>
              </a:extLst>
            </p:cNvPr>
            <p:cNvSpPr/>
            <p:nvPr/>
          </p:nvSpPr>
          <p:spPr>
            <a:xfrm>
              <a:off x="1854375" y="2505300"/>
              <a:ext cx="625" cy="7075"/>
            </a:xfrm>
            <a:custGeom>
              <a:avLst/>
              <a:gdLst/>
              <a:ahLst/>
              <a:cxnLst/>
              <a:rect l="l" t="t" r="r" b="b"/>
              <a:pathLst>
                <a:path w="25" h="283" extrusionOk="0">
                  <a:moveTo>
                    <a:pt x="7" y="1"/>
                  </a:moveTo>
                  <a:cubicBezTo>
                    <a:pt x="1" y="1"/>
                    <a:pt x="1" y="22"/>
                    <a:pt x="1" y="68"/>
                  </a:cubicBezTo>
                  <a:cubicBezTo>
                    <a:pt x="13" y="139"/>
                    <a:pt x="13" y="211"/>
                    <a:pt x="13" y="282"/>
                  </a:cubicBezTo>
                  <a:cubicBezTo>
                    <a:pt x="25" y="187"/>
                    <a:pt x="25" y="104"/>
                    <a:pt x="25" y="20"/>
                  </a:cubicBezTo>
                  <a:cubicBezTo>
                    <a:pt x="16" y="7"/>
                    <a:pt x="1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6981;p43">
              <a:extLst>
                <a:ext uri="{FF2B5EF4-FFF2-40B4-BE49-F238E27FC236}">
                  <a16:creationId xmlns:a16="http://schemas.microsoft.com/office/drawing/2014/main" id="{CC26D6F8-10BC-4C0C-8722-C1010B92469A}"/>
                </a:ext>
              </a:extLst>
            </p:cNvPr>
            <p:cNvSpPr/>
            <p:nvPr/>
          </p:nvSpPr>
          <p:spPr>
            <a:xfrm>
              <a:off x="1854675" y="249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6982;p43">
              <a:extLst>
                <a:ext uri="{FF2B5EF4-FFF2-40B4-BE49-F238E27FC236}">
                  <a16:creationId xmlns:a16="http://schemas.microsoft.com/office/drawing/2014/main" id="{8DEF4E48-0EF2-496B-B0AA-B4A1F8403291}"/>
                </a:ext>
              </a:extLst>
            </p:cNvPr>
            <p:cNvSpPr/>
            <p:nvPr/>
          </p:nvSpPr>
          <p:spPr>
            <a:xfrm>
              <a:off x="1854675" y="2531350"/>
              <a:ext cx="275" cy="375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0" y="0"/>
                  </a:moveTo>
                  <a:cubicBezTo>
                    <a:pt x="9" y="0"/>
                    <a:pt x="6" y="4"/>
                    <a:pt x="1" y="14"/>
                  </a:cubicBezTo>
                  <a:cubicBezTo>
                    <a:pt x="8" y="7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6983;p43">
              <a:extLst>
                <a:ext uri="{FF2B5EF4-FFF2-40B4-BE49-F238E27FC236}">
                  <a16:creationId xmlns:a16="http://schemas.microsoft.com/office/drawing/2014/main" id="{B27D2F5E-9F98-44A9-B9BD-53DF20870FDC}"/>
                </a:ext>
              </a:extLst>
            </p:cNvPr>
            <p:cNvSpPr/>
            <p:nvPr/>
          </p:nvSpPr>
          <p:spPr>
            <a:xfrm>
              <a:off x="1854100" y="2515925"/>
              <a:ext cx="300" cy="2700"/>
            </a:xfrm>
            <a:custGeom>
              <a:avLst/>
              <a:gdLst/>
              <a:ahLst/>
              <a:cxnLst/>
              <a:rect l="l" t="t" r="r" b="b"/>
              <a:pathLst>
                <a:path w="12" h="108" extrusionOk="0">
                  <a:moveTo>
                    <a:pt x="12" y="0"/>
                  </a:moveTo>
                  <a:lnTo>
                    <a:pt x="12" y="0"/>
                  </a:lnTo>
                  <a:cubicBezTo>
                    <a:pt x="12" y="36"/>
                    <a:pt x="0" y="95"/>
                    <a:pt x="0" y="107"/>
                  </a:cubicBezTo>
                  <a:cubicBezTo>
                    <a:pt x="12" y="72"/>
                    <a:pt x="12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6984;p43">
              <a:extLst>
                <a:ext uri="{FF2B5EF4-FFF2-40B4-BE49-F238E27FC236}">
                  <a16:creationId xmlns:a16="http://schemas.microsoft.com/office/drawing/2014/main" id="{DD65AF1E-7A3B-43B2-86B4-D7497B374D63}"/>
                </a:ext>
              </a:extLst>
            </p:cNvPr>
            <p:cNvSpPr/>
            <p:nvPr/>
          </p:nvSpPr>
          <p:spPr>
            <a:xfrm>
              <a:off x="1854375" y="24995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2"/>
                  </a:moveTo>
                  <a:lnTo>
                    <a:pt x="1" y="0"/>
                  </a:lnTo>
                  <a:cubicBezTo>
                    <a:pt x="1" y="24"/>
                    <a:pt x="1" y="24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6985;p43">
              <a:extLst>
                <a:ext uri="{FF2B5EF4-FFF2-40B4-BE49-F238E27FC236}">
                  <a16:creationId xmlns:a16="http://schemas.microsoft.com/office/drawing/2014/main" id="{F9928D24-E0CA-487B-93E5-3BB7F08B07E8}"/>
                </a:ext>
              </a:extLst>
            </p:cNvPr>
            <p:cNvSpPr/>
            <p:nvPr/>
          </p:nvSpPr>
          <p:spPr>
            <a:xfrm>
              <a:off x="1854375" y="2499250"/>
              <a:ext cx="625" cy="2700"/>
            </a:xfrm>
            <a:custGeom>
              <a:avLst/>
              <a:gdLst/>
              <a:ahLst/>
              <a:cxnLst/>
              <a:rect l="l" t="t" r="r" b="b"/>
              <a:pathLst>
                <a:path w="25" h="108" extrusionOk="0">
                  <a:moveTo>
                    <a:pt x="17" y="1"/>
                  </a:moveTo>
                  <a:cubicBezTo>
                    <a:pt x="14" y="1"/>
                    <a:pt x="9" y="9"/>
                    <a:pt x="1" y="24"/>
                  </a:cubicBezTo>
                  <a:cubicBezTo>
                    <a:pt x="13" y="60"/>
                    <a:pt x="13" y="84"/>
                    <a:pt x="25" y="108"/>
                  </a:cubicBezTo>
                  <a:cubicBezTo>
                    <a:pt x="25" y="35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6986;p43">
              <a:extLst>
                <a:ext uri="{FF2B5EF4-FFF2-40B4-BE49-F238E27FC236}">
                  <a16:creationId xmlns:a16="http://schemas.microsoft.com/office/drawing/2014/main" id="{CDFF8B04-1B99-4BAB-B2C4-486CF0B11A4B}"/>
                </a:ext>
              </a:extLst>
            </p:cNvPr>
            <p:cNvSpPr/>
            <p:nvPr/>
          </p:nvSpPr>
          <p:spPr>
            <a:xfrm>
              <a:off x="1853675" y="2523450"/>
              <a:ext cx="1325" cy="7975"/>
            </a:xfrm>
            <a:custGeom>
              <a:avLst/>
              <a:gdLst/>
              <a:ahLst/>
              <a:cxnLst/>
              <a:rect l="l" t="t" r="r" b="b"/>
              <a:pathLst>
                <a:path w="53" h="319" extrusionOk="0">
                  <a:moveTo>
                    <a:pt x="45" y="1"/>
                  </a:moveTo>
                  <a:cubicBezTo>
                    <a:pt x="28" y="1"/>
                    <a:pt x="1" y="278"/>
                    <a:pt x="41" y="318"/>
                  </a:cubicBezTo>
                  <a:cubicBezTo>
                    <a:pt x="41" y="247"/>
                    <a:pt x="53" y="32"/>
                    <a:pt x="53" y="32"/>
                  </a:cubicBezTo>
                  <a:cubicBezTo>
                    <a:pt x="51" y="10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6987;p43">
              <a:extLst>
                <a:ext uri="{FF2B5EF4-FFF2-40B4-BE49-F238E27FC236}">
                  <a16:creationId xmlns:a16="http://schemas.microsoft.com/office/drawing/2014/main" id="{4EC82729-1867-46D8-BD7D-E8CA8F342EF1}"/>
                </a:ext>
              </a:extLst>
            </p:cNvPr>
            <p:cNvSpPr/>
            <p:nvPr/>
          </p:nvSpPr>
          <p:spPr>
            <a:xfrm>
              <a:off x="1854375" y="2531725"/>
              <a:ext cx="325" cy="3275"/>
            </a:xfrm>
            <a:custGeom>
              <a:avLst/>
              <a:gdLst/>
              <a:ahLst/>
              <a:cxnLst/>
              <a:rect l="l" t="t" r="r" b="b"/>
              <a:pathLst>
                <a:path w="13" h="131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"/>
                    <a:pt x="4" y="7"/>
                    <a:pt x="1" y="23"/>
                  </a:cubicBezTo>
                  <a:cubicBezTo>
                    <a:pt x="1" y="24"/>
                    <a:pt x="2" y="26"/>
                    <a:pt x="2" y="28"/>
                  </a:cubicBezTo>
                  <a:lnTo>
                    <a:pt x="2" y="28"/>
                  </a:lnTo>
                  <a:cubicBezTo>
                    <a:pt x="3" y="12"/>
                    <a:pt x="5" y="1"/>
                    <a:pt x="4" y="1"/>
                  </a:cubicBezTo>
                  <a:close/>
                  <a:moveTo>
                    <a:pt x="2" y="28"/>
                  </a:moveTo>
                  <a:cubicBezTo>
                    <a:pt x="1" y="56"/>
                    <a:pt x="1" y="100"/>
                    <a:pt x="13" y="130"/>
                  </a:cubicBezTo>
                  <a:cubicBezTo>
                    <a:pt x="13" y="96"/>
                    <a:pt x="13" y="62"/>
                    <a:pt x="2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6988;p43">
              <a:extLst>
                <a:ext uri="{FF2B5EF4-FFF2-40B4-BE49-F238E27FC236}">
                  <a16:creationId xmlns:a16="http://schemas.microsoft.com/office/drawing/2014/main" id="{C490A07D-8E44-4C14-BAAA-336B1B4BCC1B}"/>
                </a:ext>
              </a:extLst>
            </p:cNvPr>
            <p:cNvSpPr/>
            <p:nvPr/>
          </p:nvSpPr>
          <p:spPr>
            <a:xfrm>
              <a:off x="1853800" y="2540025"/>
              <a:ext cx="900" cy="1800"/>
            </a:xfrm>
            <a:custGeom>
              <a:avLst/>
              <a:gdLst/>
              <a:ahLst/>
              <a:cxnLst/>
              <a:rect l="l" t="t" r="r" b="b"/>
              <a:pathLst>
                <a:path w="36" h="72" extrusionOk="0">
                  <a:moveTo>
                    <a:pt x="36" y="1"/>
                  </a:moveTo>
                  <a:cubicBezTo>
                    <a:pt x="36" y="1"/>
                    <a:pt x="0" y="12"/>
                    <a:pt x="24" y="72"/>
                  </a:cubicBezTo>
                  <a:cubicBezTo>
                    <a:pt x="24" y="48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6989;p43">
              <a:extLst>
                <a:ext uri="{FF2B5EF4-FFF2-40B4-BE49-F238E27FC236}">
                  <a16:creationId xmlns:a16="http://schemas.microsoft.com/office/drawing/2014/main" id="{CF248347-AFA3-4EF1-B457-53F7D6F80E76}"/>
                </a:ext>
              </a:extLst>
            </p:cNvPr>
            <p:cNvSpPr/>
            <p:nvPr/>
          </p:nvSpPr>
          <p:spPr>
            <a:xfrm>
              <a:off x="1944575" y="2804650"/>
              <a:ext cx="325" cy="1800"/>
            </a:xfrm>
            <a:custGeom>
              <a:avLst/>
              <a:gdLst/>
              <a:ahLst/>
              <a:cxnLst/>
              <a:rect l="l" t="t" r="r" b="b"/>
              <a:pathLst>
                <a:path w="13" h="72" extrusionOk="0">
                  <a:moveTo>
                    <a:pt x="1" y="0"/>
                  </a:moveTo>
                  <a:cubicBezTo>
                    <a:pt x="1" y="36"/>
                    <a:pt x="1" y="60"/>
                    <a:pt x="12" y="7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6990;p43">
              <a:extLst>
                <a:ext uri="{FF2B5EF4-FFF2-40B4-BE49-F238E27FC236}">
                  <a16:creationId xmlns:a16="http://schemas.microsoft.com/office/drawing/2014/main" id="{4DC8C9DF-B95F-4944-A8D2-7F5BC36E977D}"/>
                </a:ext>
              </a:extLst>
            </p:cNvPr>
            <p:cNvSpPr/>
            <p:nvPr/>
          </p:nvSpPr>
          <p:spPr>
            <a:xfrm>
              <a:off x="1944575" y="2818600"/>
              <a:ext cx="325" cy="650"/>
            </a:xfrm>
            <a:custGeom>
              <a:avLst/>
              <a:gdLst/>
              <a:ahLst/>
              <a:cxnLst/>
              <a:rect l="l" t="t" r="r" b="b"/>
              <a:pathLst>
                <a:path w="13" h="26" extrusionOk="0">
                  <a:moveTo>
                    <a:pt x="1" y="1"/>
                  </a:moveTo>
                  <a:cubicBezTo>
                    <a:pt x="1" y="1"/>
                    <a:pt x="1" y="5"/>
                    <a:pt x="1" y="14"/>
                  </a:cubicBezTo>
                  <a:lnTo>
                    <a:pt x="12" y="26"/>
                  </a:lnTo>
                  <a:cubicBezTo>
                    <a:pt x="5" y="1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6991;p43">
              <a:extLst>
                <a:ext uri="{FF2B5EF4-FFF2-40B4-BE49-F238E27FC236}">
                  <a16:creationId xmlns:a16="http://schemas.microsoft.com/office/drawing/2014/main" id="{09BBC9A6-67DB-4F25-A5F1-7D3AD6D51C83}"/>
                </a:ext>
              </a:extLst>
            </p:cNvPr>
            <p:cNvSpPr/>
            <p:nvPr/>
          </p:nvSpPr>
          <p:spPr>
            <a:xfrm>
              <a:off x="1875825" y="285017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167" y="144"/>
                  </a:moveTo>
                  <a:cubicBezTo>
                    <a:pt x="334" y="287"/>
                    <a:pt x="0" y="1"/>
                    <a:pt x="167" y="144"/>
                  </a:cubicBezTo>
                  <a:cubicBezTo>
                    <a:pt x="191" y="167"/>
                    <a:pt x="143" y="120"/>
                    <a:pt x="167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6992;p43">
              <a:extLst>
                <a:ext uri="{FF2B5EF4-FFF2-40B4-BE49-F238E27FC236}">
                  <a16:creationId xmlns:a16="http://schemas.microsoft.com/office/drawing/2014/main" id="{18770596-7CD0-44C1-9209-3C9EC9B0213F}"/>
                </a:ext>
              </a:extLst>
            </p:cNvPr>
            <p:cNvSpPr/>
            <p:nvPr/>
          </p:nvSpPr>
          <p:spPr>
            <a:xfrm>
              <a:off x="1943375" y="2735275"/>
              <a:ext cx="625" cy="2200"/>
            </a:xfrm>
            <a:custGeom>
              <a:avLst/>
              <a:gdLst/>
              <a:ahLst/>
              <a:cxnLst/>
              <a:rect l="l" t="t" r="r" b="b"/>
              <a:pathLst>
                <a:path w="25" h="88" extrusionOk="0">
                  <a:moveTo>
                    <a:pt x="1" y="1"/>
                  </a:moveTo>
                  <a:cubicBezTo>
                    <a:pt x="1" y="74"/>
                    <a:pt x="5" y="88"/>
                    <a:pt x="10" y="88"/>
                  </a:cubicBezTo>
                  <a:cubicBezTo>
                    <a:pt x="13" y="88"/>
                    <a:pt x="17" y="83"/>
                    <a:pt x="21" y="83"/>
                  </a:cubicBezTo>
                  <a:cubicBezTo>
                    <a:pt x="22" y="83"/>
                    <a:pt x="24" y="83"/>
                    <a:pt x="25" y="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6993;p43">
              <a:extLst>
                <a:ext uri="{FF2B5EF4-FFF2-40B4-BE49-F238E27FC236}">
                  <a16:creationId xmlns:a16="http://schemas.microsoft.com/office/drawing/2014/main" id="{ADCEBFA7-FC54-4C60-BE68-7B81307EFED7}"/>
                </a:ext>
              </a:extLst>
            </p:cNvPr>
            <p:cNvSpPr/>
            <p:nvPr/>
          </p:nvSpPr>
          <p:spPr>
            <a:xfrm>
              <a:off x="1951125" y="2810000"/>
              <a:ext cx="325" cy="1500"/>
            </a:xfrm>
            <a:custGeom>
              <a:avLst/>
              <a:gdLst/>
              <a:ahLst/>
              <a:cxnLst/>
              <a:rect l="l" t="t" r="r" b="b"/>
              <a:pathLst>
                <a:path w="13" h="60" extrusionOk="0">
                  <a:moveTo>
                    <a:pt x="0" y="0"/>
                  </a:moveTo>
                  <a:cubicBezTo>
                    <a:pt x="12" y="36"/>
                    <a:pt x="12" y="60"/>
                    <a:pt x="12" y="60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6994;p43">
              <a:extLst>
                <a:ext uri="{FF2B5EF4-FFF2-40B4-BE49-F238E27FC236}">
                  <a16:creationId xmlns:a16="http://schemas.microsoft.com/office/drawing/2014/main" id="{D4AA264A-D8AD-46ED-8051-34040D7FBCDF}"/>
                </a:ext>
              </a:extLst>
            </p:cNvPr>
            <p:cNvSpPr/>
            <p:nvPr/>
          </p:nvSpPr>
          <p:spPr>
            <a:xfrm>
              <a:off x="1854100" y="2624850"/>
              <a:ext cx="600" cy="6275"/>
            </a:xfrm>
            <a:custGeom>
              <a:avLst/>
              <a:gdLst/>
              <a:ahLst/>
              <a:cxnLst/>
              <a:rect l="l" t="t" r="r" b="b"/>
              <a:pathLst>
                <a:path w="24" h="251" extrusionOk="0">
                  <a:moveTo>
                    <a:pt x="12" y="1"/>
                  </a:moveTo>
                  <a:cubicBezTo>
                    <a:pt x="2" y="70"/>
                    <a:pt x="0" y="139"/>
                    <a:pt x="7" y="208"/>
                  </a:cubicBezTo>
                  <a:lnTo>
                    <a:pt x="7" y="208"/>
                  </a:lnTo>
                  <a:cubicBezTo>
                    <a:pt x="7" y="208"/>
                    <a:pt x="7" y="208"/>
                    <a:pt x="7" y="208"/>
                  </a:cubicBezTo>
                  <a:lnTo>
                    <a:pt x="7" y="208"/>
                  </a:lnTo>
                  <a:cubicBezTo>
                    <a:pt x="6" y="208"/>
                    <a:pt x="7" y="219"/>
                    <a:pt x="12" y="251"/>
                  </a:cubicBezTo>
                  <a:cubicBezTo>
                    <a:pt x="24" y="167"/>
                    <a:pt x="12" y="8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6995;p43">
              <a:extLst>
                <a:ext uri="{FF2B5EF4-FFF2-40B4-BE49-F238E27FC236}">
                  <a16:creationId xmlns:a16="http://schemas.microsoft.com/office/drawing/2014/main" id="{178BA5F6-2783-49EC-8907-8F3AC966AA94}"/>
                </a:ext>
              </a:extLst>
            </p:cNvPr>
            <p:cNvSpPr/>
            <p:nvPr/>
          </p:nvSpPr>
          <p:spPr>
            <a:xfrm>
              <a:off x="1944575" y="24861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6996;p43">
              <a:extLst>
                <a:ext uri="{FF2B5EF4-FFF2-40B4-BE49-F238E27FC236}">
                  <a16:creationId xmlns:a16="http://schemas.microsoft.com/office/drawing/2014/main" id="{C25B8A8E-523E-4733-B24A-C0BE0045EDE9}"/>
                </a:ext>
              </a:extLst>
            </p:cNvPr>
            <p:cNvSpPr/>
            <p:nvPr/>
          </p:nvSpPr>
          <p:spPr>
            <a:xfrm>
              <a:off x="1951125" y="2413825"/>
              <a:ext cx="25" cy="3000"/>
            </a:xfrm>
            <a:custGeom>
              <a:avLst/>
              <a:gdLst/>
              <a:ahLst/>
              <a:cxnLst/>
              <a:rect l="l" t="t" r="r" b="b"/>
              <a:pathLst>
                <a:path w="1" h="120" extrusionOk="0">
                  <a:moveTo>
                    <a:pt x="0" y="0"/>
                  </a:moveTo>
                  <a:cubicBezTo>
                    <a:pt x="0" y="24"/>
                    <a:pt x="0" y="72"/>
                    <a:pt x="0" y="119"/>
                  </a:cubicBezTo>
                  <a:cubicBezTo>
                    <a:pt x="0" y="96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6997;p43">
              <a:extLst>
                <a:ext uri="{FF2B5EF4-FFF2-40B4-BE49-F238E27FC236}">
                  <a16:creationId xmlns:a16="http://schemas.microsoft.com/office/drawing/2014/main" id="{CD811E5B-9D90-4DEE-97BC-9612B5716D2A}"/>
                </a:ext>
              </a:extLst>
            </p:cNvPr>
            <p:cNvSpPr/>
            <p:nvPr/>
          </p:nvSpPr>
          <p:spPr>
            <a:xfrm>
              <a:off x="1854125" y="2570425"/>
              <a:ext cx="275" cy="875"/>
            </a:xfrm>
            <a:custGeom>
              <a:avLst/>
              <a:gdLst/>
              <a:ahLst/>
              <a:cxnLst/>
              <a:rect l="l" t="t" r="r" b="b"/>
              <a:pathLst>
                <a:path w="11" h="35" extrusionOk="0">
                  <a:moveTo>
                    <a:pt x="3" y="0"/>
                  </a:moveTo>
                  <a:cubicBezTo>
                    <a:pt x="1" y="0"/>
                    <a:pt x="3" y="27"/>
                    <a:pt x="11" y="35"/>
                  </a:cubicBezTo>
                  <a:cubicBezTo>
                    <a:pt x="7" y="9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6998;p43">
              <a:extLst>
                <a:ext uri="{FF2B5EF4-FFF2-40B4-BE49-F238E27FC236}">
                  <a16:creationId xmlns:a16="http://schemas.microsoft.com/office/drawing/2014/main" id="{254F567C-152B-4477-A7DF-6BE82F0B988D}"/>
                </a:ext>
              </a:extLst>
            </p:cNvPr>
            <p:cNvSpPr/>
            <p:nvPr/>
          </p:nvSpPr>
          <p:spPr>
            <a:xfrm>
              <a:off x="1854375" y="2568600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24"/>
                    <a:pt x="1" y="60"/>
                    <a:pt x="1" y="84"/>
                  </a:cubicBezTo>
                  <a:cubicBezTo>
                    <a:pt x="1" y="72"/>
                    <a:pt x="1" y="48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6999;p43">
              <a:extLst>
                <a:ext uri="{FF2B5EF4-FFF2-40B4-BE49-F238E27FC236}">
                  <a16:creationId xmlns:a16="http://schemas.microsoft.com/office/drawing/2014/main" id="{F6E145AD-EBA1-4035-8736-64DA1E94621A}"/>
                </a:ext>
              </a:extLst>
            </p:cNvPr>
            <p:cNvSpPr/>
            <p:nvPr/>
          </p:nvSpPr>
          <p:spPr>
            <a:xfrm>
              <a:off x="1854100" y="2567600"/>
              <a:ext cx="300" cy="1325"/>
            </a:xfrm>
            <a:custGeom>
              <a:avLst/>
              <a:gdLst/>
              <a:ahLst/>
              <a:cxnLst/>
              <a:rect l="l" t="t" r="r" b="b"/>
              <a:pathLst>
                <a:path w="12" h="53" extrusionOk="0">
                  <a:moveTo>
                    <a:pt x="5" y="0"/>
                  </a:moveTo>
                  <a:cubicBezTo>
                    <a:pt x="1" y="0"/>
                    <a:pt x="3" y="16"/>
                    <a:pt x="12" y="52"/>
                  </a:cubicBezTo>
                  <a:cubicBezTo>
                    <a:pt x="12" y="41"/>
                    <a:pt x="12" y="17"/>
                    <a:pt x="12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7000;p43">
              <a:extLst>
                <a:ext uri="{FF2B5EF4-FFF2-40B4-BE49-F238E27FC236}">
                  <a16:creationId xmlns:a16="http://schemas.microsoft.com/office/drawing/2014/main" id="{0C5E62B5-D615-4D96-B244-5768E1D0E521}"/>
                </a:ext>
              </a:extLst>
            </p:cNvPr>
            <p:cNvSpPr/>
            <p:nvPr/>
          </p:nvSpPr>
          <p:spPr>
            <a:xfrm>
              <a:off x="1854375" y="2570700"/>
              <a:ext cx="300" cy="2700"/>
            </a:xfrm>
            <a:custGeom>
              <a:avLst/>
              <a:gdLst/>
              <a:ahLst/>
              <a:cxnLst/>
              <a:rect l="l" t="t" r="r" b="b"/>
              <a:pathLst>
                <a:path w="12" h="108" extrusionOk="0">
                  <a:moveTo>
                    <a:pt x="9" y="0"/>
                  </a:moveTo>
                  <a:cubicBezTo>
                    <a:pt x="7" y="0"/>
                    <a:pt x="5" y="8"/>
                    <a:pt x="1" y="24"/>
                  </a:cubicBezTo>
                  <a:cubicBezTo>
                    <a:pt x="1" y="47"/>
                    <a:pt x="1" y="83"/>
                    <a:pt x="1" y="107"/>
                  </a:cubicBezTo>
                  <a:cubicBezTo>
                    <a:pt x="9" y="35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7001;p43">
              <a:extLst>
                <a:ext uri="{FF2B5EF4-FFF2-40B4-BE49-F238E27FC236}">
                  <a16:creationId xmlns:a16="http://schemas.microsoft.com/office/drawing/2014/main" id="{FE1FFF29-8206-4D03-9BFD-EC9C682935A6}"/>
                </a:ext>
              </a:extLst>
            </p:cNvPr>
            <p:cNvSpPr/>
            <p:nvPr/>
          </p:nvSpPr>
          <p:spPr>
            <a:xfrm>
              <a:off x="1861075" y="2772275"/>
              <a:ext cx="175" cy="300"/>
            </a:xfrm>
            <a:custGeom>
              <a:avLst/>
              <a:gdLst/>
              <a:ahLst/>
              <a:cxnLst/>
              <a:rect l="l" t="t" r="r" b="b"/>
              <a:pathLst>
                <a:path w="7" h="12" extrusionOk="0">
                  <a:moveTo>
                    <a:pt x="2" y="1"/>
                  </a:moveTo>
                  <a:cubicBezTo>
                    <a:pt x="1" y="1"/>
                    <a:pt x="4" y="12"/>
                    <a:pt x="6" y="12"/>
                  </a:cubicBezTo>
                  <a:cubicBezTo>
                    <a:pt x="7" y="12"/>
                    <a:pt x="7" y="11"/>
                    <a:pt x="7" y="9"/>
                  </a:cubicBezTo>
                  <a:cubicBezTo>
                    <a:pt x="4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7002;p43">
              <a:extLst>
                <a:ext uri="{FF2B5EF4-FFF2-40B4-BE49-F238E27FC236}">
                  <a16:creationId xmlns:a16="http://schemas.microsoft.com/office/drawing/2014/main" id="{BF83D92D-7DA1-4CC0-B1D2-89C493965BE8}"/>
                </a:ext>
              </a:extLst>
            </p:cNvPr>
            <p:cNvSpPr/>
            <p:nvPr/>
          </p:nvSpPr>
          <p:spPr>
            <a:xfrm>
              <a:off x="1878500" y="285285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1"/>
                  </a:moveTo>
                  <a:cubicBezTo>
                    <a:pt x="0" y="13"/>
                    <a:pt x="0" y="13"/>
                    <a:pt x="0" y="25"/>
                  </a:cubicBezTo>
                  <a:cubicBezTo>
                    <a:pt x="24" y="25"/>
                    <a:pt x="24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7003;p43">
              <a:extLst>
                <a:ext uri="{FF2B5EF4-FFF2-40B4-BE49-F238E27FC236}">
                  <a16:creationId xmlns:a16="http://schemas.microsoft.com/office/drawing/2014/main" id="{A554B4C4-BD61-4880-95F8-98E3383A910B}"/>
                </a:ext>
              </a:extLst>
            </p:cNvPr>
            <p:cNvSpPr/>
            <p:nvPr/>
          </p:nvSpPr>
          <p:spPr>
            <a:xfrm>
              <a:off x="1944125" y="2737200"/>
              <a:ext cx="175" cy="50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1" y="0"/>
                  </a:moveTo>
                  <a:cubicBezTo>
                    <a:pt x="1" y="0"/>
                    <a:pt x="2" y="5"/>
                    <a:pt x="7" y="19"/>
                  </a:cubicBezTo>
                  <a:cubicBezTo>
                    <a:pt x="7" y="12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7004;p43">
              <a:extLst>
                <a:ext uri="{FF2B5EF4-FFF2-40B4-BE49-F238E27FC236}">
                  <a16:creationId xmlns:a16="http://schemas.microsoft.com/office/drawing/2014/main" id="{43D89D91-BCB3-4886-B456-A9D9D976689A}"/>
                </a:ext>
              </a:extLst>
            </p:cNvPr>
            <p:cNvSpPr/>
            <p:nvPr/>
          </p:nvSpPr>
          <p:spPr>
            <a:xfrm>
              <a:off x="1860925" y="2669500"/>
              <a:ext cx="325" cy="2175"/>
            </a:xfrm>
            <a:custGeom>
              <a:avLst/>
              <a:gdLst/>
              <a:ahLst/>
              <a:cxnLst/>
              <a:rect l="l" t="t" r="r" b="b"/>
              <a:pathLst>
                <a:path w="13" h="87" extrusionOk="0">
                  <a:moveTo>
                    <a:pt x="13" y="1"/>
                  </a:moveTo>
                  <a:cubicBezTo>
                    <a:pt x="13" y="48"/>
                    <a:pt x="1" y="72"/>
                    <a:pt x="1" y="84"/>
                  </a:cubicBezTo>
                  <a:cubicBezTo>
                    <a:pt x="1" y="86"/>
                    <a:pt x="1" y="87"/>
                    <a:pt x="2" y="87"/>
                  </a:cubicBezTo>
                  <a:cubicBezTo>
                    <a:pt x="4" y="87"/>
                    <a:pt x="13" y="6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7005;p43">
              <a:extLst>
                <a:ext uri="{FF2B5EF4-FFF2-40B4-BE49-F238E27FC236}">
                  <a16:creationId xmlns:a16="http://schemas.microsoft.com/office/drawing/2014/main" id="{1F2AA6EC-2A30-4A5D-AB47-EB2C58A9ABFB}"/>
                </a:ext>
              </a:extLst>
            </p:cNvPr>
            <p:cNvSpPr/>
            <p:nvPr/>
          </p:nvSpPr>
          <p:spPr>
            <a:xfrm>
              <a:off x="1853800" y="2554325"/>
              <a:ext cx="600" cy="3575"/>
            </a:xfrm>
            <a:custGeom>
              <a:avLst/>
              <a:gdLst/>
              <a:ahLst/>
              <a:cxnLst/>
              <a:rect l="l" t="t" r="r" b="b"/>
              <a:pathLst>
                <a:path w="24" h="143" extrusionOk="0">
                  <a:moveTo>
                    <a:pt x="0" y="0"/>
                  </a:moveTo>
                  <a:cubicBezTo>
                    <a:pt x="0" y="8"/>
                    <a:pt x="2" y="13"/>
                    <a:pt x="4" y="17"/>
                  </a:cubicBezTo>
                  <a:lnTo>
                    <a:pt x="4" y="17"/>
                  </a:lnTo>
                  <a:cubicBezTo>
                    <a:pt x="3" y="11"/>
                    <a:pt x="2" y="6"/>
                    <a:pt x="0" y="0"/>
                  </a:cubicBezTo>
                  <a:close/>
                  <a:moveTo>
                    <a:pt x="24" y="12"/>
                  </a:moveTo>
                  <a:lnTo>
                    <a:pt x="24" y="12"/>
                  </a:lnTo>
                  <a:cubicBezTo>
                    <a:pt x="19" y="17"/>
                    <a:pt x="14" y="20"/>
                    <a:pt x="10" y="20"/>
                  </a:cubicBezTo>
                  <a:cubicBezTo>
                    <a:pt x="8" y="20"/>
                    <a:pt x="5" y="19"/>
                    <a:pt x="4" y="17"/>
                  </a:cubicBezTo>
                  <a:lnTo>
                    <a:pt x="4" y="17"/>
                  </a:lnTo>
                  <a:cubicBezTo>
                    <a:pt x="12" y="59"/>
                    <a:pt x="12" y="101"/>
                    <a:pt x="12" y="143"/>
                  </a:cubicBezTo>
                  <a:cubicBezTo>
                    <a:pt x="12" y="95"/>
                    <a:pt x="12" y="48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7006;p43">
              <a:extLst>
                <a:ext uri="{FF2B5EF4-FFF2-40B4-BE49-F238E27FC236}">
                  <a16:creationId xmlns:a16="http://schemas.microsoft.com/office/drawing/2014/main" id="{F4D69C53-FDDF-4A57-BAB7-E26874A6DCE5}"/>
                </a:ext>
              </a:extLst>
            </p:cNvPr>
            <p:cNvSpPr/>
            <p:nvPr/>
          </p:nvSpPr>
          <p:spPr>
            <a:xfrm>
              <a:off x="1853800" y="2575050"/>
              <a:ext cx="1200" cy="3850"/>
            </a:xfrm>
            <a:custGeom>
              <a:avLst/>
              <a:gdLst/>
              <a:ahLst/>
              <a:cxnLst/>
              <a:rect l="l" t="t" r="r" b="b"/>
              <a:pathLst>
                <a:path w="48" h="154" extrusionOk="0">
                  <a:moveTo>
                    <a:pt x="9" y="0"/>
                  </a:moveTo>
                  <a:cubicBezTo>
                    <a:pt x="0" y="0"/>
                    <a:pt x="29" y="154"/>
                    <a:pt x="38" y="154"/>
                  </a:cubicBezTo>
                  <a:cubicBezTo>
                    <a:pt x="42" y="154"/>
                    <a:pt x="42" y="130"/>
                    <a:pt x="36" y="64"/>
                  </a:cubicBezTo>
                  <a:cubicBezTo>
                    <a:pt x="48" y="16"/>
                    <a:pt x="12" y="28"/>
                    <a:pt x="12" y="4"/>
                  </a:cubicBezTo>
                  <a:cubicBezTo>
                    <a:pt x="11" y="1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7007;p43">
              <a:extLst>
                <a:ext uri="{FF2B5EF4-FFF2-40B4-BE49-F238E27FC236}">
                  <a16:creationId xmlns:a16="http://schemas.microsoft.com/office/drawing/2014/main" id="{97BF0AC1-AA73-450C-B1D4-7483F75FD6D2}"/>
                </a:ext>
              </a:extLst>
            </p:cNvPr>
            <p:cNvSpPr/>
            <p:nvPr/>
          </p:nvSpPr>
          <p:spPr>
            <a:xfrm>
              <a:off x="1860725" y="2727850"/>
              <a:ext cx="1800" cy="6500"/>
            </a:xfrm>
            <a:custGeom>
              <a:avLst/>
              <a:gdLst/>
              <a:ahLst/>
              <a:cxnLst/>
              <a:rect l="l" t="t" r="r" b="b"/>
              <a:pathLst>
                <a:path w="72" h="260" extrusionOk="0">
                  <a:moveTo>
                    <a:pt x="45" y="0"/>
                  </a:moveTo>
                  <a:cubicBezTo>
                    <a:pt x="45" y="1"/>
                    <a:pt x="0" y="259"/>
                    <a:pt x="42" y="259"/>
                  </a:cubicBezTo>
                  <a:cubicBezTo>
                    <a:pt x="49" y="259"/>
                    <a:pt x="57" y="253"/>
                    <a:pt x="68" y="238"/>
                  </a:cubicBezTo>
                  <a:cubicBezTo>
                    <a:pt x="72" y="180"/>
                    <a:pt x="69" y="160"/>
                    <a:pt x="65" y="160"/>
                  </a:cubicBezTo>
                  <a:cubicBezTo>
                    <a:pt x="64" y="160"/>
                    <a:pt x="63" y="162"/>
                    <a:pt x="61" y="165"/>
                  </a:cubicBezTo>
                  <a:lnTo>
                    <a:pt x="61" y="165"/>
                  </a:lnTo>
                  <a:cubicBezTo>
                    <a:pt x="52" y="111"/>
                    <a:pt x="36" y="68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7008;p43">
              <a:extLst>
                <a:ext uri="{FF2B5EF4-FFF2-40B4-BE49-F238E27FC236}">
                  <a16:creationId xmlns:a16="http://schemas.microsoft.com/office/drawing/2014/main" id="{4D894AB1-E197-42CE-A874-63235EE6DFC1}"/>
                </a:ext>
              </a:extLst>
            </p:cNvPr>
            <p:cNvSpPr/>
            <p:nvPr/>
          </p:nvSpPr>
          <p:spPr>
            <a:xfrm>
              <a:off x="1951700" y="2398300"/>
              <a:ext cx="1825" cy="3350"/>
            </a:xfrm>
            <a:custGeom>
              <a:avLst/>
              <a:gdLst/>
              <a:ahLst/>
              <a:cxnLst/>
              <a:rect l="l" t="t" r="r" b="b"/>
              <a:pathLst>
                <a:path w="73" h="134" extrusionOk="0">
                  <a:moveTo>
                    <a:pt x="54" y="1"/>
                  </a:moveTo>
                  <a:cubicBezTo>
                    <a:pt x="34" y="1"/>
                    <a:pt x="25" y="6"/>
                    <a:pt x="20" y="16"/>
                  </a:cubicBezTo>
                  <a:lnTo>
                    <a:pt x="20" y="16"/>
                  </a:lnTo>
                  <a:cubicBezTo>
                    <a:pt x="28" y="9"/>
                    <a:pt x="44" y="6"/>
                    <a:pt x="73" y="2"/>
                  </a:cubicBezTo>
                  <a:cubicBezTo>
                    <a:pt x="66" y="1"/>
                    <a:pt x="59" y="1"/>
                    <a:pt x="54" y="1"/>
                  </a:cubicBezTo>
                  <a:close/>
                  <a:moveTo>
                    <a:pt x="20" y="16"/>
                  </a:moveTo>
                  <a:cubicBezTo>
                    <a:pt x="1" y="30"/>
                    <a:pt x="21" y="58"/>
                    <a:pt x="13" y="133"/>
                  </a:cubicBezTo>
                  <a:cubicBezTo>
                    <a:pt x="29" y="86"/>
                    <a:pt x="8" y="39"/>
                    <a:pt x="20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7009;p43">
              <a:extLst>
                <a:ext uri="{FF2B5EF4-FFF2-40B4-BE49-F238E27FC236}">
                  <a16:creationId xmlns:a16="http://schemas.microsoft.com/office/drawing/2014/main" id="{72C854E9-FCC3-483A-BAAF-29E6E9B6E27A}"/>
                </a:ext>
              </a:extLst>
            </p:cNvPr>
            <p:cNvSpPr/>
            <p:nvPr/>
          </p:nvSpPr>
          <p:spPr>
            <a:xfrm>
              <a:off x="1935050" y="2840050"/>
              <a:ext cx="1800" cy="1825"/>
            </a:xfrm>
            <a:custGeom>
              <a:avLst/>
              <a:gdLst/>
              <a:ahLst/>
              <a:cxnLst/>
              <a:rect l="l" t="t" r="r" b="b"/>
              <a:pathLst>
                <a:path w="72" h="73" extrusionOk="0">
                  <a:moveTo>
                    <a:pt x="72" y="1"/>
                  </a:moveTo>
                  <a:cubicBezTo>
                    <a:pt x="36" y="25"/>
                    <a:pt x="12" y="61"/>
                    <a:pt x="1" y="72"/>
                  </a:cubicBezTo>
                  <a:cubicBezTo>
                    <a:pt x="24" y="49"/>
                    <a:pt x="48" y="25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7010;p43">
              <a:extLst>
                <a:ext uri="{FF2B5EF4-FFF2-40B4-BE49-F238E27FC236}">
                  <a16:creationId xmlns:a16="http://schemas.microsoft.com/office/drawing/2014/main" id="{2DB00DBA-8D74-49A8-B7B8-B7307AD4FAD4}"/>
                </a:ext>
              </a:extLst>
            </p:cNvPr>
            <p:cNvSpPr/>
            <p:nvPr/>
          </p:nvSpPr>
          <p:spPr>
            <a:xfrm>
              <a:off x="1943275" y="2802125"/>
              <a:ext cx="1300" cy="150"/>
            </a:xfrm>
            <a:custGeom>
              <a:avLst/>
              <a:gdLst/>
              <a:ahLst/>
              <a:cxnLst/>
              <a:rect l="l" t="t" r="r" b="b"/>
              <a:pathLst>
                <a:path w="52" h="6" extrusionOk="0">
                  <a:moveTo>
                    <a:pt x="49" y="1"/>
                  </a:moveTo>
                  <a:cubicBezTo>
                    <a:pt x="43" y="1"/>
                    <a:pt x="1" y="6"/>
                    <a:pt x="17" y="6"/>
                  </a:cubicBezTo>
                  <a:cubicBezTo>
                    <a:pt x="45" y="2"/>
                    <a:pt x="51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7011;p43">
              <a:extLst>
                <a:ext uri="{FF2B5EF4-FFF2-40B4-BE49-F238E27FC236}">
                  <a16:creationId xmlns:a16="http://schemas.microsoft.com/office/drawing/2014/main" id="{3770ECFB-1A07-4E50-A431-CE7E467B88A3}"/>
                </a:ext>
              </a:extLst>
            </p:cNvPr>
            <p:cNvSpPr/>
            <p:nvPr/>
          </p:nvSpPr>
          <p:spPr>
            <a:xfrm>
              <a:off x="1942800" y="2764650"/>
              <a:ext cx="725" cy="4900"/>
            </a:xfrm>
            <a:custGeom>
              <a:avLst/>
              <a:gdLst/>
              <a:ahLst/>
              <a:cxnLst/>
              <a:rect l="l" t="t" r="r" b="b"/>
              <a:pathLst>
                <a:path w="29" h="196" extrusionOk="0">
                  <a:moveTo>
                    <a:pt x="10" y="1"/>
                  </a:moveTo>
                  <a:cubicBezTo>
                    <a:pt x="7" y="1"/>
                    <a:pt x="4" y="2"/>
                    <a:pt x="0" y="5"/>
                  </a:cubicBezTo>
                  <a:cubicBezTo>
                    <a:pt x="0" y="64"/>
                    <a:pt x="0" y="136"/>
                    <a:pt x="0" y="195"/>
                  </a:cubicBezTo>
                  <a:cubicBezTo>
                    <a:pt x="0" y="79"/>
                    <a:pt x="28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7012;p43">
              <a:extLst>
                <a:ext uri="{FF2B5EF4-FFF2-40B4-BE49-F238E27FC236}">
                  <a16:creationId xmlns:a16="http://schemas.microsoft.com/office/drawing/2014/main" id="{13A36F5B-BC27-44F4-87E9-04FBFDDB02F4}"/>
                </a:ext>
              </a:extLst>
            </p:cNvPr>
            <p:cNvSpPr/>
            <p:nvPr/>
          </p:nvSpPr>
          <p:spPr>
            <a:xfrm>
              <a:off x="1964475" y="2354000"/>
              <a:ext cx="2150" cy="1200"/>
            </a:xfrm>
            <a:custGeom>
              <a:avLst/>
              <a:gdLst/>
              <a:ahLst/>
              <a:cxnLst/>
              <a:rect l="l" t="t" r="r" b="b"/>
              <a:pathLst>
                <a:path w="86" h="48" extrusionOk="0">
                  <a:moveTo>
                    <a:pt x="14" y="0"/>
                  </a:moveTo>
                  <a:lnTo>
                    <a:pt x="14" y="0"/>
                  </a:lnTo>
                  <a:cubicBezTo>
                    <a:pt x="14" y="0"/>
                    <a:pt x="14" y="0"/>
                    <a:pt x="14" y="0"/>
                  </a:cubicBezTo>
                  <a:lnTo>
                    <a:pt x="14" y="0"/>
                  </a:lnTo>
                  <a:cubicBezTo>
                    <a:pt x="8" y="6"/>
                    <a:pt x="8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lnTo>
                    <a:pt x="11" y="9"/>
                  </a:lnTo>
                  <a:cubicBezTo>
                    <a:pt x="1" y="48"/>
                    <a:pt x="74" y="48"/>
                    <a:pt x="86" y="48"/>
                  </a:cubicBezTo>
                  <a:cubicBezTo>
                    <a:pt x="62" y="36"/>
                    <a:pt x="38" y="24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7013;p43">
              <a:extLst>
                <a:ext uri="{FF2B5EF4-FFF2-40B4-BE49-F238E27FC236}">
                  <a16:creationId xmlns:a16="http://schemas.microsoft.com/office/drawing/2014/main" id="{E36F2CD2-62B9-4E17-941C-B4349A249B00}"/>
                </a:ext>
              </a:extLst>
            </p:cNvPr>
            <p:cNvSpPr/>
            <p:nvPr/>
          </p:nvSpPr>
          <p:spPr>
            <a:xfrm>
              <a:off x="1963325" y="2355175"/>
              <a:ext cx="2100" cy="375"/>
            </a:xfrm>
            <a:custGeom>
              <a:avLst/>
              <a:gdLst/>
              <a:ahLst/>
              <a:cxnLst/>
              <a:rect l="l" t="t" r="r" b="b"/>
              <a:pathLst>
                <a:path w="84" h="15" extrusionOk="0">
                  <a:moveTo>
                    <a:pt x="1" y="1"/>
                  </a:moveTo>
                  <a:cubicBezTo>
                    <a:pt x="16" y="11"/>
                    <a:pt x="29" y="14"/>
                    <a:pt x="40" y="14"/>
                  </a:cubicBezTo>
                  <a:cubicBezTo>
                    <a:pt x="56" y="14"/>
                    <a:pt x="70" y="8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7014;p43">
              <a:extLst>
                <a:ext uri="{FF2B5EF4-FFF2-40B4-BE49-F238E27FC236}">
                  <a16:creationId xmlns:a16="http://schemas.microsoft.com/office/drawing/2014/main" id="{9069D6F5-8628-484F-B286-6B6856EA3E45}"/>
                </a:ext>
              </a:extLst>
            </p:cNvPr>
            <p:cNvSpPr/>
            <p:nvPr/>
          </p:nvSpPr>
          <p:spPr>
            <a:xfrm>
              <a:off x="1959600" y="2353400"/>
              <a:ext cx="1075" cy="700"/>
            </a:xfrm>
            <a:custGeom>
              <a:avLst/>
              <a:gdLst/>
              <a:ahLst/>
              <a:cxnLst/>
              <a:rect l="l" t="t" r="r" b="b"/>
              <a:pathLst>
                <a:path w="43" h="28" extrusionOk="0">
                  <a:moveTo>
                    <a:pt x="42" y="0"/>
                  </a:moveTo>
                  <a:cubicBezTo>
                    <a:pt x="13" y="18"/>
                    <a:pt x="1" y="27"/>
                    <a:pt x="2" y="27"/>
                  </a:cubicBezTo>
                  <a:cubicBezTo>
                    <a:pt x="4" y="27"/>
                    <a:pt x="19" y="18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7015;p43">
              <a:extLst>
                <a:ext uri="{FF2B5EF4-FFF2-40B4-BE49-F238E27FC236}">
                  <a16:creationId xmlns:a16="http://schemas.microsoft.com/office/drawing/2014/main" id="{5EB204D0-02B7-4DE5-8016-4136C1B73D7B}"/>
                </a:ext>
              </a:extLst>
            </p:cNvPr>
            <p:cNvSpPr/>
            <p:nvPr/>
          </p:nvSpPr>
          <p:spPr>
            <a:xfrm>
              <a:off x="1954675" y="2353425"/>
              <a:ext cx="2925" cy="600"/>
            </a:xfrm>
            <a:custGeom>
              <a:avLst/>
              <a:gdLst/>
              <a:ahLst/>
              <a:cxnLst/>
              <a:rect l="l" t="t" r="r" b="b"/>
              <a:pathLst>
                <a:path w="117" h="24" extrusionOk="0">
                  <a:moveTo>
                    <a:pt x="102" y="1"/>
                  </a:moveTo>
                  <a:cubicBezTo>
                    <a:pt x="85" y="1"/>
                    <a:pt x="50" y="11"/>
                    <a:pt x="27" y="16"/>
                  </a:cubicBezTo>
                  <a:lnTo>
                    <a:pt x="27" y="16"/>
                  </a:lnTo>
                  <a:cubicBezTo>
                    <a:pt x="22" y="15"/>
                    <a:pt x="17" y="13"/>
                    <a:pt x="13" y="11"/>
                  </a:cubicBezTo>
                  <a:cubicBezTo>
                    <a:pt x="2" y="18"/>
                    <a:pt x="1" y="20"/>
                    <a:pt x="5" y="20"/>
                  </a:cubicBezTo>
                  <a:cubicBezTo>
                    <a:pt x="9" y="20"/>
                    <a:pt x="17" y="19"/>
                    <a:pt x="27" y="16"/>
                  </a:cubicBezTo>
                  <a:lnTo>
                    <a:pt x="27" y="16"/>
                  </a:lnTo>
                  <a:cubicBezTo>
                    <a:pt x="49" y="23"/>
                    <a:pt x="77" y="23"/>
                    <a:pt x="97" y="23"/>
                  </a:cubicBezTo>
                  <a:cubicBezTo>
                    <a:pt x="117" y="6"/>
                    <a:pt x="114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7016;p43">
              <a:extLst>
                <a:ext uri="{FF2B5EF4-FFF2-40B4-BE49-F238E27FC236}">
                  <a16:creationId xmlns:a16="http://schemas.microsoft.com/office/drawing/2014/main" id="{4AEFD14D-6D32-445A-BC0F-1AF14C24F33D}"/>
                </a:ext>
              </a:extLst>
            </p:cNvPr>
            <p:cNvSpPr/>
            <p:nvPr/>
          </p:nvSpPr>
          <p:spPr>
            <a:xfrm>
              <a:off x="1960625" y="235440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1" y="0"/>
                  </a:moveTo>
                  <a:cubicBezTo>
                    <a:pt x="0" y="0"/>
                    <a:pt x="5" y="32"/>
                    <a:pt x="37" y="32"/>
                  </a:cubicBezTo>
                  <a:cubicBezTo>
                    <a:pt x="37" y="28"/>
                    <a:pt x="36" y="26"/>
                    <a:pt x="35" y="26"/>
                  </a:cubicBezTo>
                  <a:cubicBezTo>
                    <a:pt x="35" y="26"/>
                    <a:pt x="34" y="26"/>
                    <a:pt x="34" y="26"/>
                  </a:cubicBezTo>
                  <a:lnTo>
                    <a:pt x="34" y="26"/>
                  </a:lnTo>
                  <a:cubicBezTo>
                    <a:pt x="24" y="7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7017;p43">
              <a:extLst>
                <a:ext uri="{FF2B5EF4-FFF2-40B4-BE49-F238E27FC236}">
                  <a16:creationId xmlns:a16="http://schemas.microsoft.com/office/drawing/2014/main" id="{F078F198-72CB-459B-B108-86DAEE683613}"/>
                </a:ext>
              </a:extLst>
            </p:cNvPr>
            <p:cNvSpPr/>
            <p:nvPr/>
          </p:nvSpPr>
          <p:spPr>
            <a:xfrm>
              <a:off x="1958875" y="2355175"/>
              <a:ext cx="2400" cy="25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95" y="1"/>
                  </a:moveTo>
                  <a:cubicBezTo>
                    <a:pt x="71" y="1"/>
                    <a:pt x="0" y="1"/>
                    <a:pt x="95" y="1"/>
                  </a:cubicBezTo>
                  <a:cubicBezTo>
                    <a:pt x="95" y="1"/>
                    <a:pt x="71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7018;p43">
              <a:extLst>
                <a:ext uri="{FF2B5EF4-FFF2-40B4-BE49-F238E27FC236}">
                  <a16:creationId xmlns:a16="http://schemas.microsoft.com/office/drawing/2014/main" id="{C3F5C452-4D90-4BCE-B6FD-02610BA3A07A}"/>
                </a:ext>
              </a:extLst>
            </p:cNvPr>
            <p:cNvSpPr/>
            <p:nvPr/>
          </p:nvSpPr>
          <p:spPr>
            <a:xfrm>
              <a:off x="1961850" y="2355350"/>
              <a:ext cx="3000" cy="1350"/>
            </a:xfrm>
            <a:custGeom>
              <a:avLst/>
              <a:gdLst/>
              <a:ahLst/>
              <a:cxnLst/>
              <a:rect l="l" t="t" r="r" b="b"/>
              <a:pathLst>
                <a:path w="120" h="54" extrusionOk="0">
                  <a:moveTo>
                    <a:pt x="60" y="31"/>
                  </a:moveTo>
                  <a:lnTo>
                    <a:pt x="60" y="31"/>
                  </a:lnTo>
                  <a:cubicBezTo>
                    <a:pt x="61" y="32"/>
                    <a:pt x="61" y="33"/>
                    <a:pt x="60" y="34"/>
                  </a:cubicBezTo>
                  <a:lnTo>
                    <a:pt x="60" y="34"/>
                  </a:lnTo>
                  <a:cubicBezTo>
                    <a:pt x="60" y="33"/>
                    <a:pt x="60" y="32"/>
                    <a:pt x="60" y="31"/>
                  </a:cubicBezTo>
                  <a:close/>
                  <a:moveTo>
                    <a:pt x="37" y="1"/>
                  </a:moveTo>
                  <a:cubicBezTo>
                    <a:pt x="1" y="1"/>
                    <a:pt x="47" y="34"/>
                    <a:pt x="58" y="34"/>
                  </a:cubicBezTo>
                  <a:cubicBezTo>
                    <a:pt x="59" y="34"/>
                    <a:pt x="60" y="34"/>
                    <a:pt x="60" y="34"/>
                  </a:cubicBezTo>
                  <a:lnTo>
                    <a:pt x="60" y="34"/>
                  </a:lnTo>
                  <a:cubicBezTo>
                    <a:pt x="61" y="48"/>
                    <a:pt x="79" y="53"/>
                    <a:pt x="119" y="53"/>
                  </a:cubicBezTo>
                  <a:cubicBezTo>
                    <a:pt x="96" y="41"/>
                    <a:pt x="84" y="41"/>
                    <a:pt x="60" y="30"/>
                  </a:cubicBezTo>
                  <a:lnTo>
                    <a:pt x="60" y="30"/>
                  </a:lnTo>
                  <a:cubicBezTo>
                    <a:pt x="60" y="30"/>
                    <a:pt x="60" y="30"/>
                    <a:pt x="60" y="31"/>
                  </a:cubicBezTo>
                  <a:lnTo>
                    <a:pt x="60" y="31"/>
                  </a:lnTo>
                  <a:cubicBezTo>
                    <a:pt x="60" y="30"/>
                    <a:pt x="60" y="30"/>
                    <a:pt x="60" y="29"/>
                  </a:cubicBezTo>
                  <a:lnTo>
                    <a:pt x="60" y="29"/>
                  </a:lnTo>
                  <a:cubicBezTo>
                    <a:pt x="60" y="30"/>
                    <a:pt x="60" y="30"/>
                    <a:pt x="60" y="30"/>
                  </a:cubicBezTo>
                  <a:lnTo>
                    <a:pt x="60" y="30"/>
                  </a:lnTo>
                  <a:cubicBezTo>
                    <a:pt x="61" y="23"/>
                    <a:pt x="65" y="15"/>
                    <a:pt x="72" y="6"/>
                  </a:cubicBezTo>
                  <a:cubicBezTo>
                    <a:pt x="56" y="2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7019;p43">
              <a:extLst>
                <a:ext uri="{FF2B5EF4-FFF2-40B4-BE49-F238E27FC236}">
                  <a16:creationId xmlns:a16="http://schemas.microsoft.com/office/drawing/2014/main" id="{518FB410-3235-4D9A-8CD5-E002B1E0A5BF}"/>
                </a:ext>
              </a:extLst>
            </p:cNvPr>
            <p:cNvSpPr/>
            <p:nvPr/>
          </p:nvSpPr>
          <p:spPr>
            <a:xfrm>
              <a:off x="1954400" y="2354875"/>
              <a:ext cx="2500" cy="675"/>
            </a:xfrm>
            <a:custGeom>
              <a:avLst/>
              <a:gdLst/>
              <a:ahLst/>
              <a:cxnLst/>
              <a:rect l="l" t="t" r="r" b="b"/>
              <a:pathLst>
                <a:path w="100" h="27" extrusionOk="0">
                  <a:moveTo>
                    <a:pt x="60" y="1"/>
                  </a:moveTo>
                  <a:cubicBezTo>
                    <a:pt x="36" y="1"/>
                    <a:pt x="12" y="13"/>
                    <a:pt x="0" y="13"/>
                  </a:cubicBezTo>
                  <a:cubicBezTo>
                    <a:pt x="36" y="22"/>
                    <a:pt x="59" y="26"/>
                    <a:pt x="72" y="26"/>
                  </a:cubicBezTo>
                  <a:cubicBezTo>
                    <a:pt x="99" y="26"/>
                    <a:pt x="87" y="11"/>
                    <a:pt x="72" y="4"/>
                  </a:cubicBezTo>
                  <a:lnTo>
                    <a:pt x="72" y="4"/>
                  </a:lnTo>
                  <a:cubicBezTo>
                    <a:pt x="75" y="3"/>
                    <a:pt x="73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7020;p43">
              <a:extLst>
                <a:ext uri="{FF2B5EF4-FFF2-40B4-BE49-F238E27FC236}">
                  <a16:creationId xmlns:a16="http://schemas.microsoft.com/office/drawing/2014/main" id="{3656C376-497A-487E-86FD-C43F4CD86DA9}"/>
                </a:ext>
              </a:extLst>
            </p:cNvPr>
            <p:cNvSpPr/>
            <p:nvPr/>
          </p:nvSpPr>
          <p:spPr>
            <a:xfrm>
              <a:off x="1948150" y="235517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0" y="1"/>
                  </a:moveTo>
                  <a:cubicBezTo>
                    <a:pt x="0" y="7"/>
                    <a:pt x="3" y="10"/>
                    <a:pt x="5" y="10"/>
                  </a:cubicBezTo>
                  <a:cubicBezTo>
                    <a:pt x="6" y="10"/>
                    <a:pt x="6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7021;p43">
              <a:extLst>
                <a:ext uri="{FF2B5EF4-FFF2-40B4-BE49-F238E27FC236}">
                  <a16:creationId xmlns:a16="http://schemas.microsoft.com/office/drawing/2014/main" id="{A63FE415-AD20-458D-9B2F-912A6F3E3D39}"/>
                </a:ext>
              </a:extLst>
            </p:cNvPr>
            <p:cNvSpPr/>
            <p:nvPr/>
          </p:nvSpPr>
          <p:spPr>
            <a:xfrm>
              <a:off x="1956325" y="2355475"/>
              <a:ext cx="1250" cy="300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7" y="1"/>
                  </a:moveTo>
                  <a:cubicBezTo>
                    <a:pt x="1" y="7"/>
                    <a:pt x="4" y="10"/>
                    <a:pt x="7" y="10"/>
                  </a:cubicBezTo>
                  <a:cubicBezTo>
                    <a:pt x="10" y="10"/>
                    <a:pt x="13" y="7"/>
                    <a:pt x="7" y="1"/>
                  </a:cubicBezTo>
                  <a:lnTo>
                    <a:pt x="7" y="1"/>
                  </a:lnTo>
                  <a:cubicBezTo>
                    <a:pt x="27" y="9"/>
                    <a:pt x="37" y="11"/>
                    <a:pt x="41" y="11"/>
                  </a:cubicBezTo>
                  <a:cubicBezTo>
                    <a:pt x="49" y="11"/>
                    <a:pt x="3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7022;p43">
              <a:extLst>
                <a:ext uri="{FF2B5EF4-FFF2-40B4-BE49-F238E27FC236}">
                  <a16:creationId xmlns:a16="http://schemas.microsoft.com/office/drawing/2014/main" id="{5ECBD172-FB74-4769-A174-3458128E702E}"/>
                </a:ext>
              </a:extLst>
            </p:cNvPr>
            <p:cNvSpPr/>
            <p:nvPr/>
          </p:nvSpPr>
          <p:spPr>
            <a:xfrm>
              <a:off x="1952325" y="2354500"/>
              <a:ext cx="900" cy="400"/>
            </a:xfrm>
            <a:custGeom>
              <a:avLst/>
              <a:gdLst/>
              <a:ahLst/>
              <a:cxnLst/>
              <a:rect l="l" t="t" r="r" b="b"/>
              <a:pathLst>
                <a:path w="36" h="16" extrusionOk="0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2" y="4"/>
                    <a:pt x="24" y="16"/>
                    <a:pt x="36" y="16"/>
                  </a:cubicBezTo>
                  <a:cubicBezTo>
                    <a:pt x="26" y="16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7023;p43">
              <a:extLst>
                <a:ext uri="{FF2B5EF4-FFF2-40B4-BE49-F238E27FC236}">
                  <a16:creationId xmlns:a16="http://schemas.microsoft.com/office/drawing/2014/main" id="{967A5306-433E-42BD-A24E-CB2A7463E50B}"/>
                </a:ext>
              </a:extLst>
            </p:cNvPr>
            <p:cNvSpPr/>
            <p:nvPr/>
          </p:nvSpPr>
          <p:spPr>
            <a:xfrm>
              <a:off x="1957975" y="23548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7024;p43">
              <a:extLst>
                <a:ext uri="{FF2B5EF4-FFF2-40B4-BE49-F238E27FC236}">
                  <a16:creationId xmlns:a16="http://schemas.microsoft.com/office/drawing/2014/main" id="{E5E4A66D-89DE-41FB-A3A8-B922FA50E2C3}"/>
                </a:ext>
              </a:extLst>
            </p:cNvPr>
            <p:cNvSpPr/>
            <p:nvPr/>
          </p:nvSpPr>
          <p:spPr>
            <a:xfrm>
              <a:off x="1957375" y="2354875"/>
              <a:ext cx="1075" cy="475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13"/>
                    <a:pt x="3" y="19"/>
                    <a:pt x="14" y="19"/>
                  </a:cubicBezTo>
                  <a:cubicBezTo>
                    <a:pt x="24" y="19"/>
                    <a:pt x="42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7025;p43">
              <a:extLst>
                <a:ext uri="{FF2B5EF4-FFF2-40B4-BE49-F238E27FC236}">
                  <a16:creationId xmlns:a16="http://schemas.microsoft.com/office/drawing/2014/main" id="{BEA20C8B-79C9-4450-9A61-EF6F2825D1EB}"/>
                </a:ext>
              </a:extLst>
            </p:cNvPr>
            <p:cNvSpPr/>
            <p:nvPr/>
          </p:nvSpPr>
          <p:spPr>
            <a:xfrm>
              <a:off x="1948150" y="2354500"/>
              <a:ext cx="3050" cy="1025"/>
            </a:xfrm>
            <a:custGeom>
              <a:avLst/>
              <a:gdLst/>
              <a:ahLst/>
              <a:cxnLst/>
              <a:rect l="l" t="t" r="r" b="b"/>
              <a:pathLst>
                <a:path w="122" h="41" extrusionOk="0">
                  <a:moveTo>
                    <a:pt x="37" y="1"/>
                  </a:moveTo>
                  <a:cubicBezTo>
                    <a:pt x="21" y="1"/>
                    <a:pt x="7" y="8"/>
                    <a:pt x="0" y="28"/>
                  </a:cubicBezTo>
                  <a:cubicBezTo>
                    <a:pt x="0" y="28"/>
                    <a:pt x="108" y="40"/>
                    <a:pt x="96" y="40"/>
                  </a:cubicBezTo>
                  <a:cubicBezTo>
                    <a:pt x="99" y="40"/>
                    <a:pt x="101" y="41"/>
                    <a:pt x="103" y="41"/>
                  </a:cubicBezTo>
                  <a:cubicBezTo>
                    <a:pt x="121" y="41"/>
                    <a:pt x="74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7026;p43">
              <a:extLst>
                <a:ext uri="{FF2B5EF4-FFF2-40B4-BE49-F238E27FC236}">
                  <a16:creationId xmlns:a16="http://schemas.microsoft.com/office/drawing/2014/main" id="{F4179A2A-D87C-4602-936C-15FA7BBA0020}"/>
                </a:ext>
              </a:extLst>
            </p:cNvPr>
            <p:cNvSpPr/>
            <p:nvPr/>
          </p:nvSpPr>
          <p:spPr>
            <a:xfrm>
              <a:off x="1946950" y="2354300"/>
              <a:ext cx="1225" cy="1200"/>
            </a:xfrm>
            <a:custGeom>
              <a:avLst/>
              <a:gdLst/>
              <a:ahLst/>
              <a:cxnLst/>
              <a:rect l="l" t="t" r="r" b="b"/>
              <a:pathLst>
                <a:path w="49" h="48" extrusionOk="0">
                  <a:moveTo>
                    <a:pt x="48" y="0"/>
                  </a:moveTo>
                  <a:cubicBezTo>
                    <a:pt x="1" y="48"/>
                    <a:pt x="13" y="36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7027;p43">
              <a:extLst>
                <a:ext uri="{FF2B5EF4-FFF2-40B4-BE49-F238E27FC236}">
                  <a16:creationId xmlns:a16="http://schemas.microsoft.com/office/drawing/2014/main" id="{D2B29DDA-8751-4D1D-97DE-68B7489B6026}"/>
                </a:ext>
              </a:extLst>
            </p:cNvPr>
            <p:cNvSpPr/>
            <p:nvPr/>
          </p:nvSpPr>
          <p:spPr>
            <a:xfrm>
              <a:off x="1944875" y="2354300"/>
              <a:ext cx="625" cy="1200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24" y="0"/>
                  </a:moveTo>
                  <a:cubicBezTo>
                    <a:pt x="0" y="48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7028;p43">
              <a:extLst>
                <a:ext uri="{FF2B5EF4-FFF2-40B4-BE49-F238E27FC236}">
                  <a16:creationId xmlns:a16="http://schemas.microsoft.com/office/drawing/2014/main" id="{65BBA9B2-A29C-478E-9F2C-FCDF2875F932}"/>
                </a:ext>
              </a:extLst>
            </p:cNvPr>
            <p:cNvSpPr/>
            <p:nvPr/>
          </p:nvSpPr>
          <p:spPr>
            <a:xfrm>
              <a:off x="1883550" y="2354175"/>
              <a:ext cx="1525" cy="1150"/>
            </a:xfrm>
            <a:custGeom>
              <a:avLst/>
              <a:gdLst/>
              <a:ahLst/>
              <a:cxnLst/>
              <a:rect l="l" t="t" r="r" b="b"/>
              <a:pathLst>
                <a:path w="61" h="46" extrusionOk="0">
                  <a:moveTo>
                    <a:pt x="18" y="1"/>
                  </a:moveTo>
                  <a:cubicBezTo>
                    <a:pt x="13" y="1"/>
                    <a:pt x="7" y="2"/>
                    <a:pt x="1" y="5"/>
                  </a:cubicBezTo>
                  <a:cubicBezTo>
                    <a:pt x="1" y="32"/>
                    <a:pt x="14" y="45"/>
                    <a:pt x="36" y="45"/>
                  </a:cubicBezTo>
                  <a:cubicBezTo>
                    <a:pt x="43" y="45"/>
                    <a:pt x="51" y="44"/>
                    <a:pt x="60" y="41"/>
                  </a:cubicBezTo>
                  <a:cubicBezTo>
                    <a:pt x="51" y="14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7029;p43">
              <a:extLst>
                <a:ext uri="{FF2B5EF4-FFF2-40B4-BE49-F238E27FC236}">
                  <a16:creationId xmlns:a16="http://schemas.microsoft.com/office/drawing/2014/main" id="{2F899549-A145-4978-9AB6-24BA25B58E35}"/>
                </a:ext>
              </a:extLst>
            </p:cNvPr>
            <p:cNvSpPr/>
            <p:nvPr/>
          </p:nvSpPr>
          <p:spPr>
            <a:xfrm>
              <a:off x="1843975" y="2358750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6" y="0"/>
                  </a:moveTo>
                  <a:cubicBezTo>
                    <a:pt x="25" y="0"/>
                    <a:pt x="18" y="6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6" y="26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7030;p43">
              <a:extLst>
                <a:ext uri="{FF2B5EF4-FFF2-40B4-BE49-F238E27FC236}">
                  <a16:creationId xmlns:a16="http://schemas.microsoft.com/office/drawing/2014/main" id="{2B41A658-08DD-411C-92CF-BD9E50DF8857}"/>
                </a:ext>
              </a:extLst>
            </p:cNvPr>
            <p:cNvSpPr/>
            <p:nvPr/>
          </p:nvSpPr>
          <p:spPr>
            <a:xfrm>
              <a:off x="1862725" y="23873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48" y="1"/>
                  </a:moveTo>
                  <a:cubicBezTo>
                    <a:pt x="0" y="1"/>
                    <a:pt x="24" y="13"/>
                    <a:pt x="24" y="3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7031;p43">
              <a:extLst>
                <a:ext uri="{FF2B5EF4-FFF2-40B4-BE49-F238E27FC236}">
                  <a16:creationId xmlns:a16="http://schemas.microsoft.com/office/drawing/2014/main" id="{6161E026-C5D4-4BBA-8947-58316A78A5EB}"/>
                </a:ext>
              </a:extLst>
            </p:cNvPr>
            <p:cNvSpPr/>
            <p:nvPr/>
          </p:nvSpPr>
          <p:spPr>
            <a:xfrm>
              <a:off x="1918375" y="2354875"/>
              <a:ext cx="1825" cy="575"/>
            </a:xfrm>
            <a:custGeom>
              <a:avLst/>
              <a:gdLst/>
              <a:ahLst/>
              <a:cxnLst/>
              <a:rect l="l" t="t" r="r" b="b"/>
              <a:pathLst>
                <a:path w="73" h="23" extrusionOk="0">
                  <a:moveTo>
                    <a:pt x="1" y="1"/>
                  </a:moveTo>
                  <a:cubicBezTo>
                    <a:pt x="25" y="9"/>
                    <a:pt x="50" y="23"/>
                    <a:pt x="63" y="23"/>
                  </a:cubicBezTo>
                  <a:cubicBezTo>
                    <a:pt x="69" y="23"/>
                    <a:pt x="72" y="20"/>
                    <a:pt x="72" y="13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7032;p43">
              <a:extLst>
                <a:ext uri="{FF2B5EF4-FFF2-40B4-BE49-F238E27FC236}">
                  <a16:creationId xmlns:a16="http://schemas.microsoft.com/office/drawing/2014/main" id="{8EADCDB2-23BC-4785-87C4-074F5EA736E8}"/>
                </a:ext>
              </a:extLst>
            </p:cNvPr>
            <p:cNvSpPr/>
            <p:nvPr/>
          </p:nvSpPr>
          <p:spPr>
            <a:xfrm>
              <a:off x="1838025" y="2394175"/>
              <a:ext cx="900" cy="325"/>
            </a:xfrm>
            <a:custGeom>
              <a:avLst/>
              <a:gdLst/>
              <a:ahLst/>
              <a:cxnLst/>
              <a:rect l="l" t="t" r="r" b="b"/>
              <a:pathLst>
                <a:path w="36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12"/>
                    <a:pt x="24" y="12"/>
                    <a:pt x="36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7033;p43">
              <a:extLst>
                <a:ext uri="{FF2B5EF4-FFF2-40B4-BE49-F238E27FC236}">
                  <a16:creationId xmlns:a16="http://schemas.microsoft.com/office/drawing/2014/main" id="{8A1AD3B6-6042-4013-9C55-43449499B1F6}"/>
                </a:ext>
              </a:extLst>
            </p:cNvPr>
            <p:cNvSpPr/>
            <p:nvPr/>
          </p:nvSpPr>
          <p:spPr>
            <a:xfrm>
              <a:off x="1935650" y="23545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7034;p43">
              <a:extLst>
                <a:ext uri="{FF2B5EF4-FFF2-40B4-BE49-F238E27FC236}">
                  <a16:creationId xmlns:a16="http://schemas.microsoft.com/office/drawing/2014/main" id="{2E0DB848-8C6C-46E5-970F-39642C9D37FA}"/>
                </a:ext>
              </a:extLst>
            </p:cNvPr>
            <p:cNvSpPr/>
            <p:nvPr/>
          </p:nvSpPr>
          <p:spPr>
            <a:xfrm>
              <a:off x="1936250" y="23545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"/>
                  </a:moveTo>
                  <a:cubicBezTo>
                    <a:pt x="12" y="1"/>
                    <a:pt x="12" y="13"/>
                    <a:pt x="12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7035;p43">
              <a:extLst>
                <a:ext uri="{FF2B5EF4-FFF2-40B4-BE49-F238E27FC236}">
                  <a16:creationId xmlns:a16="http://schemas.microsoft.com/office/drawing/2014/main" id="{4370D4D1-7A57-4EFE-B71D-DBD3319D670C}"/>
                </a:ext>
              </a:extLst>
            </p:cNvPr>
            <p:cNvSpPr/>
            <p:nvPr/>
          </p:nvSpPr>
          <p:spPr>
            <a:xfrm>
              <a:off x="1935450" y="2354575"/>
              <a:ext cx="225" cy="17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5"/>
                    <a:pt x="8" y="1"/>
                  </a:cubicBezTo>
                  <a:lnTo>
                    <a:pt x="8" y="1"/>
                  </a:ln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7036;p43">
              <a:extLst>
                <a:ext uri="{FF2B5EF4-FFF2-40B4-BE49-F238E27FC236}">
                  <a16:creationId xmlns:a16="http://schemas.microsoft.com/office/drawing/2014/main" id="{57BC0ECD-4637-4BC2-A317-94FDA285F62F}"/>
                </a:ext>
              </a:extLst>
            </p:cNvPr>
            <p:cNvSpPr/>
            <p:nvPr/>
          </p:nvSpPr>
          <p:spPr>
            <a:xfrm>
              <a:off x="1871350" y="23620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7037;p43">
              <a:extLst>
                <a:ext uri="{FF2B5EF4-FFF2-40B4-BE49-F238E27FC236}">
                  <a16:creationId xmlns:a16="http://schemas.microsoft.com/office/drawing/2014/main" id="{4428A7CF-08B1-4877-ADEB-006B90E50B14}"/>
                </a:ext>
              </a:extLst>
            </p:cNvPr>
            <p:cNvSpPr/>
            <p:nvPr/>
          </p:nvSpPr>
          <p:spPr>
            <a:xfrm>
              <a:off x="1843075" y="23611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25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7038;p43">
              <a:extLst>
                <a:ext uri="{FF2B5EF4-FFF2-40B4-BE49-F238E27FC236}">
                  <a16:creationId xmlns:a16="http://schemas.microsoft.com/office/drawing/2014/main" id="{391A2C23-6F0D-40DB-906A-FC8AB1D1DB68}"/>
                </a:ext>
              </a:extLst>
            </p:cNvPr>
            <p:cNvSpPr/>
            <p:nvPr/>
          </p:nvSpPr>
          <p:spPr>
            <a:xfrm>
              <a:off x="1863025" y="23879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7039;p43">
              <a:extLst>
                <a:ext uri="{FF2B5EF4-FFF2-40B4-BE49-F238E27FC236}">
                  <a16:creationId xmlns:a16="http://schemas.microsoft.com/office/drawing/2014/main" id="{7AF4FDAE-3904-4FF3-A29A-EFCDF9C3DBD7}"/>
                </a:ext>
              </a:extLst>
            </p:cNvPr>
            <p:cNvSpPr/>
            <p:nvPr/>
          </p:nvSpPr>
          <p:spPr>
            <a:xfrm>
              <a:off x="1939950" y="2354300"/>
              <a:ext cx="1075" cy="275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43" y="0"/>
                  </a:moveTo>
                  <a:cubicBezTo>
                    <a:pt x="27" y="0"/>
                    <a:pt x="0" y="11"/>
                    <a:pt x="6" y="11"/>
                  </a:cubicBezTo>
                  <a:cubicBezTo>
                    <a:pt x="8" y="11"/>
                    <a:pt x="19" y="8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7040;p43">
              <a:extLst>
                <a:ext uri="{FF2B5EF4-FFF2-40B4-BE49-F238E27FC236}">
                  <a16:creationId xmlns:a16="http://schemas.microsoft.com/office/drawing/2014/main" id="{36B088D8-B3CA-4DD2-8882-AAF01B831C2B}"/>
                </a:ext>
              </a:extLst>
            </p:cNvPr>
            <p:cNvSpPr/>
            <p:nvPr/>
          </p:nvSpPr>
          <p:spPr>
            <a:xfrm>
              <a:off x="1932675" y="2354475"/>
              <a:ext cx="1600" cy="850"/>
            </a:xfrm>
            <a:custGeom>
              <a:avLst/>
              <a:gdLst/>
              <a:ahLst/>
              <a:cxnLst/>
              <a:rect l="l" t="t" r="r" b="b"/>
              <a:pathLst>
                <a:path w="64" h="34" extrusionOk="0">
                  <a:moveTo>
                    <a:pt x="62" y="0"/>
                  </a:moveTo>
                  <a:cubicBezTo>
                    <a:pt x="55" y="0"/>
                    <a:pt x="1" y="34"/>
                    <a:pt x="23" y="34"/>
                  </a:cubicBezTo>
                  <a:cubicBezTo>
                    <a:pt x="28" y="34"/>
                    <a:pt x="36" y="32"/>
                    <a:pt x="48" y="29"/>
                  </a:cubicBezTo>
                  <a:cubicBezTo>
                    <a:pt x="49" y="30"/>
                    <a:pt x="50" y="31"/>
                    <a:pt x="51" y="31"/>
                  </a:cubicBezTo>
                  <a:cubicBezTo>
                    <a:pt x="59" y="31"/>
                    <a:pt x="60" y="3"/>
                    <a:pt x="60" y="3"/>
                  </a:cubicBezTo>
                  <a:cubicBezTo>
                    <a:pt x="60" y="3"/>
                    <a:pt x="60" y="4"/>
                    <a:pt x="60" y="5"/>
                  </a:cubicBezTo>
                  <a:cubicBezTo>
                    <a:pt x="63" y="1"/>
                    <a:pt x="64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7041;p43">
              <a:extLst>
                <a:ext uri="{FF2B5EF4-FFF2-40B4-BE49-F238E27FC236}">
                  <a16:creationId xmlns:a16="http://schemas.microsoft.com/office/drawing/2014/main" id="{8AB110FF-EF04-44EB-B308-ACFEC6425DE2}"/>
                </a:ext>
              </a:extLst>
            </p:cNvPr>
            <p:cNvSpPr/>
            <p:nvPr/>
          </p:nvSpPr>
          <p:spPr>
            <a:xfrm>
              <a:off x="1841875" y="2380175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0" y="1"/>
                  </a:moveTo>
                  <a:cubicBezTo>
                    <a:pt x="7" y="1"/>
                    <a:pt x="1" y="13"/>
                    <a:pt x="1" y="37"/>
                  </a:cubicBezTo>
                  <a:cubicBezTo>
                    <a:pt x="13" y="13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7042;p43">
              <a:extLst>
                <a:ext uri="{FF2B5EF4-FFF2-40B4-BE49-F238E27FC236}">
                  <a16:creationId xmlns:a16="http://schemas.microsoft.com/office/drawing/2014/main" id="{75675D13-5353-4194-A485-05CE98870447}"/>
                </a:ext>
              </a:extLst>
            </p:cNvPr>
            <p:cNvSpPr/>
            <p:nvPr/>
          </p:nvSpPr>
          <p:spPr>
            <a:xfrm>
              <a:off x="1843075" y="2386725"/>
              <a:ext cx="25" cy="2125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1" y="84"/>
                  </a:moveTo>
                  <a:cubicBezTo>
                    <a:pt x="1" y="1"/>
                    <a:pt x="1" y="72"/>
                    <a:pt x="1" y="84"/>
                  </a:cubicBezTo>
                  <a:cubicBezTo>
                    <a:pt x="1" y="84"/>
                    <a:pt x="1" y="72"/>
                    <a:pt x="1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7043;p43">
              <a:extLst>
                <a:ext uri="{FF2B5EF4-FFF2-40B4-BE49-F238E27FC236}">
                  <a16:creationId xmlns:a16="http://schemas.microsoft.com/office/drawing/2014/main" id="{08BE6ADB-CEE7-40C1-8319-08A9AF7A424B}"/>
                </a:ext>
              </a:extLst>
            </p:cNvPr>
            <p:cNvSpPr/>
            <p:nvPr/>
          </p:nvSpPr>
          <p:spPr>
            <a:xfrm>
              <a:off x="1852900" y="2386725"/>
              <a:ext cx="1600" cy="550"/>
            </a:xfrm>
            <a:custGeom>
              <a:avLst/>
              <a:gdLst/>
              <a:ahLst/>
              <a:cxnLst/>
              <a:rect l="l" t="t" r="r" b="b"/>
              <a:pathLst>
                <a:path w="64" h="22" extrusionOk="0">
                  <a:moveTo>
                    <a:pt x="0" y="1"/>
                  </a:moveTo>
                  <a:cubicBezTo>
                    <a:pt x="32" y="1"/>
                    <a:pt x="53" y="22"/>
                    <a:pt x="60" y="22"/>
                  </a:cubicBezTo>
                  <a:cubicBezTo>
                    <a:pt x="64" y="22"/>
                    <a:pt x="64" y="17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7044;p43">
              <a:extLst>
                <a:ext uri="{FF2B5EF4-FFF2-40B4-BE49-F238E27FC236}">
                  <a16:creationId xmlns:a16="http://schemas.microsoft.com/office/drawing/2014/main" id="{277B90A2-3CB7-49B3-A98F-EC9E84D84E89}"/>
                </a:ext>
              </a:extLst>
            </p:cNvPr>
            <p:cNvSpPr/>
            <p:nvPr/>
          </p:nvSpPr>
          <p:spPr>
            <a:xfrm>
              <a:off x="1942750" y="2586975"/>
              <a:ext cx="350" cy="200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11" y="0"/>
                  </a:moveTo>
                  <a:cubicBezTo>
                    <a:pt x="8" y="0"/>
                    <a:pt x="1" y="7"/>
                    <a:pt x="5" y="7"/>
                  </a:cubicBezTo>
                  <a:cubicBezTo>
                    <a:pt x="6" y="7"/>
                    <a:pt x="9" y="6"/>
                    <a:pt x="14" y="4"/>
                  </a:cubicBezTo>
                  <a:lnTo>
                    <a:pt x="14" y="4"/>
                  </a:lnTo>
                  <a:cubicBezTo>
                    <a:pt x="14" y="4"/>
                    <a:pt x="14" y="4"/>
                    <a:pt x="14" y="4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7045;p43">
              <a:extLst>
                <a:ext uri="{FF2B5EF4-FFF2-40B4-BE49-F238E27FC236}">
                  <a16:creationId xmlns:a16="http://schemas.microsoft.com/office/drawing/2014/main" id="{30581F99-F70B-47DE-9929-15F1D7C3C2A6}"/>
                </a:ext>
              </a:extLst>
            </p:cNvPr>
            <p:cNvSpPr/>
            <p:nvPr/>
          </p:nvSpPr>
          <p:spPr>
            <a:xfrm>
              <a:off x="1942000" y="2586500"/>
              <a:ext cx="225" cy="27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6" y="0"/>
                  </a:moveTo>
                  <a:cubicBezTo>
                    <a:pt x="3" y="0"/>
                    <a:pt x="0" y="11"/>
                    <a:pt x="8" y="11"/>
                  </a:cubicBezTo>
                  <a:cubicBezTo>
                    <a:pt x="8" y="3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7046;p43">
              <a:extLst>
                <a:ext uri="{FF2B5EF4-FFF2-40B4-BE49-F238E27FC236}">
                  <a16:creationId xmlns:a16="http://schemas.microsoft.com/office/drawing/2014/main" id="{39CF08D6-C8D9-43B2-9995-E3E38D98E1E3}"/>
                </a:ext>
              </a:extLst>
            </p:cNvPr>
            <p:cNvSpPr/>
            <p:nvPr/>
          </p:nvSpPr>
          <p:spPr>
            <a:xfrm>
              <a:off x="1941900" y="25876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lnTo>
                    <a:pt x="0" y="12"/>
                  </a:ln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7047;p43">
              <a:extLst>
                <a:ext uri="{FF2B5EF4-FFF2-40B4-BE49-F238E27FC236}">
                  <a16:creationId xmlns:a16="http://schemas.microsoft.com/office/drawing/2014/main" id="{36AF2A9B-364E-41D4-B235-C302A2544AEB}"/>
                </a:ext>
              </a:extLst>
            </p:cNvPr>
            <p:cNvSpPr/>
            <p:nvPr/>
          </p:nvSpPr>
          <p:spPr>
            <a:xfrm>
              <a:off x="1941950" y="2587450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9" y="0"/>
                  </a:moveTo>
                  <a:cubicBezTo>
                    <a:pt x="8" y="0"/>
                    <a:pt x="7" y="10"/>
                    <a:pt x="6" y="18"/>
                  </a:cubicBezTo>
                  <a:lnTo>
                    <a:pt x="6" y="18"/>
                  </a:lnTo>
                  <a:cubicBezTo>
                    <a:pt x="2" y="26"/>
                    <a:pt x="1" y="31"/>
                    <a:pt x="1" y="31"/>
                  </a:cubicBezTo>
                  <a:cubicBezTo>
                    <a:pt x="2" y="31"/>
                    <a:pt x="3" y="29"/>
                    <a:pt x="5" y="23"/>
                  </a:cubicBezTo>
                  <a:lnTo>
                    <a:pt x="5" y="23"/>
                  </a:lnTo>
                  <a:cubicBezTo>
                    <a:pt x="5" y="26"/>
                    <a:pt x="5" y="29"/>
                    <a:pt x="5" y="29"/>
                  </a:cubicBezTo>
                  <a:cubicBezTo>
                    <a:pt x="6" y="29"/>
                    <a:pt x="7" y="23"/>
                    <a:pt x="10" y="9"/>
                  </a:cubicBezTo>
                  <a:lnTo>
                    <a:pt x="10" y="9"/>
                  </a:lnTo>
                  <a:cubicBezTo>
                    <a:pt x="10" y="9"/>
                    <a:pt x="10" y="9"/>
                    <a:pt x="10" y="9"/>
                  </a:cubicBezTo>
                  <a:lnTo>
                    <a:pt x="10" y="9"/>
                  </a:lnTo>
                  <a:cubicBezTo>
                    <a:pt x="10" y="9"/>
                    <a:pt x="10" y="9"/>
                    <a:pt x="10" y="9"/>
                  </a:cubicBezTo>
                  <a:cubicBezTo>
                    <a:pt x="10" y="3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7048;p43">
              <a:extLst>
                <a:ext uri="{FF2B5EF4-FFF2-40B4-BE49-F238E27FC236}">
                  <a16:creationId xmlns:a16="http://schemas.microsoft.com/office/drawing/2014/main" id="{DB75DD02-9292-4BF4-89B3-935C3E5A2E41}"/>
                </a:ext>
              </a:extLst>
            </p:cNvPr>
            <p:cNvSpPr/>
            <p:nvPr/>
          </p:nvSpPr>
          <p:spPr>
            <a:xfrm>
              <a:off x="1942500" y="25876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0" y="1"/>
                  </a:moveTo>
                  <a:cubicBezTo>
                    <a:pt x="0" y="12"/>
                    <a:pt x="12" y="24"/>
                    <a:pt x="0" y="36"/>
                  </a:cubicBezTo>
                  <a:cubicBezTo>
                    <a:pt x="24" y="24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7049;p43">
              <a:extLst>
                <a:ext uri="{FF2B5EF4-FFF2-40B4-BE49-F238E27FC236}">
                  <a16:creationId xmlns:a16="http://schemas.microsoft.com/office/drawing/2014/main" id="{845EA444-6C07-46B8-B52F-9291FD948BB7}"/>
                </a:ext>
              </a:extLst>
            </p:cNvPr>
            <p:cNvSpPr/>
            <p:nvPr/>
          </p:nvSpPr>
          <p:spPr>
            <a:xfrm>
              <a:off x="1940100" y="2586750"/>
              <a:ext cx="200" cy="825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1" y="1"/>
                  </a:moveTo>
                  <a:cubicBezTo>
                    <a:pt x="1" y="23"/>
                    <a:pt x="4" y="32"/>
                    <a:pt x="5" y="32"/>
                  </a:cubicBezTo>
                  <a:cubicBezTo>
                    <a:pt x="7" y="32"/>
                    <a:pt x="7" y="23"/>
                    <a:pt x="3" y="8"/>
                  </a:cubicBezTo>
                  <a:lnTo>
                    <a:pt x="3" y="8"/>
                  </a:ln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7050;p43">
              <a:extLst>
                <a:ext uri="{FF2B5EF4-FFF2-40B4-BE49-F238E27FC236}">
                  <a16:creationId xmlns:a16="http://schemas.microsoft.com/office/drawing/2014/main" id="{54EA0373-8C19-4B26-946E-0BA04328B477}"/>
                </a:ext>
              </a:extLst>
            </p:cNvPr>
            <p:cNvSpPr/>
            <p:nvPr/>
          </p:nvSpPr>
          <p:spPr>
            <a:xfrm>
              <a:off x="1940100" y="25876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lnTo>
                    <a:pt x="1" y="12"/>
                  </a:lnTo>
                  <a:cubicBezTo>
                    <a:pt x="13" y="12"/>
                    <a:pt x="13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7051;p43">
              <a:extLst>
                <a:ext uri="{FF2B5EF4-FFF2-40B4-BE49-F238E27FC236}">
                  <a16:creationId xmlns:a16="http://schemas.microsoft.com/office/drawing/2014/main" id="{1DDB3F96-728B-40F3-9047-F0A2163F6357}"/>
                </a:ext>
              </a:extLst>
            </p:cNvPr>
            <p:cNvSpPr/>
            <p:nvPr/>
          </p:nvSpPr>
          <p:spPr>
            <a:xfrm>
              <a:off x="1941600" y="2588625"/>
              <a:ext cx="500" cy="825"/>
            </a:xfrm>
            <a:custGeom>
              <a:avLst/>
              <a:gdLst/>
              <a:ahLst/>
              <a:cxnLst/>
              <a:rect l="l" t="t" r="r" b="b"/>
              <a:pathLst>
                <a:path w="20" h="33" extrusionOk="0">
                  <a:moveTo>
                    <a:pt x="19" y="0"/>
                  </a:moveTo>
                  <a:cubicBezTo>
                    <a:pt x="19" y="0"/>
                    <a:pt x="8" y="19"/>
                    <a:pt x="0" y="33"/>
                  </a:cubicBezTo>
                  <a:cubicBezTo>
                    <a:pt x="15" y="9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7052;p43">
              <a:extLst>
                <a:ext uri="{FF2B5EF4-FFF2-40B4-BE49-F238E27FC236}">
                  <a16:creationId xmlns:a16="http://schemas.microsoft.com/office/drawing/2014/main" id="{39BBAEB7-5220-43DD-A567-3CDEBED789BE}"/>
                </a:ext>
              </a:extLst>
            </p:cNvPr>
            <p:cNvSpPr/>
            <p:nvPr/>
          </p:nvSpPr>
          <p:spPr>
            <a:xfrm>
              <a:off x="1938925" y="2586050"/>
              <a:ext cx="325" cy="1000"/>
            </a:xfrm>
            <a:custGeom>
              <a:avLst/>
              <a:gdLst/>
              <a:ahLst/>
              <a:cxnLst/>
              <a:rect l="l" t="t" r="r" b="b"/>
              <a:pathLst>
                <a:path w="13" h="40" extrusionOk="0">
                  <a:moveTo>
                    <a:pt x="10" y="0"/>
                  </a:moveTo>
                  <a:lnTo>
                    <a:pt x="10" y="0"/>
                  </a:lnTo>
                  <a:cubicBezTo>
                    <a:pt x="9" y="0"/>
                    <a:pt x="6" y="8"/>
                    <a:pt x="0" y="29"/>
                  </a:cubicBezTo>
                  <a:cubicBezTo>
                    <a:pt x="0" y="37"/>
                    <a:pt x="1" y="40"/>
                    <a:pt x="2" y="40"/>
                  </a:cubicBezTo>
                  <a:cubicBezTo>
                    <a:pt x="5" y="40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7053;p43">
              <a:extLst>
                <a:ext uri="{FF2B5EF4-FFF2-40B4-BE49-F238E27FC236}">
                  <a16:creationId xmlns:a16="http://schemas.microsoft.com/office/drawing/2014/main" id="{4F769EFE-8876-416A-87F3-619570A16F9B}"/>
                </a:ext>
              </a:extLst>
            </p:cNvPr>
            <p:cNvSpPr/>
            <p:nvPr/>
          </p:nvSpPr>
          <p:spPr>
            <a:xfrm>
              <a:off x="1937875" y="2585750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1" y="0"/>
                  </a:moveTo>
                  <a:cubicBezTo>
                    <a:pt x="5" y="0"/>
                    <a:pt x="0" y="13"/>
                    <a:pt x="14" y="35"/>
                  </a:cubicBezTo>
                  <a:lnTo>
                    <a:pt x="14" y="35"/>
                  </a:lnTo>
                  <a:cubicBezTo>
                    <a:pt x="15" y="37"/>
                    <a:pt x="16" y="39"/>
                    <a:pt x="19" y="41"/>
                  </a:cubicBezTo>
                  <a:cubicBezTo>
                    <a:pt x="24" y="13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7054;p43">
              <a:extLst>
                <a:ext uri="{FF2B5EF4-FFF2-40B4-BE49-F238E27FC236}">
                  <a16:creationId xmlns:a16="http://schemas.microsoft.com/office/drawing/2014/main" id="{17DEC356-EA3B-48FB-9317-C3032F3011D1}"/>
                </a:ext>
              </a:extLst>
            </p:cNvPr>
            <p:cNvSpPr/>
            <p:nvPr/>
          </p:nvSpPr>
          <p:spPr>
            <a:xfrm>
              <a:off x="1939225" y="2587350"/>
              <a:ext cx="625" cy="1525"/>
            </a:xfrm>
            <a:custGeom>
              <a:avLst/>
              <a:gdLst/>
              <a:ahLst/>
              <a:cxnLst/>
              <a:rect l="l" t="t" r="r" b="b"/>
              <a:pathLst>
                <a:path w="25" h="61" extrusionOk="0">
                  <a:moveTo>
                    <a:pt x="0" y="1"/>
                  </a:moveTo>
                  <a:cubicBezTo>
                    <a:pt x="24" y="60"/>
                    <a:pt x="0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7055;p43">
              <a:extLst>
                <a:ext uri="{FF2B5EF4-FFF2-40B4-BE49-F238E27FC236}">
                  <a16:creationId xmlns:a16="http://schemas.microsoft.com/office/drawing/2014/main" id="{2715CD82-90D0-4238-A52B-0A1FEF9DE3C7}"/>
                </a:ext>
              </a:extLst>
            </p:cNvPr>
            <p:cNvSpPr/>
            <p:nvPr/>
          </p:nvSpPr>
          <p:spPr>
            <a:xfrm>
              <a:off x="1938975" y="2587825"/>
              <a:ext cx="575" cy="150"/>
            </a:xfrm>
            <a:custGeom>
              <a:avLst/>
              <a:gdLst/>
              <a:ahLst/>
              <a:cxnLst/>
              <a:rect l="l" t="t" r="r" b="b"/>
              <a:pathLst>
                <a:path w="23" h="6" extrusionOk="0">
                  <a:moveTo>
                    <a:pt x="4" y="0"/>
                  </a:moveTo>
                  <a:cubicBezTo>
                    <a:pt x="1" y="0"/>
                    <a:pt x="14" y="5"/>
                    <a:pt x="22" y="5"/>
                  </a:cubicBezTo>
                  <a:cubicBezTo>
                    <a:pt x="10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7056;p43">
              <a:extLst>
                <a:ext uri="{FF2B5EF4-FFF2-40B4-BE49-F238E27FC236}">
                  <a16:creationId xmlns:a16="http://schemas.microsoft.com/office/drawing/2014/main" id="{D397BA63-E0F1-4F65-B976-151A2FE3346A}"/>
                </a:ext>
              </a:extLst>
            </p:cNvPr>
            <p:cNvSpPr/>
            <p:nvPr/>
          </p:nvSpPr>
          <p:spPr>
            <a:xfrm>
              <a:off x="1940400" y="2588850"/>
              <a:ext cx="625" cy="1200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25" y="0"/>
                  </a:moveTo>
                  <a:cubicBezTo>
                    <a:pt x="13" y="12"/>
                    <a:pt x="1" y="24"/>
                    <a:pt x="13" y="48"/>
                  </a:cubicBezTo>
                  <a:cubicBezTo>
                    <a:pt x="13" y="36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7057;p43">
              <a:extLst>
                <a:ext uri="{FF2B5EF4-FFF2-40B4-BE49-F238E27FC236}">
                  <a16:creationId xmlns:a16="http://schemas.microsoft.com/office/drawing/2014/main" id="{459FAA4A-4AAB-45A0-BC96-8021F326FDDD}"/>
                </a:ext>
              </a:extLst>
            </p:cNvPr>
            <p:cNvSpPr/>
            <p:nvPr/>
          </p:nvSpPr>
          <p:spPr>
            <a:xfrm>
              <a:off x="1940100" y="25876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48"/>
                  </a:moveTo>
                  <a:cubicBezTo>
                    <a:pt x="1" y="1"/>
                    <a:pt x="1" y="36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7058;p43">
              <a:extLst>
                <a:ext uri="{FF2B5EF4-FFF2-40B4-BE49-F238E27FC236}">
                  <a16:creationId xmlns:a16="http://schemas.microsoft.com/office/drawing/2014/main" id="{8DADEA8E-A7FB-4720-8B9C-573F600F5FC5}"/>
                </a:ext>
              </a:extLst>
            </p:cNvPr>
            <p:cNvSpPr/>
            <p:nvPr/>
          </p:nvSpPr>
          <p:spPr>
            <a:xfrm>
              <a:off x="1939525" y="25885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7059;p43">
              <a:extLst>
                <a:ext uri="{FF2B5EF4-FFF2-40B4-BE49-F238E27FC236}">
                  <a16:creationId xmlns:a16="http://schemas.microsoft.com/office/drawing/2014/main" id="{50F51F99-0B97-445C-9422-A3FD84A48C99}"/>
                </a:ext>
              </a:extLst>
            </p:cNvPr>
            <p:cNvSpPr/>
            <p:nvPr/>
          </p:nvSpPr>
          <p:spPr>
            <a:xfrm>
              <a:off x="1937125" y="2587650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37" y="1"/>
                  </a:moveTo>
                  <a:cubicBezTo>
                    <a:pt x="1" y="60"/>
                    <a:pt x="37" y="1"/>
                    <a:pt x="37" y="1"/>
                  </a:cubicBezTo>
                  <a:cubicBezTo>
                    <a:pt x="25" y="12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7060;p43">
              <a:extLst>
                <a:ext uri="{FF2B5EF4-FFF2-40B4-BE49-F238E27FC236}">
                  <a16:creationId xmlns:a16="http://schemas.microsoft.com/office/drawing/2014/main" id="{6EC5613A-C1B5-4517-A2D9-6C62B72F517B}"/>
                </a:ext>
              </a:extLst>
            </p:cNvPr>
            <p:cNvSpPr/>
            <p:nvPr/>
          </p:nvSpPr>
          <p:spPr>
            <a:xfrm>
              <a:off x="1935650" y="25879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7061;p43">
              <a:extLst>
                <a:ext uri="{FF2B5EF4-FFF2-40B4-BE49-F238E27FC236}">
                  <a16:creationId xmlns:a16="http://schemas.microsoft.com/office/drawing/2014/main" id="{A4BB1DF6-2576-4F30-A10B-00102FC60B69}"/>
                </a:ext>
              </a:extLst>
            </p:cNvPr>
            <p:cNvSpPr/>
            <p:nvPr/>
          </p:nvSpPr>
          <p:spPr>
            <a:xfrm>
              <a:off x="1937725" y="25882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0"/>
                  </a:moveTo>
                  <a:cubicBezTo>
                    <a:pt x="1" y="12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7062;p43">
              <a:extLst>
                <a:ext uri="{FF2B5EF4-FFF2-40B4-BE49-F238E27FC236}">
                  <a16:creationId xmlns:a16="http://schemas.microsoft.com/office/drawing/2014/main" id="{83F1ECF8-7030-48C4-BA09-91F1D0BE5C80}"/>
                </a:ext>
              </a:extLst>
            </p:cNvPr>
            <p:cNvSpPr/>
            <p:nvPr/>
          </p:nvSpPr>
          <p:spPr>
            <a:xfrm>
              <a:off x="1936825" y="258727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4"/>
                    <a:pt x="13" y="16"/>
                    <a:pt x="13" y="16"/>
                  </a:cubicBezTo>
                  <a:cubicBezTo>
                    <a:pt x="13" y="16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7063;p43">
              <a:extLst>
                <a:ext uri="{FF2B5EF4-FFF2-40B4-BE49-F238E27FC236}">
                  <a16:creationId xmlns:a16="http://schemas.microsoft.com/office/drawing/2014/main" id="{AC261AFF-226D-457A-AADA-55A07C6EBEB1}"/>
                </a:ext>
              </a:extLst>
            </p:cNvPr>
            <p:cNvSpPr/>
            <p:nvPr/>
          </p:nvSpPr>
          <p:spPr>
            <a:xfrm>
              <a:off x="1938625" y="258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7064;p43">
              <a:extLst>
                <a:ext uri="{FF2B5EF4-FFF2-40B4-BE49-F238E27FC236}">
                  <a16:creationId xmlns:a16="http://schemas.microsoft.com/office/drawing/2014/main" id="{5E3410BA-8CDD-4C10-AD41-F21C176B19B8}"/>
                </a:ext>
              </a:extLst>
            </p:cNvPr>
            <p:cNvSpPr/>
            <p:nvPr/>
          </p:nvSpPr>
          <p:spPr>
            <a:xfrm>
              <a:off x="1938325" y="2587650"/>
              <a:ext cx="325" cy="375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12" y="1"/>
                  </a:moveTo>
                  <a:cubicBezTo>
                    <a:pt x="2" y="11"/>
                    <a:pt x="1" y="14"/>
                    <a:pt x="2" y="14"/>
                  </a:cubicBezTo>
                  <a:cubicBezTo>
                    <a:pt x="4" y="14"/>
                    <a:pt x="12" y="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7065;p43">
              <a:extLst>
                <a:ext uri="{FF2B5EF4-FFF2-40B4-BE49-F238E27FC236}">
                  <a16:creationId xmlns:a16="http://schemas.microsoft.com/office/drawing/2014/main" id="{E2F5433B-80A8-4C14-9F95-D0DBEB60F2DF}"/>
                </a:ext>
              </a:extLst>
            </p:cNvPr>
            <p:cNvSpPr/>
            <p:nvPr/>
          </p:nvSpPr>
          <p:spPr>
            <a:xfrm>
              <a:off x="1934750" y="2588250"/>
              <a:ext cx="1150" cy="4200"/>
            </a:xfrm>
            <a:custGeom>
              <a:avLst/>
              <a:gdLst/>
              <a:ahLst/>
              <a:cxnLst/>
              <a:rect l="l" t="t" r="r" b="b"/>
              <a:pathLst>
                <a:path w="46" h="168" extrusionOk="0">
                  <a:moveTo>
                    <a:pt x="36" y="0"/>
                  </a:moveTo>
                  <a:cubicBezTo>
                    <a:pt x="36" y="13"/>
                    <a:pt x="43" y="47"/>
                    <a:pt x="44" y="66"/>
                  </a:cubicBezTo>
                  <a:lnTo>
                    <a:pt x="44" y="66"/>
                  </a:lnTo>
                  <a:cubicBezTo>
                    <a:pt x="45" y="49"/>
                    <a:pt x="43" y="28"/>
                    <a:pt x="36" y="0"/>
                  </a:cubicBezTo>
                  <a:close/>
                  <a:moveTo>
                    <a:pt x="44" y="66"/>
                  </a:moveTo>
                  <a:cubicBezTo>
                    <a:pt x="44" y="70"/>
                    <a:pt x="43" y="74"/>
                    <a:pt x="43" y="78"/>
                  </a:cubicBezTo>
                  <a:lnTo>
                    <a:pt x="43" y="78"/>
                  </a:lnTo>
                  <a:cubicBezTo>
                    <a:pt x="44" y="76"/>
                    <a:pt x="44" y="72"/>
                    <a:pt x="44" y="66"/>
                  </a:cubicBezTo>
                  <a:close/>
                  <a:moveTo>
                    <a:pt x="24" y="60"/>
                  </a:moveTo>
                  <a:cubicBezTo>
                    <a:pt x="13" y="96"/>
                    <a:pt x="13" y="119"/>
                    <a:pt x="1" y="155"/>
                  </a:cubicBezTo>
                  <a:cubicBezTo>
                    <a:pt x="11" y="144"/>
                    <a:pt x="17" y="139"/>
                    <a:pt x="19" y="139"/>
                  </a:cubicBezTo>
                  <a:cubicBezTo>
                    <a:pt x="20" y="139"/>
                    <a:pt x="20" y="139"/>
                    <a:pt x="20" y="140"/>
                  </a:cubicBezTo>
                  <a:lnTo>
                    <a:pt x="20" y="140"/>
                  </a:lnTo>
                  <a:cubicBezTo>
                    <a:pt x="28" y="118"/>
                    <a:pt x="39" y="102"/>
                    <a:pt x="43" y="78"/>
                  </a:cubicBezTo>
                  <a:lnTo>
                    <a:pt x="43" y="78"/>
                  </a:lnTo>
                  <a:cubicBezTo>
                    <a:pt x="42" y="79"/>
                    <a:pt x="42" y="79"/>
                    <a:pt x="41" y="79"/>
                  </a:cubicBezTo>
                  <a:cubicBezTo>
                    <a:pt x="38" y="79"/>
                    <a:pt x="33" y="74"/>
                    <a:pt x="24" y="60"/>
                  </a:cubicBezTo>
                  <a:close/>
                  <a:moveTo>
                    <a:pt x="20" y="140"/>
                  </a:moveTo>
                  <a:cubicBezTo>
                    <a:pt x="17" y="148"/>
                    <a:pt x="15" y="157"/>
                    <a:pt x="13" y="167"/>
                  </a:cubicBezTo>
                  <a:cubicBezTo>
                    <a:pt x="18" y="152"/>
                    <a:pt x="21" y="143"/>
                    <a:pt x="20" y="1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7066;p43">
              <a:extLst>
                <a:ext uri="{FF2B5EF4-FFF2-40B4-BE49-F238E27FC236}">
                  <a16:creationId xmlns:a16="http://schemas.microsoft.com/office/drawing/2014/main" id="{1E8DE6C7-1772-4DE7-B13F-355C348DB7CE}"/>
                </a:ext>
              </a:extLst>
            </p:cNvPr>
            <p:cNvSpPr/>
            <p:nvPr/>
          </p:nvSpPr>
          <p:spPr>
            <a:xfrm>
              <a:off x="1935650" y="258705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4" y="48"/>
                  </a:moveTo>
                  <a:cubicBezTo>
                    <a:pt x="0" y="1"/>
                    <a:pt x="12" y="25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7067;p43">
              <a:extLst>
                <a:ext uri="{FF2B5EF4-FFF2-40B4-BE49-F238E27FC236}">
                  <a16:creationId xmlns:a16="http://schemas.microsoft.com/office/drawing/2014/main" id="{1062DC56-29B7-4E52-91D7-5B54B2B9BE8A}"/>
                </a:ext>
              </a:extLst>
            </p:cNvPr>
            <p:cNvSpPr/>
            <p:nvPr/>
          </p:nvSpPr>
          <p:spPr>
            <a:xfrm>
              <a:off x="1936450" y="2587825"/>
              <a:ext cx="875" cy="1925"/>
            </a:xfrm>
            <a:custGeom>
              <a:avLst/>
              <a:gdLst/>
              <a:ahLst/>
              <a:cxnLst/>
              <a:rect l="l" t="t" r="r" b="b"/>
              <a:pathLst>
                <a:path w="35" h="77" extrusionOk="0">
                  <a:moveTo>
                    <a:pt x="29" y="1"/>
                  </a:moveTo>
                  <a:cubicBezTo>
                    <a:pt x="28" y="1"/>
                    <a:pt x="28" y="5"/>
                    <a:pt x="28" y="17"/>
                  </a:cubicBezTo>
                  <a:cubicBezTo>
                    <a:pt x="24" y="14"/>
                    <a:pt x="20" y="11"/>
                    <a:pt x="16" y="11"/>
                  </a:cubicBezTo>
                  <a:cubicBezTo>
                    <a:pt x="7" y="11"/>
                    <a:pt x="0" y="24"/>
                    <a:pt x="13" y="67"/>
                  </a:cubicBezTo>
                  <a:lnTo>
                    <a:pt x="13" y="67"/>
                  </a:lnTo>
                  <a:cubicBezTo>
                    <a:pt x="12" y="67"/>
                    <a:pt x="13" y="70"/>
                    <a:pt x="16" y="77"/>
                  </a:cubicBezTo>
                  <a:cubicBezTo>
                    <a:pt x="17" y="77"/>
                    <a:pt x="17" y="77"/>
                    <a:pt x="18" y="77"/>
                  </a:cubicBezTo>
                  <a:lnTo>
                    <a:pt x="18" y="77"/>
                  </a:lnTo>
                  <a:cubicBezTo>
                    <a:pt x="35" y="73"/>
                    <a:pt x="31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7068;p43">
              <a:extLst>
                <a:ext uri="{FF2B5EF4-FFF2-40B4-BE49-F238E27FC236}">
                  <a16:creationId xmlns:a16="http://schemas.microsoft.com/office/drawing/2014/main" id="{6E839924-2A3D-4354-A7C2-D6B03EC7DFAA}"/>
                </a:ext>
              </a:extLst>
            </p:cNvPr>
            <p:cNvSpPr/>
            <p:nvPr/>
          </p:nvSpPr>
          <p:spPr>
            <a:xfrm>
              <a:off x="1939825" y="25894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3"/>
                    <a:pt x="0" y="1"/>
                    <a:pt x="0" y="1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7069;p43">
              <a:extLst>
                <a:ext uri="{FF2B5EF4-FFF2-40B4-BE49-F238E27FC236}">
                  <a16:creationId xmlns:a16="http://schemas.microsoft.com/office/drawing/2014/main" id="{4B00D1B3-3667-4097-A466-0BAEB884EED3}"/>
                </a:ext>
              </a:extLst>
            </p:cNvPr>
            <p:cNvSpPr/>
            <p:nvPr/>
          </p:nvSpPr>
          <p:spPr>
            <a:xfrm>
              <a:off x="1939550" y="2589475"/>
              <a:ext cx="1175" cy="1775"/>
            </a:xfrm>
            <a:custGeom>
              <a:avLst/>
              <a:gdLst/>
              <a:ahLst/>
              <a:cxnLst/>
              <a:rect l="l" t="t" r="r" b="b"/>
              <a:pathLst>
                <a:path w="47" h="71" extrusionOk="0">
                  <a:moveTo>
                    <a:pt x="3" y="0"/>
                  </a:moveTo>
                  <a:cubicBezTo>
                    <a:pt x="1" y="0"/>
                    <a:pt x="5" y="17"/>
                    <a:pt x="23" y="70"/>
                  </a:cubicBezTo>
                  <a:cubicBezTo>
                    <a:pt x="23" y="67"/>
                    <a:pt x="25" y="67"/>
                    <a:pt x="28" y="67"/>
                  </a:cubicBezTo>
                  <a:cubicBezTo>
                    <a:pt x="31" y="67"/>
                    <a:pt x="35" y="67"/>
                    <a:pt x="38" y="67"/>
                  </a:cubicBezTo>
                  <a:cubicBezTo>
                    <a:pt x="44" y="67"/>
                    <a:pt x="47" y="64"/>
                    <a:pt x="35" y="47"/>
                  </a:cubicBezTo>
                  <a:cubicBezTo>
                    <a:pt x="27" y="47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7070;p43">
              <a:extLst>
                <a:ext uri="{FF2B5EF4-FFF2-40B4-BE49-F238E27FC236}">
                  <a16:creationId xmlns:a16="http://schemas.microsoft.com/office/drawing/2014/main" id="{6088771E-CA67-44CF-BF70-8B99AD3EFE66}"/>
                </a:ext>
              </a:extLst>
            </p:cNvPr>
            <p:cNvSpPr/>
            <p:nvPr/>
          </p:nvSpPr>
          <p:spPr>
            <a:xfrm>
              <a:off x="1938250" y="2589725"/>
              <a:ext cx="400" cy="925"/>
            </a:xfrm>
            <a:custGeom>
              <a:avLst/>
              <a:gdLst/>
              <a:ahLst/>
              <a:cxnLst/>
              <a:rect l="l" t="t" r="r" b="b"/>
              <a:pathLst>
                <a:path w="16" h="37" extrusionOk="0">
                  <a:moveTo>
                    <a:pt x="15" y="1"/>
                  </a:moveTo>
                  <a:cubicBezTo>
                    <a:pt x="4" y="25"/>
                    <a:pt x="1" y="37"/>
                    <a:pt x="2" y="37"/>
                  </a:cubicBezTo>
                  <a:cubicBezTo>
                    <a:pt x="4" y="37"/>
                    <a:pt x="9" y="25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7071;p43">
              <a:extLst>
                <a:ext uri="{FF2B5EF4-FFF2-40B4-BE49-F238E27FC236}">
                  <a16:creationId xmlns:a16="http://schemas.microsoft.com/office/drawing/2014/main" id="{356759D9-904E-44D4-A0B4-9B39AC965BA7}"/>
                </a:ext>
              </a:extLst>
            </p:cNvPr>
            <p:cNvSpPr/>
            <p:nvPr/>
          </p:nvSpPr>
          <p:spPr>
            <a:xfrm>
              <a:off x="1935350" y="2587175"/>
              <a:ext cx="375" cy="800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3" y="0"/>
                    <a:pt x="7" y="12"/>
                    <a:pt x="0" y="31"/>
                  </a:cubicBezTo>
                  <a:cubicBezTo>
                    <a:pt x="12" y="9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7072;p43">
              <a:extLst>
                <a:ext uri="{FF2B5EF4-FFF2-40B4-BE49-F238E27FC236}">
                  <a16:creationId xmlns:a16="http://schemas.microsoft.com/office/drawing/2014/main" id="{75183AE4-6775-4F52-98FC-418AE0A1B8A3}"/>
                </a:ext>
              </a:extLst>
            </p:cNvPr>
            <p:cNvSpPr/>
            <p:nvPr/>
          </p:nvSpPr>
          <p:spPr>
            <a:xfrm>
              <a:off x="1934900" y="2587050"/>
              <a:ext cx="175" cy="625"/>
            </a:xfrm>
            <a:custGeom>
              <a:avLst/>
              <a:gdLst/>
              <a:ahLst/>
              <a:cxnLst/>
              <a:rect l="l" t="t" r="r" b="b"/>
              <a:pathLst>
                <a:path w="7" h="25" extrusionOk="0">
                  <a:moveTo>
                    <a:pt x="1" y="0"/>
                  </a:moveTo>
                  <a:cubicBezTo>
                    <a:pt x="1" y="0"/>
                    <a:pt x="2" y="7"/>
                    <a:pt x="7" y="25"/>
                  </a:cubicBezTo>
                  <a:cubicBezTo>
                    <a:pt x="7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7073;p43">
              <a:extLst>
                <a:ext uri="{FF2B5EF4-FFF2-40B4-BE49-F238E27FC236}">
                  <a16:creationId xmlns:a16="http://schemas.microsoft.com/office/drawing/2014/main" id="{FA15AE2F-26A6-4A76-9E0C-C863CDE89E59}"/>
                </a:ext>
              </a:extLst>
            </p:cNvPr>
            <p:cNvSpPr/>
            <p:nvPr/>
          </p:nvSpPr>
          <p:spPr>
            <a:xfrm>
              <a:off x="1917425" y="25870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" y="1"/>
                  </a:moveTo>
                  <a:cubicBezTo>
                    <a:pt x="1" y="1"/>
                    <a:pt x="5" y="16"/>
                    <a:pt x="11" y="29"/>
                  </a:cubicBezTo>
                  <a:lnTo>
                    <a:pt x="11" y="29"/>
                  </a:lnTo>
                  <a:cubicBezTo>
                    <a:pt x="10" y="26"/>
                    <a:pt x="9" y="25"/>
                    <a:pt x="10" y="25"/>
                  </a:cubicBezTo>
                  <a:lnTo>
                    <a:pt x="10" y="25"/>
                  </a:lnTo>
                  <a:cubicBezTo>
                    <a:pt x="10" y="25"/>
                    <a:pt x="10" y="25"/>
                    <a:pt x="10" y="25"/>
                  </a:cubicBezTo>
                  <a:lnTo>
                    <a:pt x="10" y="25"/>
                  </a:lnTo>
                  <a:cubicBezTo>
                    <a:pt x="4" y="7"/>
                    <a:pt x="2" y="1"/>
                    <a:pt x="1" y="1"/>
                  </a:cubicBezTo>
                  <a:close/>
                  <a:moveTo>
                    <a:pt x="11" y="29"/>
                  </a:moveTo>
                  <a:cubicBezTo>
                    <a:pt x="11" y="31"/>
                    <a:pt x="13" y="34"/>
                    <a:pt x="15" y="38"/>
                  </a:cubicBezTo>
                  <a:cubicBezTo>
                    <a:pt x="14" y="35"/>
                    <a:pt x="12" y="32"/>
                    <a:pt x="11" y="29"/>
                  </a:cubicBezTo>
                  <a:close/>
                  <a:moveTo>
                    <a:pt x="10" y="25"/>
                  </a:moveTo>
                  <a:lnTo>
                    <a:pt x="10" y="25"/>
                  </a:lnTo>
                  <a:cubicBezTo>
                    <a:pt x="12" y="29"/>
                    <a:pt x="13" y="33"/>
                    <a:pt x="15" y="38"/>
                  </a:cubicBezTo>
                  <a:cubicBezTo>
                    <a:pt x="15" y="32"/>
                    <a:pt x="12" y="26"/>
                    <a:pt x="1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7074;p43">
              <a:extLst>
                <a:ext uri="{FF2B5EF4-FFF2-40B4-BE49-F238E27FC236}">
                  <a16:creationId xmlns:a16="http://schemas.microsoft.com/office/drawing/2014/main" id="{52996106-9743-4369-8E21-9670A67325BA}"/>
                </a:ext>
              </a:extLst>
            </p:cNvPr>
            <p:cNvSpPr/>
            <p:nvPr/>
          </p:nvSpPr>
          <p:spPr>
            <a:xfrm>
              <a:off x="1905875" y="259062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3" y="48"/>
                  </a:moveTo>
                  <a:cubicBezTo>
                    <a:pt x="1" y="72"/>
                    <a:pt x="36" y="1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7075;p43">
              <a:extLst>
                <a:ext uri="{FF2B5EF4-FFF2-40B4-BE49-F238E27FC236}">
                  <a16:creationId xmlns:a16="http://schemas.microsoft.com/office/drawing/2014/main" id="{592D3592-A9CA-4C04-B4BC-461022637F0D}"/>
                </a:ext>
              </a:extLst>
            </p:cNvPr>
            <p:cNvSpPr/>
            <p:nvPr/>
          </p:nvSpPr>
          <p:spPr>
            <a:xfrm>
              <a:off x="1889200" y="25962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lnTo>
                    <a:pt x="1" y="25"/>
                  </a:lnTo>
                  <a:cubicBezTo>
                    <a:pt x="13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7076;p43">
              <a:extLst>
                <a:ext uri="{FF2B5EF4-FFF2-40B4-BE49-F238E27FC236}">
                  <a16:creationId xmlns:a16="http://schemas.microsoft.com/office/drawing/2014/main" id="{A5F79F98-7A01-4ABF-931A-80EB527B442E}"/>
                </a:ext>
              </a:extLst>
            </p:cNvPr>
            <p:cNvSpPr/>
            <p:nvPr/>
          </p:nvSpPr>
          <p:spPr>
            <a:xfrm>
              <a:off x="1927300" y="2587650"/>
              <a:ext cx="625" cy="575"/>
            </a:xfrm>
            <a:custGeom>
              <a:avLst/>
              <a:gdLst/>
              <a:ahLst/>
              <a:cxnLst/>
              <a:rect l="l" t="t" r="r" b="b"/>
              <a:pathLst>
                <a:path w="25" h="23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9"/>
                    <a:pt x="12" y="23"/>
                    <a:pt x="16" y="23"/>
                  </a:cubicBezTo>
                  <a:cubicBezTo>
                    <a:pt x="19" y="23"/>
                    <a:pt x="21" y="20"/>
                    <a:pt x="25" y="12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7077;p43">
              <a:extLst>
                <a:ext uri="{FF2B5EF4-FFF2-40B4-BE49-F238E27FC236}">
                  <a16:creationId xmlns:a16="http://schemas.microsoft.com/office/drawing/2014/main" id="{B52ECEB6-1353-496D-B3A5-573D94AF49A1}"/>
                </a:ext>
              </a:extLst>
            </p:cNvPr>
            <p:cNvSpPr/>
            <p:nvPr/>
          </p:nvSpPr>
          <p:spPr>
            <a:xfrm>
              <a:off x="1926725" y="2587275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13" y="0"/>
                  </a:moveTo>
                  <a:cubicBezTo>
                    <a:pt x="10" y="0"/>
                    <a:pt x="6" y="4"/>
                    <a:pt x="0" y="16"/>
                  </a:cubicBezTo>
                  <a:cubicBezTo>
                    <a:pt x="5" y="22"/>
                    <a:pt x="8" y="25"/>
                    <a:pt x="11" y="25"/>
                  </a:cubicBezTo>
                  <a:cubicBezTo>
                    <a:pt x="20" y="25"/>
                    <a:pt x="20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7078;p43">
              <a:extLst>
                <a:ext uri="{FF2B5EF4-FFF2-40B4-BE49-F238E27FC236}">
                  <a16:creationId xmlns:a16="http://schemas.microsoft.com/office/drawing/2014/main" id="{DFC01EFB-9CD4-4AD1-BD8D-794A3AD8DE85}"/>
                </a:ext>
              </a:extLst>
            </p:cNvPr>
            <p:cNvSpPr/>
            <p:nvPr/>
          </p:nvSpPr>
          <p:spPr>
            <a:xfrm>
              <a:off x="1932375" y="25873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7079;p43">
              <a:extLst>
                <a:ext uri="{FF2B5EF4-FFF2-40B4-BE49-F238E27FC236}">
                  <a16:creationId xmlns:a16="http://schemas.microsoft.com/office/drawing/2014/main" id="{F67374E2-95B5-4457-9220-D12AA590EB56}"/>
                </a:ext>
              </a:extLst>
            </p:cNvPr>
            <p:cNvSpPr/>
            <p:nvPr/>
          </p:nvSpPr>
          <p:spPr>
            <a:xfrm>
              <a:off x="1931775" y="2587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3"/>
                  </a:moveTo>
                  <a:cubicBezTo>
                    <a:pt x="12" y="13"/>
                    <a:pt x="1" y="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7080;p43">
              <a:extLst>
                <a:ext uri="{FF2B5EF4-FFF2-40B4-BE49-F238E27FC236}">
                  <a16:creationId xmlns:a16="http://schemas.microsoft.com/office/drawing/2014/main" id="{5D11A811-6A65-4D2C-B0B3-F7430FD520C6}"/>
                </a:ext>
              </a:extLst>
            </p:cNvPr>
            <p:cNvSpPr/>
            <p:nvPr/>
          </p:nvSpPr>
          <p:spPr>
            <a:xfrm>
              <a:off x="1878800" y="259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7081;p43">
              <a:extLst>
                <a:ext uri="{FF2B5EF4-FFF2-40B4-BE49-F238E27FC236}">
                  <a16:creationId xmlns:a16="http://schemas.microsoft.com/office/drawing/2014/main" id="{220F07B0-240B-4516-BB0A-797F3A3A6382}"/>
                </a:ext>
              </a:extLst>
            </p:cNvPr>
            <p:cNvSpPr/>
            <p:nvPr/>
          </p:nvSpPr>
          <p:spPr>
            <a:xfrm>
              <a:off x="1913925" y="259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7082;p43">
              <a:extLst>
                <a:ext uri="{FF2B5EF4-FFF2-40B4-BE49-F238E27FC236}">
                  <a16:creationId xmlns:a16="http://schemas.microsoft.com/office/drawing/2014/main" id="{E7F6E966-77B5-412B-AA47-3762B363C0FA}"/>
                </a:ext>
              </a:extLst>
            </p:cNvPr>
            <p:cNvSpPr/>
            <p:nvPr/>
          </p:nvSpPr>
          <p:spPr>
            <a:xfrm>
              <a:off x="1913325" y="2593000"/>
              <a:ext cx="925" cy="2425"/>
            </a:xfrm>
            <a:custGeom>
              <a:avLst/>
              <a:gdLst/>
              <a:ahLst/>
              <a:cxnLst/>
              <a:rect l="l" t="t" r="r" b="b"/>
              <a:pathLst>
                <a:path w="37" h="97" extrusionOk="0">
                  <a:moveTo>
                    <a:pt x="24" y="1"/>
                  </a:moveTo>
                  <a:cubicBezTo>
                    <a:pt x="12" y="25"/>
                    <a:pt x="12" y="60"/>
                    <a:pt x="0" y="96"/>
                  </a:cubicBezTo>
                  <a:cubicBezTo>
                    <a:pt x="12" y="60"/>
                    <a:pt x="36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7083;p43">
              <a:extLst>
                <a:ext uri="{FF2B5EF4-FFF2-40B4-BE49-F238E27FC236}">
                  <a16:creationId xmlns:a16="http://schemas.microsoft.com/office/drawing/2014/main" id="{FC0724A4-9190-4977-8F47-2663EDA585E8}"/>
                </a:ext>
              </a:extLst>
            </p:cNvPr>
            <p:cNvSpPr/>
            <p:nvPr/>
          </p:nvSpPr>
          <p:spPr>
            <a:xfrm>
              <a:off x="1932975" y="259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7084;p43">
              <a:extLst>
                <a:ext uri="{FF2B5EF4-FFF2-40B4-BE49-F238E27FC236}">
                  <a16:creationId xmlns:a16="http://schemas.microsoft.com/office/drawing/2014/main" id="{F8FE7FAC-BD92-42B9-82AA-C549448B6079}"/>
                </a:ext>
              </a:extLst>
            </p:cNvPr>
            <p:cNvSpPr/>
            <p:nvPr/>
          </p:nvSpPr>
          <p:spPr>
            <a:xfrm>
              <a:off x="1889200" y="25959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7085;p43">
              <a:extLst>
                <a:ext uri="{FF2B5EF4-FFF2-40B4-BE49-F238E27FC236}">
                  <a16:creationId xmlns:a16="http://schemas.microsoft.com/office/drawing/2014/main" id="{08488550-4A79-4881-9264-AC3229F9B329}"/>
                </a:ext>
              </a:extLst>
            </p:cNvPr>
            <p:cNvSpPr/>
            <p:nvPr/>
          </p:nvSpPr>
          <p:spPr>
            <a:xfrm>
              <a:off x="1933275" y="25873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12" y="1"/>
                    <a:pt x="24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7086;p43">
              <a:extLst>
                <a:ext uri="{FF2B5EF4-FFF2-40B4-BE49-F238E27FC236}">
                  <a16:creationId xmlns:a16="http://schemas.microsoft.com/office/drawing/2014/main" id="{1AB8F3B7-BD90-4B6D-A6A3-ABF428AC7C64}"/>
                </a:ext>
              </a:extLst>
            </p:cNvPr>
            <p:cNvSpPr/>
            <p:nvPr/>
          </p:nvSpPr>
          <p:spPr>
            <a:xfrm>
              <a:off x="1936550" y="2591225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0" y="0"/>
                  </a:moveTo>
                  <a:cubicBezTo>
                    <a:pt x="0" y="12"/>
                    <a:pt x="0" y="48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7087;p43">
              <a:extLst>
                <a:ext uri="{FF2B5EF4-FFF2-40B4-BE49-F238E27FC236}">
                  <a16:creationId xmlns:a16="http://schemas.microsoft.com/office/drawing/2014/main" id="{A4C77B23-4745-42FE-A23B-8FC72CC70F1A}"/>
                </a:ext>
              </a:extLst>
            </p:cNvPr>
            <p:cNvSpPr/>
            <p:nvPr/>
          </p:nvSpPr>
          <p:spPr>
            <a:xfrm>
              <a:off x="1933925" y="25895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3" y="1"/>
                  </a:moveTo>
                  <a:cubicBezTo>
                    <a:pt x="1" y="1"/>
                    <a:pt x="14" y="22"/>
                    <a:pt x="22" y="22"/>
                  </a:cubicBezTo>
                  <a:cubicBezTo>
                    <a:pt x="10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7088;p43">
              <a:extLst>
                <a:ext uri="{FF2B5EF4-FFF2-40B4-BE49-F238E27FC236}">
                  <a16:creationId xmlns:a16="http://schemas.microsoft.com/office/drawing/2014/main" id="{60BDC7B2-F04D-4204-849F-060946AB7DF9}"/>
                </a:ext>
              </a:extLst>
            </p:cNvPr>
            <p:cNvSpPr/>
            <p:nvPr/>
          </p:nvSpPr>
          <p:spPr>
            <a:xfrm>
              <a:off x="1934450" y="25897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8" y="0"/>
                  </a:moveTo>
                  <a:cubicBezTo>
                    <a:pt x="5" y="0"/>
                    <a:pt x="1" y="7"/>
                    <a:pt x="1" y="14"/>
                  </a:cubicBezTo>
                  <a:lnTo>
                    <a:pt x="13" y="14"/>
                  </a:lnTo>
                  <a:cubicBezTo>
                    <a:pt x="13" y="4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7089;p43">
              <a:extLst>
                <a:ext uri="{FF2B5EF4-FFF2-40B4-BE49-F238E27FC236}">
                  <a16:creationId xmlns:a16="http://schemas.microsoft.com/office/drawing/2014/main" id="{1DBC31BC-907C-427A-8D4F-F720AC638867}"/>
                </a:ext>
              </a:extLst>
            </p:cNvPr>
            <p:cNvSpPr/>
            <p:nvPr/>
          </p:nvSpPr>
          <p:spPr>
            <a:xfrm>
              <a:off x="1931375" y="2587225"/>
              <a:ext cx="425" cy="875"/>
            </a:xfrm>
            <a:custGeom>
              <a:avLst/>
              <a:gdLst/>
              <a:ahLst/>
              <a:cxnLst/>
              <a:rect l="l" t="t" r="r" b="b"/>
              <a:pathLst>
                <a:path w="17" h="35" extrusionOk="0">
                  <a:moveTo>
                    <a:pt x="15" y="1"/>
                  </a:moveTo>
                  <a:cubicBezTo>
                    <a:pt x="11" y="1"/>
                    <a:pt x="1" y="34"/>
                    <a:pt x="9" y="34"/>
                  </a:cubicBezTo>
                  <a:cubicBezTo>
                    <a:pt x="11" y="34"/>
                    <a:pt x="13" y="33"/>
                    <a:pt x="17" y="29"/>
                  </a:cubicBezTo>
                  <a:cubicBezTo>
                    <a:pt x="17" y="24"/>
                    <a:pt x="17" y="11"/>
                    <a:pt x="17" y="6"/>
                  </a:cubicBezTo>
                  <a:cubicBezTo>
                    <a:pt x="17" y="2"/>
                    <a:pt x="16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7090;p43">
              <a:extLst>
                <a:ext uri="{FF2B5EF4-FFF2-40B4-BE49-F238E27FC236}">
                  <a16:creationId xmlns:a16="http://schemas.microsoft.com/office/drawing/2014/main" id="{41F34C3A-0077-405B-84CB-D98F28D2725E}"/>
                </a:ext>
              </a:extLst>
            </p:cNvPr>
            <p:cNvSpPr/>
            <p:nvPr/>
          </p:nvSpPr>
          <p:spPr>
            <a:xfrm>
              <a:off x="1934025" y="2590950"/>
              <a:ext cx="150" cy="900"/>
            </a:xfrm>
            <a:custGeom>
              <a:avLst/>
              <a:gdLst/>
              <a:ahLst/>
              <a:cxnLst/>
              <a:rect l="l" t="t" r="r" b="b"/>
              <a:pathLst>
                <a:path w="6" h="36" extrusionOk="0">
                  <a:moveTo>
                    <a:pt x="1" y="1"/>
                  </a:moveTo>
                  <a:cubicBezTo>
                    <a:pt x="0" y="1"/>
                    <a:pt x="2" y="9"/>
                    <a:pt x="6" y="35"/>
                  </a:cubicBezTo>
                  <a:cubicBezTo>
                    <a:pt x="6" y="2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7091;p43">
              <a:extLst>
                <a:ext uri="{FF2B5EF4-FFF2-40B4-BE49-F238E27FC236}">
                  <a16:creationId xmlns:a16="http://schemas.microsoft.com/office/drawing/2014/main" id="{65F1493A-3CC2-4CD4-9AAD-1CC233D56A64}"/>
                </a:ext>
              </a:extLst>
            </p:cNvPr>
            <p:cNvSpPr/>
            <p:nvPr/>
          </p:nvSpPr>
          <p:spPr>
            <a:xfrm>
              <a:off x="1932375" y="259092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0" y="12"/>
                  </a:moveTo>
                  <a:cubicBezTo>
                    <a:pt x="48" y="24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7092;p43">
              <a:extLst>
                <a:ext uri="{FF2B5EF4-FFF2-40B4-BE49-F238E27FC236}">
                  <a16:creationId xmlns:a16="http://schemas.microsoft.com/office/drawing/2014/main" id="{646E5347-702B-42E3-9937-341EA54371F5}"/>
                </a:ext>
              </a:extLst>
            </p:cNvPr>
            <p:cNvSpPr/>
            <p:nvPr/>
          </p:nvSpPr>
          <p:spPr>
            <a:xfrm>
              <a:off x="1933325" y="2591825"/>
              <a:ext cx="450" cy="150"/>
            </a:xfrm>
            <a:custGeom>
              <a:avLst/>
              <a:gdLst/>
              <a:ahLst/>
              <a:cxnLst/>
              <a:rect l="l" t="t" r="r" b="b"/>
              <a:pathLst>
                <a:path w="18" h="6" extrusionOk="0">
                  <a:moveTo>
                    <a:pt x="10" y="0"/>
                  </a:moveTo>
                  <a:cubicBezTo>
                    <a:pt x="2" y="4"/>
                    <a:pt x="1" y="5"/>
                    <a:pt x="2" y="5"/>
                  </a:cubicBezTo>
                  <a:cubicBezTo>
                    <a:pt x="5" y="5"/>
                    <a:pt x="18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7093;p43">
              <a:extLst>
                <a:ext uri="{FF2B5EF4-FFF2-40B4-BE49-F238E27FC236}">
                  <a16:creationId xmlns:a16="http://schemas.microsoft.com/office/drawing/2014/main" id="{1EDBA262-6A7C-4918-A3E1-F5B81C6B2CA4}"/>
                </a:ext>
              </a:extLst>
            </p:cNvPr>
            <p:cNvSpPr/>
            <p:nvPr/>
          </p:nvSpPr>
          <p:spPr>
            <a:xfrm>
              <a:off x="1928200" y="259122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" y="0"/>
                  </a:moveTo>
                  <a:cubicBezTo>
                    <a:pt x="1" y="4"/>
                    <a:pt x="5" y="6"/>
                    <a:pt x="9" y="6"/>
                  </a:cubicBezTo>
                  <a:cubicBezTo>
                    <a:pt x="17" y="6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7094;p43">
              <a:extLst>
                <a:ext uri="{FF2B5EF4-FFF2-40B4-BE49-F238E27FC236}">
                  <a16:creationId xmlns:a16="http://schemas.microsoft.com/office/drawing/2014/main" id="{47D53555-1F89-4350-BD0F-F18161B8C277}"/>
                </a:ext>
              </a:extLst>
            </p:cNvPr>
            <p:cNvSpPr/>
            <p:nvPr/>
          </p:nvSpPr>
          <p:spPr>
            <a:xfrm>
              <a:off x="1929400" y="259270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12" y="37"/>
                    <a:pt x="12" y="37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7095;p43">
              <a:extLst>
                <a:ext uri="{FF2B5EF4-FFF2-40B4-BE49-F238E27FC236}">
                  <a16:creationId xmlns:a16="http://schemas.microsoft.com/office/drawing/2014/main" id="{B7E42EDD-55D6-497E-AFD9-BF4CE2419A32}"/>
                </a:ext>
              </a:extLst>
            </p:cNvPr>
            <p:cNvSpPr/>
            <p:nvPr/>
          </p:nvSpPr>
          <p:spPr>
            <a:xfrm>
              <a:off x="1927900" y="25933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25" y="1"/>
                  </a:moveTo>
                  <a:cubicBezTo>
                    <a:pt x="25" y="13"/>
                    <a:pt x="1" y="36"/>
                    <a:pt x="25" y="36"/>
                  </a:cubicBezTo>
                  <a:cubicBezTo>
                    <a:pt x="25" y="25"/>
                    <a:pt x="37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7096;p43">
              <a:extLst>
                <a:ext uri="{FF2B5EF4-FFF2-40B4-BE49-F238E27FC236}">
                  <a16:creationId xmlns:a16="http://schemas.microsoft.com/office/drawing/2014/main" id="{0843BBBE-6968-4D5A-AF36-8FF59F82976C}"/>
                </a:ext>
              </a:extLst>
            </p:cNvPr>
            <p:cNvSpPr/>
            <p:nvPr/>
          </p:nvSpPr>
          <p:spPr>
            <a:xfrm>
              <a:off x="1922850" y="2590625"/>
              <a:ext cx="25" cy="1825"/>
            </a:xfrm>
            <a:custGeom>
              <a:avLst/>
              <a:gdLst/>
              <a:ahLst/>
              <a:cxnLst/>
              <a:rect l="l" t="t" r="r" b="b"/>
              <a:pathLst>
                <a:path w="1" h="73" extrusionOk="0">
                  <a:moveTo>
                    <a:pt x="0" y="1"/>
                  </a:moveTo>
                  <a:cubicBezTo>
                    <a:pt x="0" y="72"/>
                    <a:pt x="0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7097;p43">
              <a:extLst>
                <a:ext uri="{FF2B5EF4-FFF2-40B4-BE49-F238E27FC236}">
                  <a16:creationId xmlns:a16="http://schemas.microsoft.com/office/drawing/2014/main" id="{34D32D50-793D-4A48-998D-DC41A096D784}"/>
                </a:ext>
              </a:extLst>
            </p:cNvPr>
            <p:cNvSpPr/>
            <p:nvPr/>
          </p:nvSpPr>
          <p:spPr>
            <a:xfrm>
              <a:off x="1917400" y="2594775"/>
              <a:ext cx="650" cy="1300"/>
            </a:xfrm>
            <a:custGeom>
              <a:avLst/>
              <a:gdLst/>
              <a:ahLst/>
              <a:cxnLst/>
              <a:rect l="l" t="t" r="r" b="b"/>
              <a:pathLst>
                <a:path w="26" h="52" extrusionOk="0">
                  <a:moveTo>
                    <a:pt x="6" y="1"/>
                  </a:moveTo>
                  <a:cubicBezTo>
                    <a:pt x="2" y="1"/>
                    <a:pt x="0" y="13"/>
                    <a:pt x="4" y="49"/>
                  </a:cubicBezTo>
                  <a:cubicBezTo>
                    <a:pt x="7" y="51"/>
                    <a:pt x="9" y="52"/>
                    <a:pt x="11" y="52"/>
                  </a:cubicBezTo>
                  <a:cubicBezTo>
                    <a:pt x="26" y="52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7098;p43">
              <a:extLst>
                <a:ext uri="{FF2B5EF4-FFF2-40B4-BE49-F238E27FC236}">
                  <a16:creationId xmlns:a16="http://schemas.microsoft.com/office/drawing/2014/main" id="{F928A79D-BBCD-450E-B243-AA6954B04A8C}"/>
                </a:ext>
              </a:extLst>
            </p:cNvPr>
            <p:cNvSpPr/>
            <p:nvPr/>
          </p:nvSpPr>
          <p:spPr>
            <a:xfrm>
              <a:off x="1899025" y="2596575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1" y="1"/>
                  </a:moveTo>
                  <a:cubicBezTo>
                    <a:pt x="37" y="60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7099;p43">
              <a:extLst>
                <a:ext uri="{FF2B5EF4-FFF2-40B4-BE49-F238E27FC236}">
                  <a16:creationId xmlns:a16="http://schemas.microsoft.com/office/drawing/2014/main" id="{7D8290C0-9FEF-45CA-9996-8A578A43D96F}"/>
                </a:ext>
              </a:extLst>
            </p:cNvPr>
            <p:cNvSpPr/>
            <p:nvPr/>
          </p:nvSpPr>
          <p:spPr>
            <a:xfrm>
              <a:off x="1895175" y="25956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1"/>
                  </a:moveTo>
                  <a:cubicBezTo>
                    <a:pt x="0" y="37"/>
                    <a:pt x="0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7100;p43">
              <a:extLst>
                <a:ext uri="{FF2B5EF4-FFF2-40B4-BE49-F238E27FC236}">
                  <a16:creationId xmlns:a16="http://schemas.microsoft.com/office/drawing/2014/main" id="{BD46889D-3C51-446B-9C3E-C6BD1DA21E78}"/>
                </a:ext>
              </a:extLst>
            </p:cNvPr>
            <p:cNvSpPr/>
            <p:nvPr/>
          </p:nvSpPr>
          <p:spPr>
            <a:xfrm>
              <a:off x="1891900" y="2597225"/>
              <a:ext cx="325" cy="575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" y="1"/>
                  </a:moveTo>
                  <a:cubicBezTo>
                    <a:pt x="0" y="1"/>
                    <a:pt x="0" y="6"/>
                    <a:pt x="0" y="22"/>
                  </a:cubicBezTo>
                  <a:cubicBezTo>
                    <a:pt x="0" y="22"/>
                    <a:pt x="12" y="11"/>
                    <a:pt x="12" y="10"/>
                  </a:cubicBezTo>
                  <a:lnTo>
                    <a:pt x="12" y="10"/>
                  </a:lnTo>
                  <a:cubicBezTo>
                    <a:pt x="11" y="12"/>
                    <a:pt x="9" y="12"/>
                    <a:pt x="8" y="12"/>
                  </a:cubicBezTo>
                  <a:cubicBezTo>
                    <a:pt x="3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7101;p43">
              <a:extLst>
                <a:ext uri="{FF2B5EF4-FFF2-40B4-BE49-F238E27FC236}">
                  <a16:creationId xmlns:a16="http://schemas.microsoft.com/office/drawing/2014/main" id="{385D4B5F-EB2B-4F15-AF81-C2CD1D82DAC3}"/>
                </a:ext>
              </a:extLst>
            </p:cNvPr>
            <p:cNvSpPr/>
            <p:nvPr/>
          </p:nvSpPr>
          <p:spPr>
            <a:xfrm>
              <a:off x="1917500" y="2628125"/>
              <a:ext cx="600" cy="175"/>
            </a:xfrm>
            <a:custGeom>
              <a:avLst/>
              <a:gdLst/>
              <a:ahLst/>
              <a:cxnLst/>
              <a:rect l="l" t="t" r="r" b="b"/>
              <a:pathLst>
                <a:path w="24" h="7" extrusionOk="0">
                  <a:moveTo>
                    <a:pt x="0" y="1"/>
                  </a:moveTo>
                  <a:cubicBezTo>
                    <a:pt x="0" y="5"/>
                    <a:pt x="3" y="6"/>
                    <a:pt x="6" y="6"/>
                  </a:cubicBezTo>
                  <a:cubicBezTo>
                    <a:pt x="13" y="6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7102;p43">
              <a:extLst>
                <a:ext uri="{FF2B5EF4-FFF2-40B4-BE49-F238E27FC236}">
                  <a16:creationId xmlns:a16="http://schemas.microsoft.com/office/drawing/2014/main" id="{E7550FD7-4718-4011-8E98-995C686CEB30}"/>
                </a:ext>
              </a:extLst>
            </p:cNvPr>
            <p:cNvSpPr/>
            <p:nvPr/>
          </p:nvSpPr>
          <p:spPr>
            <a:xfrm>
              <a:off x="1915500" y="2625925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3" y="0"/>
                  </a:moveTo>
                  <a:cubicBezTo>
                    <a:pt x="1" y="0"/>
                    <a:pt x="25" y="5"/>
                    <a:pt x="32" y="5"/>
                  </a:cubicBezTo>
                  <a:cubicBezTo>
                    <a:pt x="13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7103;p43">
              <a:extLst>
                <a:ext uri="{FF2B5EF4-FFF2-40B4-BE49-F238E27FC236}">
                  <a16:creationId xmlns:a16="http://schemas.microsoft.com/office/drawing/2014/main" id="{E0F0845A-C726-4E15-803D-A624FCFEEB0B}"/>
                </a:ext>
              </a:extLst>
            </p:cNvPr>
            <p:cNvSpPr/>
            <p:nvPr/>
          </p:nvSpPr>
          <p:spPr>
            <a:xfrm>
              <a:off x="1914950" y="2624250"/>
              <a:ext cx="2200" cy="1225"/>
            </a:xfrm>
            <a:custGeom>
              <a:avLst/>
              <a:gdLst/>
              <a:ahLst/>
              <a:cxnLst/>
              <a:rect l="l" t="t" r="r" b="b"/>
              <a:pathLst>
                <a:path w="88" h="49" extrusionOk="0"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lnTo>
                    <a:pt x="19" y="1"/>
                  </a:ln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9" y="1"/>
                  </a:moveTo>
                  <a:lnTo>
                    <a:pt x="19" y="1"/>
                  </a:lnTo>
                  <a:cubicBezTo>
                    <a:pt x="19" y="1"/>
                    <a:pt x="19" y="1"/>
                    <a:pt x="19" y="1"/>
                  </a:cubicBezTo>
                  <a:lnTo>
                    <a:pt x="19" y="1"/>
                  </a:lnTo>
                  <a:cubicBezTo>
                    <a:pt x="1" y="7"/>
                    <a:pt x="1" y="10"/>
                    <a:pt x="5" y="10"/>
                  </a:cubicBezTo>
                  <a:cubicBezTo>
                    <a:pt x="7" y="10"/>
                    <a:pt x="9" y="10"/>
                    <a:pt x="11" y="9"/>
                  </a:cubicBezTo>
                  <a:lnTo>
                    <a:pt x="11" y="9"/>
                  </a:lnTo>
                  <a:cubicBezTo>
                    <a:pt x="6" y="24"/>
                    <a:pt x="31" y="49"/>
                    <a:pt x="31" y="49"/>
                  </a:cubicBezTo>
                  <a:cubicBezTo>
                    <a:pt x="87" y="37"/>
                    <a:pt x="15" y="26"/>
                    <a:pt x="18" y="4"/>
                  </a:cubicBezTo>
                  <a:lnTo>
                    <a:pt x="18" y="4"/>
                  </a:lnTo>
                  <a:cubicBezTo>
                    <a:pt x="18" y="3"/>
                    <a:pt x="19" y="2"/>
                    <a:pt x="19" y="1"/>
                  </a:cubicBezTo>
                  <a:lnTo>
                    <a:pt x="19" y="1"/>
                  </a:lnTo>
                  <a:cubicBezTo>
                    <a:pt x="19" y="1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7104;p43">
              <a:extLst>
                <a:ext uri="{FF2B5EF4-FFF2-40B4-BE49-F238E27FC236}">
                  <a16:creationId xmlns:a16="http://schemas.microsoft.com/office/drawing/2014/main" id="{B2F04C17-BD81-474B-959C-C3732B2AB829}"/>
                </a:ext>
              </a:extLst>
            </p:cNvPr>
            <p:cNvSpPr/>
            <p:nvPr/>
          </p:nvSpPr>
          <p:spPr>
            <a:xfrm>
              <a:off x="1917075" y="2622325"/>
              <a:ext cx="450" cy="475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0" y="1"/>
                  </a:moveTo>
                  <a:cubicBezTo>
                    <a:pt x="7" y="1"/>
                    <a:pt x="5" y="2"/>
                    <a:pt x="4" y="5"/>
                  </a:cubicBezTo>
                  <a:lnTo>
                    <a:pt x="4" y="5"/>
                  </a:lnTo>
                  <a:cubicBezTo>
                    <a:pt x="1" y="5"/>
                    <a:pt x="0" y="9"/>
                    <a:pt x="5" y="18"/>
                  </a:cubicBezTo>
                  <a:cubicBezTo>
                    <a:pt x="17" y="7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7105;p43">
              <a:extLst>
                <a:ext uri="{FF2B5EF4-FFF2-40B4-BE49-F238E27FC236}">
                  <a16:creationId xmlns:a16="http://schemas.microsoft.com/office/drawing/2014/main" id="{10DE79D5-8367-4288-90FE-751212EFF2D6}"/>
                </a:ext>
              </a:extLst>
            </p:cNvPr>
            <p:cNvSpPr/>
            <p:nvPr/>
          </p:nvSpPr>
          <p:spPr>
            <a:xfrm>
              <a:off x="1917500" y="26224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3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7106;p43">
              <a:extLst>
                <a:ext uri="{FF2B5EF4-FFF2-40B4-BE49-F238E27FC236}">
                  <a16:creationId xmlns:a16="http://schemas.microsoft.com/office/drawing/2014/main" id="{6D96EEAA-5B7F-4E19-9EA7-4D5549CD3F06}"/>
                </a:ext>
              </a:extLst>
            </p:cNvPr>
            <p:cNvSpPr/>
            <p:nvPr/>
          </p:nvSpPr>
          <p:spPr>
            <a:xfrm>
              <a:off x="1916900" y="26212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6" y="0"/>
                  </a:moveTo>
                  <a:cubicBezTo>
                    <a:pt x="12" y="0"/>
                    <a:pt x="5" y="4"/>
                    <a:pt x="0" y="14"/>
                  </a:cubicBezTo>
                  <a:cubicBezTo>
                    <a:pt x="21" y="7"/>
                    <a:pt x="22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7107;p43">
              <a:extLst>
                <a:ext uri="{FF2B5EF4-FFF2-40B4-BE49-F238E27FC236}">
                  <a16:creationId xmlns:a16="http://schemas.microsoft.com/office/drawing/2014/main" id="{F4D3E42D-3D6F-4F82-87C7-84FF8934F818}"/>
                </a:ext>
              </a:extLst>
            </p:cNvPr>
            <p:cNvSpPr/>
            <p:nvPr/>
          </p:nvSpPr>
          <p:spPr>
            <a:xfrm>
              <a:off x="1916000" y="2621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lnTo>
                    <a:pt x="12" y="13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7108;p43">
              <a:extLst>
                <a:ext uri="{FF2B5EF4-FFF2-40B4-BE49-F238E27FC236}">
                  <a16:creationId xmlns:a16="http://schemas.microsoft.com/office/drawing/2014/main" id="{BB73DBE2-986A-41F0-8773-5566AF52DD8E}"/>
                </a:ext>
              </a:extLst>
            </p:cNvPr>
            <p:cNvSpPr/>
            <p:nvPr/>
          </p:nvSpPr>
          <p:spPr>
            <a:xfrm>
              <a:off x="1915875" y="2621800"/>
              <a:ext cx="700" cy="250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26" y="0"/>
                  </a:moveTo>
                  <a:cubicBezTo>
                    <a:pt x="25" y="0"/>
                    <a:pt x="0" y="7"/>
                    <a:pt x="2" y="7"/>
                  </a:cubicBezTo>
                  <a:cubicBezTo>
                    <a:pt x="3" y="7"/>
                    <a:pt x="4" y="7"/>
                    <a:pt x="7" y="6"/>
                  </a:cubicBezTo>
                  <a:lnTo>
                    <a:pt x="7" y="6"/>
                  </a:lnTo>
                  <a:cubicBezTo>
                    <a:pt x="4" y="8"/>
                    <a:pt x="3" y="9"/>
                    <a:pt x="4" y="9"/>
                  </a:cubicBezTo>
                  <a:cubicBezTo>
                    <a:pt x="6" y="9"/>
                    <a:pt x="10" y="8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7109;p43">
              <a:extLst>
                <a:ext uri="{FF2B5EF4-FFF2-40B4-BE49-F238E27FC236}">
                  <a16:creationId xmlns:a16="http://schemas.microsoft.com/office/drawing/2014/main" id="{5A3F3477-3992-4CE3-912D-B8CD9A32CF02}"/>
                </a:ext>
              </a:extLst>
            </p:cNvPr>
            <p:cNvSpPr/>
            <p:nvPr/>
          </p:nvSpPr>
          <p:spPr>
            <a:xfrm>
              <a:off x="1916000" y="262217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24" y="1"/>
                  </a:moveTo>
                  <a:cubicBezTo>
                    <a:pt x="16" y="9"/>
                    <a:pt x="13" y="17"/>
                    <a:pt x="9" y="17"/>
                  </a:cubicBezTo>
                  <a:cubicBezTo>
                    <a:pt x="6" y="17"/>
                    <a:pt x="4" y="16"/>
                    <a:pt x="1" y="13"/>
                  </a:cubicBezTo>
                  <a:lnTo>
                    <a:pt x="1" y="13"/>
                  </a:lnTo>
                  <a:cubicBezTo>
                    <a:pt x="5" y="22"/>
                    <a:pt x="11" y="26"/>
                    <a:pt x="17" y="26"/>
                  </a:cubicBezTo>
                  <a:cubicBezTo>
                    <a:pt x="25" y="26"/>
                    <a:pt x="32" y="1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7110;p43">
              <a:extLst>
                <a:ext uri="{FF2B5EF4-FFF2-40B4-BE49-F238E27FC236}">
                  <a16:creationId xmlns:a16="http://schemas.microsoft.com/office/drawing/2014/main" id="{ADDF606F-A7D4-43C3-B781-87B3CBB548F3}"/>
                </a:ext>
              </a:extLst>
            </p:cNvPr>
            <p:cNvSpPr/>
            <p:nvPr/>
          </p:nvSpPr>
          <p:spPr>
            <a:xfrm>
              <a:off x="1914225" y="2624625"/>
              <a:ext cx="375" cy="250"/>
            </a:xfrm>
            <a:custGeom>
              <a:avLst/>
              <a:gdLst/>
              <a:ahLst/>
              <a:cxnLst/>
              <a:rect l="l" t="t" r="r" b="b"/>
              <a:pathLst>
                <a:path w="15" h="10" extrusionOk="0">
                  <a:moveTo>
                    <a:pt x="13" y="1"/>
                  </a:moveTo>
                  <a:cubicBezTo>
                    <a:pt x="12" y="1"/>
                    <a:pt x="6" y="4"/>
                    <a:pt x="0" y="10"/>
                  </a:cubicBezTo>
                  <a:cubicBezTo>
                    <a:pt x="12" y="4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7111;p43">
              <a:extLst>
                <a:ext uri="{FF2B5EF4-FFF2-40B4-BE49-F238E27FC236}">
                  <a16:creationId xmlns:a16="http://schemas.microsoft.com/office/drawing/2014/main" id="{6196B328-8100-48DB-800E-B2FA09801F32}"/>
                </a:ext>
              </a:extLst>
            </p:cNvPr>
            <p:cNvSpPr/>
            <p:nvPr/>
          </p:nvSpPr>
          <p:spPr>
            <a:xfrm>
              <a:off x="1916000" y="2619525"/>
              <a:ext cx="450" cy="925"/>
            </a:xfrm>
            <a:custGeom>
              <a:avLst/>
              <a:gdLst/>
              <a:ahLst/>
              <a:cxnLst/>
              <a:rect l="l" t="t" r="r" b="b"/>
              <a:pathLst>
                <a:path w="18" h="37" extrusionOk="0">
                  <a:moveTo>
                    <a:pt x="16" y="1"/>
                  </a:moveTo>
                  <a:lnTo>
                    <a:pt x="16" y="1"/>
                  </a:lnTo>
                  <a:cubicBezTo>
                    <a:pt x="16" y="1"/>
                    <a:pt x="12" y="9"/>
                    <a:pt x="1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7112;p43">
              <a:extLst>
                <a:ext uri="{FF2B5EF4-FFF2-40B4-BE49-F238E27FC236}">
                  <a16:creationId xmlns:a16="http://schemas.microsoft.com/office/drawing/2014/main" id="{F0A92890-9516-4FBC-8A39-835BD92765F2}"/>
                </a:ext>
              </a:extLst>
            </p:cNvPr>
            <p:cNvSpPr/>
            <p:nvPr/>
          </p:nvSpPr>
          <p:spPr>
            <a:xfrm>
              <a:off x="1915100" y="2620100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0"/>
                  </a:moveTo>
                  <a:cubicBezTo>
                    <a:pt x="7" y="6"/>
                    <a:pt x="10" y="9"/>
                    <a:pt x="13" y="9"/>
                  </a:cubicBezTo>
                  <a:cubicBezTo>
                    <a:pt x="16" y="9"/>
                    <a:pt x="19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7113;p43">
              <a:extLst>
                <a:ext uri="{FF2B5EF4-FFF2-40B4-BE49-F238E27FC236}">
                  <a16:creationId xmlns:a16="http://schemas.microsoft.com/office/drawing/2014/main" id="{C6B0CC36-3E16-4422-9C6D-279CE959C6B9}"/>
                </a:ext>
              </a:extLst>
            </p:cNvPr>
            <p:cNvSpPr/>
            <p:nvPr/>
          </p:nvSpPr>
          <p:spPr>
            <a:xfrm>
              <a:off x="1914525" y="2622175"/>
              <a:ext cx="1200" cy="25"/>
            </a:xfrm>
            <a:custGeom>
              <a:avLst/>
              <a:gdLst/>
              <a:ahLst/>
              <a:cxnLst/>
              <a:rect l="l" t="t" r="r" b="b"/>
              <a:pathLst>
                <a:path w="48" h="1" extrusionOk="0">
                  <a:moveTo>
                    <a:pt x="48" y="1"/>
                  </a:moveTo>
                  <a:cubicBezTo>
                    <a:pt x="12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7114;p43">
              <a:extLst>
                <a:ext uri="{FF2B5EF4-FFF2-40B4-BE49-F238E27FC236}">
                  <a16:creationId xmlns:a16="http://schemas.microsoft.com/office/drawing/2014/main" id="{56C92949-4488-48E6-B716-2B4BB668009A}"/>
                </a:ext>
              </a:extLst>
            </p:cNvPr>
            <p:cNvSpPr/>
            <p:nvPr/>
          </p:nvSpPr>
          <p:spPr>
            <a:xfrm>
              <a:off x="1915375" y="2618125"/>
              <a:ext cx="1025" cy="375"/>
            </a:xfrm>
            <a:custGeom>
              <a:avLst/>
              <a:gdLst/>
              <a:ahLst/>
              <a:cxnLst/>
              <a:rect l="l" t="t" r="r" b="b"/>
              <a:pathLst>
                <a:path w="41" h="15" extrusionOk="0">
                  <a:moveTo>
                    <a:pt x="37" y="1"/>
                  </a:moveTo>
                  <a:cubicBezTo>
                    <a:pt x="35" y="1"/>
                    <a:pt x="29" y="3"/>
                    <a:pt x="14" y="8"/>
                  </a:cubicBezTo>
                  <a:cubicBezTo>
                    <a:pt x="4" y="13"/>
                    <a:pt x="1" y="15"/>
                    <a:pt x="2" y="15"/>
                  </a:cubicBezTo>
                  <a:cubicBezTo>
                    <a:pt x="6" y="15"/>
                    <a:pt x="41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7115;p43">
              <a:extLst>
                <a:ext uri="{FF2B5EF4-FFF2-40B4-BE49-F238E27FC236}">
                  <a16:creationId xmlns:a16="http://schemas.microsoft.com/office/drawing/2014/main" id="{532BC871-3AF1-4309-93BC-34B96EF4B9EA}"/>
                </a:ext>
              </a:extLst>
            </p:cNvPr>
            <p:cNvSpPr/>
            <p:nvPr/>
          </p:nvSpPr>
          <p:spPr>
            <a:xfrm>
              <a:off x="1914800" y="2616850"/>
              <a:ext cx="950" cy="300"/>
            </a:xfrm>
            <a:custGeom>
              <a:avLst/>
              <a:gdLst/>
              <a:ahLst/>
              <a:cxnLst/>
              <a:rect l="l" t="t" r="r" b="b"/>
              <a:pathLst>
                <a:path w="38" h="12" extrusionOk="0">
                  <a:moveTo>
                    <a:pt x="35" y="1"/>
                  </a:moveTo>
                  <a:cubicBezTo>
                    <a:pt x="34" y="1"/>
                    <a:pt x="25" y="3"/>
                    <a:pt x="1" y="11"/>
                  </a:cubicBezTo>
                  <a:cubicBezTo>
                    <a:pt x="9" y="1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7116;p43">
              <a:extLst>
                <a:ext uri="{FF2B5EF4-FFF2-40B4-BE49-F238E27FC236}">
                  <a16:creationId xmlns:a16="http://schemas.microsoft.com/office/drawing/2014/main" id="{729F4DE8-5BDA-46B2-A987-80A80E116220}"/>
                </a:ext>
              </a:extLst>
            </p:cNvPr>
            <p:cNvSpPr/>
            <p:nvPr/>
          </p:nvSpPr>
          <p:spPr>
            <a:xfrm>
              <a:off x="1914800" y="2619025"/>
              <a:ext cx="775" cy="550"/>
            </a:xfrm>
            <a:custGeom>
              <a:avLst/>
              <a:gdLst/>
              <a:ahLst/>
              <a:cxnLst/>
              <a:rect l="l" t="t" r="r" b="b"/>
              <a:pathLst>
                <a:path w="31" h="22" extrusionOk="0">
                  <a:moveTo>
                    <a:pt x="27" y="1"/>
                  </a:moveTo>
                  <a:cubicBezTo>
                    <a:pt x="26" y="1"/>
                    <a:pt x="18" y="5"/>
                    <a:pt x="1" y="19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8" y="2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7117;p43">
              <a:extLst>
                <a:ext uri="{FF2B5EF4-FFF2-40B4-BE49-F238E27FC236}">
                  <a16:creationId xmlns:a16="http://schemas.microsoft.com/office/drawing/2014/main" id="{981B30BE-AACB-403F-95B7-7679208B9BBE}"/>
                </a:ext>
              </a:extLst>
            </p:cNvPr>
            <p:cNvSpPr/>
            <p:nvPr/>
          </p:nvSpPr>
          <p:spPr>
            <a:xfrm>
              <a:off x="1914525" y="261890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24"/>
                  </a:moveTo>
                  <a:cubicBezTo>
                    <a:pt x="12" y="24"/>
                    <a:pt x="0" y="1"/>
                    <a:pt x="12" y="24"/>
                  </a:cubicBezTo>
                  <a:cubicBezTo>
                    <a:pt x="12" y="24"/>
                    <a:pt x="12" y="13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7118;p43">
              <a:extLst>
                <a:ext uri="{FF2B5EF4-FFF2-40B4-BE49-F238E27FC236}">
                  <a16:creationId xmlns:a16="http://schemas.microsoft.com/office/drawing/2014/main" id="{7E13D1FF-649E-40AC-8714-13F043F72FA3}"/>
                </a:ext>
              </a:extLst>
            </p:cNvPr>
            <p:cNvSpPr/>
            <p:nvPr/>
          </p:nvSpPr>
          <p:spPr>
            <a:xfrm>
              <a:off x="1913925" y="2621200"/>
              <a:ext cx="1200" cy="400"/>
            </a:xfrm>
            <a:custGeom>
              <a:avLst/>
              <a:gdLst/>
              <a:ahLst/>
              <a:cxnLst/>
              <a:rect l="l" t="t" r="r" b="b"/>
              <a:pathLst>
                <a:path w="48" h="16" extrusionOk="0">
                  <a:moveTo>
                    <a:pt x="20" y="1"/>
                  </a:moveTo>
                  <a:cubicBezTo>
                    <a:pt x="12" y="1"/>
                    <a:pt x="6" y="4"/>
                    <a:pt x="0" y="16"/>
                  </a:cubicBezTo>
                  <a:cubicBezTo>
                    <a:pt x="12" y="16"/>
                    <a:pt x="24" y="4"/>
                    <a:pt x="48" y="4"/>
                  </a:cubicBezTo>
                  <a:cubicBezTo>
                    <a:pt x="36" y="4"/>
                    <a:pt x="27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7119;p43">
              <a:extLst>
                <a:ext uri="{FF2B5EF4-FFF2-40B4-BE49-F238E27FC236}">
                  <a16:creationId xmlns:a16="http://schemas.microsoft.com/office/drawing/2014/main" id="{EBD2B5BF-9029-422E-A9F0-018BE009A9DB}"/>
                </a:ext>
              </a:extLst>
            </p:cNvPr>
            <p:cNvSpPr/>
            <p:nvPr/>
          </p:nvSpPr>
          <p:spPr>
            <a:xfrm>
              <a:off x="1914225" y="262040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0"/>
                  </a:moveTo>
                  <a:cubicBezTo>
                    <a:pt x="0" y="0"/>
                    <a:pt x="0" y="0"/>
                    <a:pt x="36" y="0"/>
                  </a:cubicBezTo>
                  <a:cubicBezTo>
                    <a:pt x="36" y="0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7120;p43">
              <a:extLst>
                <a:ext uri="{FF2B5EF4-FFF2-40B4-BE49-F238E27FC236}">
                  <a16:creationId xmlns:a16="http://schemas.microsoft.com/office/drawing/2014/main" id="{77EF7886-F806-4064-AE1D-4DD288C7A5FB}"/>
                </a:ext>
              </a:extLst>
            </p:cNvPr>
            <p:cNvSpPr/>
            <p:nvPr/>
          </p:nvSpPr>
          <p:spPr>
            <a:xfrm>
              <a:off x="1914225" y="26201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7121;p43">
              <a:extLst>
                <a:ext uri="{FF2B5EF4-FFF2-40B4-BE49-F238E27FC236}">
                  <a16:creationId xmlns:a16="http://schemas.microsoft.com/office/drawing/2014/main" id="{8B1DEC77-72FA-47B4-A51C-D90665BBEEEE}"/>
                </a:ext>
              </a:extLst>
            </p:cNvPr>
            <p:cNvSpPr/>
            <p:nvPr/>
          </p:nvSpPr>
          <p:spPr>
            <a:xfrm>
              <a:off x="1913500" y="2618000"/>
              <a:ext cx="750" cy="375"/>
            </a:xfrm>
            <a:custGeom>
              <a:avLst/>
              <a:gdLst/>
              <a:ahLst/>
              <a:cxnLst/>
              <a:rect l="l" t="t" r="r" b="b"/>
              <a:pathLst>
                <a:path w="30" h="15" extrusionOk="0">
                  <a:moveTo>
                    <a:pt x="29" y="1"/>
                  </a:moveTo>
                  <a:cubicBezTo>
                    <a:pt x="4" y="11"/>
                    <a:pt x="0" y="15"/>
                    <a:pt x="4" y="15"/>
                  </a:cubicBezTo>
                  <a:cubicBezTo>
                    <a:pt x="8" y="15"/>
                    <a:pt x="18" y="11"/>
                    <a:pt x="24" y="7"/>
                  </a:cubicBezTo>
                  <a:lnTo>
                    <a:pt x="24" y="7"/>
                  </a:lnTo>
                  <a:cubicBezTo>
                    <a:pt x="23" y="9"/>
                    <a:pt x="24" y="10"/>
                    <a:pt x="25" y="10"/>
                  </a:cubicBezTo>
                  <a:cubicBezTo>
                    <a:pt x="26" y="10"/>
                    <a:pt x="29" y="7"/>
                    <a:pt x="29" y="1"/>
                  </a:cubicBezTo>
                  <a:lnTo>
                    <a:pt x="29" y="1"/>
                  </a:lnTo>
                  <a:cubicBezTo>
                    <a:pt x="29" y="1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7122;p43">
              <a:extLst>
                <a:ext uri="{FF2B5EF4-FFF2-40B4-BE49-F238E27FC236}">
                  <a16:creationId xmlns:a16="http://schemas.microsoft.com/office/drawing/2014/main" id="{808CC41D-9292-4A08-9FC9-BD7E193D84DA}"/>
                </a:ext>
              </a:extLst>
            </p:cNvPr>
            <p:cNvSpPr/>
            <p:nvPr/>
          </p:nvSpPr>
          <p:spPr>
            <a:xfrm>
              <a:off x="1912125" y="26168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0"/>
                  </a:move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7123;p43">
              <a:extLst>
                <a:ext uri="{FF2B5EF4-FFF2-40B4-BE49-F238E27FC236}">
                  <a16:creationId xmlns:a16="http://schemas.microsoft.com/office/drawing/2014/main" id="{0BCF66BA-DF74-41B4-BD46-B91898CC4E4D}"/>
                </a:ext>
              </a:extLst>
            </p:cNvPr>
            <p:cNvSpPr/>
            <p:nvPr/>
          </p:nvSpPr>
          <p:spPr>
            <a:xfrm>
              <a:off x="1913700" y="2618650"/>
              <a:ext cx="550" cy="275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3" y="0"/>
                  </a:moveTo>
                  <a:cubicBezTo>
                    <a:pt x="1" y="0"/>
                    <a:pt x="7" y="6"/>
                    <a:pt x="14" y="9"/>
                  </a:cubicBezTo>
                  <a:lnTo>
                    <a:pt x="14" y="9"/>
                  </a:lnTo>
                  <a:cubicBezTo>
                    <a:pt x="16" y="10"/>
                    <a:pt x="18" y="11"/>
                    <a:pt x="21" y="11"/>
                  </a:cubicBezTo>
                  <a:cubicBezTo>
                    <a:pt x="17" y="7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lnTo>
                    <a:pt x="13" y="5"/>
                  </a:ln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7124;p43">
              <a:extLst>
                <a:ext uri="{FF2B5EF4-FFF2-40B4-BE49-F238E27FC236}">
                  <a16:creationId xmlns:a16="http://schemas.microsoft.com/office/drawing/2014/main" id="{9CCD7A62-1AB2-4F18-BC53-2525D5C02897}"/>
                </a:ext>
              </a:extLst>
            </p:cNvPr>
            <p:cNvSpPr/>
            <p:nvPr/>
          </p:nvSpPr>
          <p:spPr>
            <a:xfrm>
              <a:off x="1913625" y="2617025"/>
              <a:ext cx="200" cy="425"/>
            </a:xfrm>
            <a:custGeom>
              <a:avLst/>
              <a:gdLst/>
              <a:ahLst/>
              <a:cxnLst/>
              <a:rect l="l" t="t" r="r" b="b"/>
              <a:pathLst>
                <a:path w="8" h="17" extrusionOk="0">
                  <a:moveTo>
                    <a:pt x="5" y="1"/>
                  </a:moveTo>
                  <a:cubicBezTo>
                    <a:pt x="4" y="1"/>
                    <a:pt x="3" y="2"/>
                    <a:pt x="0" y="4"/>
                  </a:cubicBezTo>
                  <a:cubicBezTo>
                    <a:pt x="0" y="4"/>
                    <a:pt x="0" y="16"/>
                    <a:pt x="0" y="16"/>
                  </a:cubicBezTo>
                  <a:cubicBezTo>
                    <a:pt x="0" y="16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7125;p43">
              <a:extLst>
                <a:ext uri="{FF2B5EF4-FFF2-40B4-BE49-F238E27FC236}">
                  <a16:creationId xmlns:a16="http://schemas.microsoft.com/office/drawing/2014/main" id="{53358E74-6810-44B5-A7D6-3E1FB368DBDB}"/>
                </a:ext>
              </a:extLst>
            </p:cNvPr>
            <p:cNvSpPr/>
            <p:nvPr/>
          </p:nvSpPr>
          <p:spPr>
            <a:xfrm>
              <a:off x="1913925" y="2618600"/>
              <a:ext cx="600" cy="175"/>
            </a:xfrm>
            <a:custGeom>
              <a:avLst/>
              <a:gdLst/>
              <a:ahLst/>
              <a:cxnLst/>
              <a:rect l="l" t="t" r="r" b="b"/>
              <a:pathLst>
                <a:path w="24" h="7" extrusionOk="0">
                  <a:moveTo>
                    <a:pt x="24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15" y="6"/>
                    <a:pt x="20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7126;p43">
              <a:extLst>
                <a:ext uri="{FF2B5EF4-FFF2-40B4-BE49-F238E27FC236}">
                  <a16:creationId xmlns:a16="http://schemas.microsoft.com/office/drawing/2014/main" id="{215E64DF-B993-4BBA-92EC-9C942695E2BD}"/>
                </a:ext>
              </a:extLst>
            </p:cNvPr>
            <p:cNvSpPr/>
            <p:nvPr/>
          </p:nvSpPr>
          <p:spPr>
            <a:xfrm>
              <a:off x="1909450" y="2616825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108" y="0"/>
                  </a:moveTo>
                  <a:lnTo>
                    <a:pt x="108" y="0"/>
                  </a:lnTo>
                  <a:cubicBezTo>
                    <a:pt x="85" y="12"/>
                    <a:pt x="61" y="35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60" y="69"/>
                    <a:pt x="60" y="69"/>
                  </a:cubicBezTo>
                  <a:lnTo>
                    <a:pt x="60" y="69"/>
                  </a:lnTo>
                  <a:cubicBezTo>
                    <a:pt x="76" y="55"/>
                    <a:pt x="93" y="35"/>
                    <a:pt x="108" y="0"/>
                  </a:cubicBezTo>
                  <a:close/>
                  <a:moveTo>
                    <a:pt x="59" y="70"/>
                  </a:moveTo>
                  <a:lnTo>
                    <a:pt x="59" y="70"/>
                  </a:lnTo>
                  <a:cubicBezTo>
                    <a:pt x="59" y="70"/>
                    <a:pt x="59" y="70"/>
                    <a:pt x="59" y="70"/>
                  </a:cubicBezTo>
                  <a:lnTo>
                    <a:pt x="59" y="70"/>
                  </a:lnTo>
                  <a:cubicBezTo>
                    <a:pt x="58" y="71"/>
                    <a:pt x="58" y="71"/>
                    <a:pt x="58" y="71"/>
                  </a:cubicBezTo>
                  <a:lnTo>
                    <a:pt x="58" y="71"/>
                  </a:lnTo>
                  <a:cubicBezTo>
                    <a:pt x="57" y="71"/>
                    <a:pt x="58" y="70"/>
                    <a:pt x="59" y="70"/>
                  </a:cubicBezTo>
                  <a:close/>
                  <a:moveTo>
                    <a:pt x="44" y="63"/>
                  </a:moveTo>
                  <a:cubicBezTo>
                    <a:pt x="33" y="63"/>
                    <a:pt x="18" y="72"/>
                    <a:pt x="1" y="107"/>
                  </a:cubicBezTo>
                  <a:cubicBezTo>
                    <a:pt x="10" y="103"/>
                    <a:pt x="16" y="100"/>
                    <a:pt x="18" y="100"/>
                  </a:cubicBezTo>
                  <a:cubicBezTo>
                    <a:pt x="18" y="100"/>
                    <a:pt x="19" y="100"/>
                    <a:pt x="18" y="101"/>
                  </a:cubicBezTo>
                  <a:lnTo>
                    <a:pt x="18" y="101"/>
                  </a:lnTo>
                  <a:cubicBezTo>
                    <a:pt x="30" y="91"/>
                    <a:pt x="44" y="83"/>
                    <a:pt x="58" y="71"/>
                  </a:cubicBezTo>
                  <a:lnTo>
                    <a:pt x="58" y="71"/>
                  </a:lnTo>
                  <a:cubicBezTo>
                    <a:pt x="58" y="72"/>
                    <a:pt x="59" y="72"/>
                    <a:pt x="60" y="72"/>
                  </a:cubicBezTo>
                  <a:cubicBezTo>
                    <a:pt x="68" y="68"/>
                    <a:pt x="69" y="66"/>
                    <a:pt x="68" y="66"/>
                  </a:cubicBezTo>
                  <a:cubicBezTo>
                    <a:pt x="67" y="66"/>
                    <a:pt x="63" y="68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60" y="69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60" y="69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59" y="70"/>
                    <a:pt x="59" y="70"/>
                  </a:cubicBezTo>
                  <a:lnTo>
                    <a:pt x="59" y="70"/>
                  </a:lnTo>
                  <a:cubicBezTo>
                    <a:pt x="56" y="67"/>
                    <a:pt x="51" y="63"/>
                    <a:pt x="44" y="63"/>
                  </a:cubicBezTo>
                  <a:close/>
                  <a:moveTo>
                    <a:pt x="18" y="101"/>
                  </a:moveTo>
                  <a:lnTo>
                    <a:pt x="18" y="101"/>
                  </a:lnTo>
                  <a:cubicBezTo>
                    <a:pt x="12" y="106"/>
                    <a:pt x="6" y="112"/>
                    <a:pt x="1" y="119"/>
                  </a:cubicBezTo>
                  <a:cubicBezTo>
                    <a:pt x="11" y="109"/>
                    <a:pt x="17" y="103"/>
                    <a:pt x="18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7127;p43">
              <a:extLst>
                <a:ext uri="{FF2B5EF4-FFF2-40B4-BE49-F238E27FC236}">
                  <a16:creationId xmlns:a16="http://schemas.microsoft.com/office/drawing/2014/main" id="{4501EB5C-B395-41B3-9EFE-14E982F0F7CF}"/>
                </a:ext>
              </a:extLst>
            </p:cNvPr>
            <p:cNvSpPr/>
            <p:nvPr/>
          </p:nvSpPr>
          <p:spPr>
            <a:xfrm>
              <a:off x="1912725" y="26159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cubicBezTo>
                    <a:pt x="1" y="1"/>
                    <a:pt x="1" y="24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7128;p43">
              <a:extLst>
                <a:ext uri="{FF2B5EF4-FFF2-40B4-BE49-F238E27FC236}">
                  <a16:creationId xmlns:a16="http://schemas.microsoft.com/office/drawing/2014/main" id="{03C03578-E197-4985-A895-75963AE78E5F}"/>
                </a:ext>
              </a:extLst>
            </p:cNvPr>
            <p:cNvSpPr/>
            <p:nvPr/>
          </p:nvSpPr>
          <p:spPr>
            <a:xfrm>
              <a:off x="1912125" y="2617500"/>
              <a:ext cx="2225" cy="1425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39" y="0"/>
                  </a:moveTo>
                  <a:cubicBezTo>
                    <a:pt x="30" y="0"/>
                    <a:pt x="16" y="12"/>
                    <a:pt x="1" y="57"/>
                  </a:cubicBezTo>
                  <a:cubicBezTo>
                    <a:pt x="4" y="57"/>
                    <a:pt x="6" y="55"/>
                    <a:pt x="8" y="53"/>
                  </a:cubicBezTo>
                  <a:lnTo>
                    <a:pt x="8" y="53"/>
                  </a:lnTo>
                  <a:cubicBezTo>
                    <a:pt x="29" y="42"/>
                    <a:pt x="88" y="9"/>
                    <a:pt x="48" y="9"/>
                  </a:cubicBezTo>
                  <a:cubicBezTo>
                    <a:pt x="48" y="5"/>
                    <a:pt x="45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7129;p43">
              <a:extLst>
                <a:ext uri="{FF2B5EF4-FFF2-40B4-BE49-F238E27FC236}">
                  <a16:creationId xmlns:a16="http://schemas.microsoft.com/office/drawing/2014/main" id="{4DCC3B3C-76EF-4AAE-B868-FADA99B2403B}"/>
                </a:ext>
              </a:extLst>
            </p:cNvPr>
            <p:cNvSpPr/>
            <p:nvPr/>
          </p:nvSpPr>
          <p:spPr>
            <a:xfrm>
              <a:off x="1912725" y="2620700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12" y="24"/>
                    <a:pt x="1" y="48"/>
                  </a:cubicBezTo>
                  <a:cubicBezTo>
                    <a:pt x="8" y="48"/>
                    <a:pt x="6" y="61"/>
                    <a:pt x="9" y="61"/>
                  </a:cubicBezTo>
                  <a:cubicBezTo>
                    <a:pt x="11" y="61"/>
                    <a:pt x="15" y="55"/>
                    <a:pt x="24" y="36"/>
                  </a:cubicBezTo>
                  <a:lnTo>
                    <a:pt x="24" y="36"/>
                  </a:lnTo>
                  <a:cubicBezTo>
                    <a:pt x="18" y="39"/>
                    <a:pt x="15" y="40"/>
                    <a:pt x="13" y="40"/>
                  </a:cubicBezTo>
                  <a:cubicBezTo>
                    <a:pt x="8" y="40"/>
                    <a:pt x="21" y="27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7130;p43">
              <a:extLst>
                <a:ext uri="{FF2B5EF4-FFF2-40B4-BE49-F238E27FC236}">
                  <a16:creationId xmlns:a16="http://schemas.microsoft.com/office/drawing/2014/main" id="{4DE6689D-ADAC-4F63-B3FA-EFF3DD70206D}"/>
                </a:ext>
              </a:extLst>
            </p:cNvPr>
            <p:cNvSpPr/>
            <p:nvPr/>
          </p:nvSpPr>
          <p:spPr>
            <a:xfrm>
              <a:off x="1912225" y="2620100"/>
              <a:ext cx="825" cy="275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32" y="0"/>
                  </a:moveTo>
                  <a:cubicBezTo>
                    <a:pt x="9" y="0"/>
                    <a:pt x="1" y="11"/>
                    <a:pt x="9" y="11"/>
                  </a:cubicBezTo>
                  <a:cubicBezTo>
                    <a:pt x="13" y="11"/>
                    <a:pt x="21" y="8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7131;p43">
              <a:extLst>
                <a:ext uri="{FF2B5EF4-FFF2-40B4-BE49-F238E27FC236}">
                  <a16:creationId xmlns:a16="http://schemas.microsoft.com/office/drawing/2014/main" id="{625592FE-343D-4B41-A4D9-304DEDA6B7A1}"/>
                </a:ext>
              </a:extLst>
            </p:cNvPr>
            <p:cNvSpPr/>
            <p:nvPr/>
          </p:nvSpPr>
          <p:spPr>
            <a:xfrm>
              <a:off x="1912225" y="2615925"/>
              <a:ext cx="825" cy="600"/>
            </a:xfrm>
            <a:custGeom>
              <a:avLst/>
              <a:gdLst/>
              <a:ahLst/>
              <a:cxnLst/>
              <a:rect l="l" t="t" r="r" b="b"/>
              <a:pathLst>
                <a:path w="33" h="24" extrusionOk="0">
                  <a:moveTo>
                    <a:pt x="32" y="1"/>
                  </a:moveTo>
                  <a:cubicBezTo>
                    <a:pt x="13" y="14"/>
                    <a:pt x="0" y="23"/>
                    <a:pt x="1" y="23"/>
                  </a:cubicBezTo>
                  <a:cubicBezTo>
                    <a:pt x="2" y="23"/>
                    <a:pt x="11" y="17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7132;p43">
              <a:extLst>
                <a:ext uri="{FF2B5EF4-FFF2-40B4-BE49-F238E27FC236}">
                  <a16:creationId xmlns:a16="http://schemas.microsoft.com/office/drawing/2014/main" id="{2DCB5D43-1900-4BC9-B18B-5145515B7D1B}"/>
                </a:ext>
              </a:extLst>
            </p:cNvPr>
            <p:cNvSpPr/>
            <p:nvPr/>
          </p:nvSpPr>
          <p:spPr>
            <a:xfrm>
              <a:off x="1911825" y="2615450"/>
              <a:ext cx="400" cy="500"/>
            </a:xfrm>
            <a:custGeom>
              <a:avLst/>
              <a:gdLst/>
              <a:ahLst/>
              <a:cxnLst/>
              <a:rect l="l" t="t" r="r" b="b"/>
              <a:pathLst>
                <a:path w="16" h="20" extrusionOk="0">
                  <a:moveTo>
                    <a:pt x="15" y="1"/>
                  </a:moveTo>
                  <a:cubicBezTo>
                    <a:pt x="14" y="1"/>
                    <a:pt x="10" y="6"/>
                    <a:pt x="1" y="20"/>
                  </a:cubicBezTo>
                  <a:cubicBezTo>
                    <a:pt x="8" y="12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7133;p43">
              <a:extLst>
                <a:ext uri="{FF2B5EF4-FFF2-40B4-BE49-F238E27FC236}">
                  <a16:creationId xmlns:a16="http://schemas.microsoft.com/office/drawing/2014/main" id="{E60D745E-0826-4FD1-BEC8-B62F779332D6}"/>
                </a:ext>
              </a:extLst>
            </p:cNvPr>
            <p:cNvSpPr/>
            <p:nvPr/>
          </p:nvSpPr>
          <p:spPr>
            <a:xfrm>
              <a:off x="1894900" y="2614725"/>
              <a:ext cx="875" cy="625"/>
            </a:xfrm>
            <a:custGeom>
              <a:avLst/>
              <a:gdLst/>
              <a:ahLst/>
              <a:cxnLst/>
              <a:rect l="l" t="t" r="r" b="b"/>
              <a:pathLst>
                <a:path w="35" h="25" extrusionOk="0">
                  <a:moveTo>
                    <a:pt x="22" y="19"/>
                  </a:moveTo>
                  <a:cubicBezTo>
                    <a:pt x="19" y="19"/>
                    <a:pt x="27" y="25"/>
                    <a:pt x="35" y="25"/>
                  </a:cubicBezTo>
                  <a:cubicBezTo>
                    <a:pt x="27" y="21"/>
                    <a:pt x="23" y="19"/>
                    <a:pt x="22" y="19"/>
                  </a:cubicBezTo>
                  <a:close/>
                  <a:moveTo>
                    <a:pt x="2" y="1"/>
                  </a:moveTo>
                  <a:cubicBezTo>
                    <a:pt x="1" y="1"/>
                    <a:pt x="20" y="17"/>
                    <a:pt x="35" y="25"/>
                  </a:cubicBezTo>
                  <a:cubicBezTo>
                    <a:pt x="12" y="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7134;p43">
              <a:extLst>
                <a:ext uri="{FF2B5EF4-FFF2-40B4-BE49-F238E27FC236}">
                  <a16:creationId xmlns:a16="http://schemas.microsoft.com/office/drawing/2014/main" id="{D5698F60-EB36-48B5-A8FF-A4A0FF5933BA}"/>
                </a:ext>
              </a:extLst>
            </p:cNvPr>
            <p:cNvSpPr/>
            <p:nvPr/>
          </p:nvSpPr>
          <p:spPr>
            <a:xfrm>
              <a:off x="1892525" y="2625750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4" y="1"/>
                  </a:moveTo>
                  <a:cubicBezTo>
                    <a:pt x="1" y="1"/>
                    <a:pt x="19" y="18"/>
                    <a:pt x="23" y="18"/>
                  </a:cubicBezTo>
                  <a:cubicBezTo>
                    <a:pt x="25" y="18"/>
                    <a:pt x="25" y="17"/>
                    <a:pt x="23" y="12"/>
                  </a:cubicBezTo>
                  <a:cubicBezTo>
                    <a:pt x="11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7135;p43">
              <a:extLst>
                <a:ext uri="{FF2B5EF4-FFF2-40B4-BE49-F238E27FC236}">
                  <a16:creationId xmlns:a16="http://schemas.microsoft.com/office/drawing/2014/main" id="{5A36B8CF-4BCF-4270-80F3-0FDE5BCB136B}"/>
                </a:ext>
              </a:extLst>
            </p:cNvPr>
            <p:cNvSpPr/>
            <p:nvPr/>
          </p:nvSpPr>
          <p:spPr>
            <a:xfrm>
              <a:off x="1899625" y="263350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3" y="0"/>
                  </a:moveTo>
                  <a:lnTo>
                    <a:pt x="1" y="24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7136;p43">
              <a:extLst>
                <a:ext uri="{FF2B5EF4-FFF2-40B4-BE49-F238E27FC236}">
                  <a16:creationId xmlns:a16="http://schemas.microsoft.com/office/drawing/2014/main" id="{32148BAD-584F-4BF5-A8ED-BFBAF6166FCA}"/>
                </a:ext>
              </a:extLst>
            </p:cNvPr>
            <p:cNvSpPr/>
            <p:nvPr/>
          </p:nvSpPr>
          <p:spPr>
            <a:xfrm>
              <a:off x="1904700" y="2612950"/>
              <a:ext cx="600" cy="575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0" y="1"/>
                  </a:moveTo>
                  <a:cubicBezTo>
                    <a:pt x="8" y="9"/>
                    <a:pt x="17" y="23"/>
                    <a:pt x="21" y="23"/>
                  </a:cubicBezTo>
                  <a:cubicBezTo>
                    <a:pt x="23" y="23"/>
                    <a:pt x="24" y="20"/>
                    <a:pt x="24" y="12"/>
                  </a:cubicBez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7137;p43">
              <a:extLst>
                <a:ext uri="{FF2B5EF4-FFF2-40B4-BE49-F238E27FC236}">
                  <a16:creationId xmlns:a16="http://schemas.microsoft.com/office/drawing/2014/main" id="{7890A784-3510-48CC-8BC6-37A8343A0215}"/>
                </a:ext>
              </a:extLst>
            </p:cNvPr>
            <p:cNvSpPr/>
            <p:nvPr/>
          </p:nvSpPr>
          <p:spPr>
            <a:xfrm>
              <a:off x="1904400" y="26125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8" y="0"/>
                  </a:moveTo>
                  <a:cubicBezTo>
                    <a:pt x="6" y="0"/>
                    <a:pt x="3" y="4"/>
                    <a:pt x="0" y="16"/>
                  </a:cubicBezTo>
                  <a:cubicBezTo>
                    <a:pt x="5" y="22"/>
                    <a:pt x="8" y="25"/>
                    <a:pt x="10" y="25"/>
                  </a:cubicBezTo>
                  <a:cubicBezTo>
                    <a:pt x="17" y="25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7138;p43">
              <a:extLst>
                <a:ext uri="{FF2B5EF4-FFF2-40B4-BE49-F238E27FC236}">
                  <a16:creationId xmlns:a16="http://schemas.microsoft.com/office/drawing/2014/main" id="{5DA9C09B-663F-4BF4-B2CD-C33549488E09}"/>
                </a:ext>
              </a:extLst>
            </p:cNvPr>
            <p:cNvSpPr/>
            <p:nvPr/>
          </p:nvSpPr>
          <p:spPr>
            <a:xfrm>
              <a:off x="1909750" y="2614300"/>
              <a:ext cx="300" cy="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8" y="1"/>
                  </a:moveTo>
                  <a:cubicBezTo>
                    <a:pt x="7" y="1"/>
                    <a:pt x="4" y="2"/>
                    <a:pt x="1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7139;p43">
              <a:extLst>
                <a:ext uri="{FF2B5EF4-FFF2-40B4-BE49-F238E27FC236}">
                  <a16:creationId xmlns:a16="http://schemas.microsoft.com/office/drawing/2014/main" id="{ABEAF8D5-7AEA-4C8E-89D4-54C623948D23}"/>
                </a:ext>
              </a:extLst>
            </p:cNvPr>
            <p:cNvSpPr/>
            <p:nvPr/>
          </p:nvSpPr>
          <p:spPr>
            <a:xfrm>
              <a:off x="1909300" y="2614100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" y="4"/>
                    <a:pt x="7" y="14"/>
                  </a:cubicBezTo>
                  <a:cubicBezTo>
                    <a:pt x="7" y="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7140;p43">
              <a:extLst>
                <a:ext uri="{FF2B5EF4-FFF2-40B4-BE49-F238E27FC236}">
                  <a16:creationId xmlns:a16="http://schemas.microsoft.com/office/drawing/2014/main" id="{CA8F896F-E75B-41A7-85E9-6AEE0561795E}"/>
                </a:ext>
              </a:extLst>
            </p:cNvPr>
            <p:cNvSpPr/>
            <p:nvPr/>
          </p:nvSpPr>
          <p:spPr>
            <a:xfrm>
              <a:off x="1904400" y="26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7141;p43">
              <a:extLst>
                <a:ext uri="{FF2B5EF4-FFF2-40B4-BE49-F238E27FC236}">
                  <a16:creationId xmlns:a16="http://schemas.microsoft.com/office/drawing/2014/main" id="{823D915F-7872-41C5-84D5-FEB23E42B42A}"/>
                </a:ext>
              </a:extLst>
            </p:cNvPr>
            <p:cNvSpPr/>
            <p:nvPr/>
          </p:nvSpPr>
          <p:spPr>
            <a:xfrm>
              <a:off x="1897550" y="262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7142;p43">
              <a:extLst>
                <a:ext uri="{FF2B5EF4-FFF2-40B4-BE49-F238E27FC236}">
                  <a16:creationId xmlns:a16="http://schemas.microsoft.com/office/drawing/2014/main" id="{B988EB2E-0E0E-4B57-B3DB-D5449EAA5950}"/>
                </a:ext>
              </a:extLst>
            </p:cNvPr>
            <p:cNvSpPr/>
            <p:nvPr/>
          </p:nvSpPr>
          <p:spPr>
            <a:xfrm>
              <a:off x="1896050" y="2621575"/>
              <a:ext cx="1825" cy="1825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1" y="1"/>
                  </a:moveTo>
                  <a:cubicBezTo>
                    <a:pt x="25" y="25"/>
                    <a:pt x="48" y="48"/>
                    <a:pt x="72" y="72"/>
                  </a:cubicBezTo>
                  <a:cubicBezTo>
                    <a:pt x="48" y="48"/>
                    <a:pt x="48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7143;p43">
              <a:extLst>
                <a:ext uri="{FF2B5EF4-FFF2-40B4-BE49-F238E27FC236}">
                  <a16:creationId xmlns:a16="http://schemas.microsoft.com/office/drawing/2014/main" id="{9E4EA0B9-368D-426C-B405-2CEB574DCFA0}"/>
                </a:ext>
              </a:extLst>
            </p:cNvPr>
            <p:cNvSpPr/>
            <p:nvPr/>
          </p:nvSpPr>
          <p:spPr>
            <a:xfrm>
              <a:off x="1888625" y="2611725"/>
              <a:ext cx="28900" cy="31325"/>
            </a:xfrm>
            <a:custGeom>
              <a:avLst/>
              <a:gdLst/>
              <a:ahLst/>
              <a:cxnLst/>
              <a:rect l="l" t="t" r="r" b="b"/>
              <a:pathLst>
                <a:path w="1156" h="1253" extrusionOk="0">
                  <a:moveTo>
                    <a:pt x="274" y="145"/>
                  </a:moveTo>
                  <a:cubicBezTo>
                    <a:pt x="269" y="145"/>
                    <a:pt x="269" y="147"/>
                    <a:pt x="271" y="149"/>
                  </a:cubicBezTo>
                  <a:lnTo>
                    <a:pt x="271" y="149"/>
                  </a:lnTo>
                  <a:cubicBezTo>
                    <a:pt x="272" y="147"/>
                    <a:pt x="273" y="146"/>
                    <a:pt x="274" y="145"/>
                  </a:cubicBezTo>
                  <a:close/>
                  <a:moveTo>
                    <a:pt x="847" y="197"/>
                  </a:moveTo>
                  <a:cubicBezTo>
                    <a:pt x="832" y="203"/>
                    <a:pt x="822" y="204"/>
                    <a:pt x="822" y="204"/>
                  </a:cubicBezTo>
                  <a:cubicBezTo>
                    <a:pt x="813" y="213"/>
                    <a:pt x="816" y="217"/>
                    <a:pt x="822" y="217"/>
                  </a:cubicBezTo>
                  <a:cubicBezTo>
                    <a:pt x="832" y="217"/>
                    <a:pt x="849" y="209"/>
                    <a:pt x="847" y="197"/>
                  </a:cubicBezTo>
                  <a:close/>
                  <a:moveTo>
                    <a:pt x="631" y="309"/>
                  </a:moveTo>
                  <a:cubicBezTo>
                    <a:pt x="630" y="312"/>
                    <a:pt x="629" y="314"/>
                    <a:pt x="630" y="314"/>
                  </a:cubicBezTo>
                  <a:cubicBezTo>
                    <a:pt x="630" y="314"/>
                    <a:pt x="630" y="313"/>
                    <a:pt x="631" y="311"/>
                  </a:cubicBezTo>
                  <a:cubicBezTo>
                    <a:pt x="631" y="311"/>
                    <a:pt x="631" y="310"/>
                    <a:pt x="631" y="309"/>
                  </a:cubicBezTo>
                  <a:close/>
                  <a:moveTo>
                    <a:pt x="488" y="353"/>
                  </a:moveTo>
                  <a:cubicBezTo>
                    <a:pt x="485" y="356"/>
                    <a:pt x="485" y="359"/>
                    <a:pt x="488" y="359"/>
                  </a:cubicBezTo>
                  <a:cubicBezTo>
                    <a:pt x="488" y="357"/>
                    <a:pt x="488" y="355"/>
                    <a:pt x="488" y="353"/>
                  </a:cubicBezTo>
                  <a:close/>
                  <a:moveTo>
                    <a:pt x="520" y="360"/>
                  </a:moveTo>
                  <a:lnTo>
                    <a:pt x="520" y="360"/>
                  </a:lnTo>
                  <a:cubicBezTo>
                    <a:pt x="522" y="364"/>
                    <a:pt x="523" y="368"/>
                    <a:pt x="524" y="371"/>
                  </a:cubicBezTo>
                  <a:cubicBezTo>
                    <a:pt x="523" y="367"/>
                    <a:pt x="522" y="363"/>
                    <a:pt x="520" y="360"/>
                  </a:cubicBezTo>
                  <a:close/>
                  <a:moveTo>
                    <a:pt x="465" y="347"/>
                  </a:moveTo>
                  <a:cubicBezTo>
                    <a:pt x="465" y="358"/>
                    <a:pt x="465" y="369"/>
                    <a:pt x="465" y="390"/>
                  </a:cubicBezTo>
                  <a:lnTo>
                    <a:pt x="465" y="390"/>
                  </a:lnTo>
                  <a:cubicBezTo>
                    <a:pt x="461" y="385"/>
                    <a:pt x="457" y="380"/>
                    <a:pt x="454" y="374"/>
                  </a:cubicBezTo>
                  <a:lnTo>
                    <a:pt x="454" y="374"/>
                  </a:lnTo>
                  <a:cubicBezTo>
                    <a:pt x="456" y="381"/>
                    <a:pt x="460" y="388"/>
                    <a:pt x="465" y="395"/>
                  </a:cubicBezTo>
                  <a:cubicBezTo>
                    <a:pt x="465" y="393"/>
                    <a:pt x="465" y="392"/>
                    <a:pt x="465" y="390"/>
                  </a:cubicBezTo>
                  <a:lnTo>
                    <a:pt x="465" y="390"/>
                  </a:lnTo>
                  <a:cubicBezTo>
                    <a:pt x="472" y="401"/>
                    <a:pt x="480" y="410"/>
                    <a:pt x="488" y="419"/>
                  </a:cubicBezTo>
                  <a:cubicBezTo>
                    <a:pt x="476" y="395"/>
                    <a:pt x="476" y="371"/>
                    <a:pt x="465" y="347"/>
                  </a:cubicBezTo>
                  <a:close/>
                  <a:moveTo>
                    <a:pt x="238" y="562"/>
                  </a:moveTo>
                  <a:cubicBezTo>
                    <a:pt x="238" y="573"/>
                    <a:pt x="238" y="573"/>
                    <a:pt x="226" y="573"/>
                  </a:cubicBezTo>
                  <a:cubicBezTo>
                    <a:pt x="226" y="573"/>
                    <a:pt x="226" y="562"/>
                    <a:pt x="238" y="562"/>
                  </a:cubicBezTo>
                  <a:close/>
                  <a:moveTo>
                    <a:pt x="441" y="800"/>
                  </a:moveTo>
                  <a:lnTo>
                    <a:pt x="441" y="800"/>
                  </a:lnTo>
                  <a:cubicBezTo>
                    <a:pt x="438" y="802"/>
                    <a:pt x="435" y="805"/>
                    <a:pt x="433" y="807"/>
                  </a:cubicBezTo>
                  <a:lnTo>
                    <a:pt x="433" y="807"/>
                  </a:lnTo>
                  <a:cubicBezTo>
                    <a:pt x="435" y="805"/>
                    <a:pt x="438" y="803"/>
                    <a:pt x="441" y="800"/>
                  </a:cubicBezTo>
                  <a:close/>
                  <a:moveTo>
                    <a:pt x="369" y="823"/>
                  </a:moveTo>
                  <a:cubicBezTo>
                    <a:pt x="363" y="823"/>
                    <a:pt x="360" y="823"/>
                    <a:pt x="359" y="825"/>
                  </a:cubicBezTo>
                  <a:lnTo>
                    <a:pt x="359" y="825"/>
                  </a:lnTo>
                  <a:cubicBezTo>
                    <a:pt x="363" y="824"/>
                    <a:pt x="366" y="823"/>
                    <a:pt x="369" y="823"/>
                  </a:cubicBezTo>
                  <a:close/>
                  <a:moveTo>
                    <a:pt x="822" y="835"/>
                  </a:moveTo>
                  <a:cubicBezTo>
                    <a:pt x="822" y="837"/>
                    <a:pt x="822" y="840"/>
                    <a:pt x="823" y="842"/>
                  </a:cubicBezTo>
                  <a:lnTo>
                    <a:pt x="823" y="842"/>
                  </a:lnTo>
                  <a:cubicBezTo>
                    <a:pt x="823" y="838"/>
                    <a:pt x="823" y="835"/>
                    <a:pt x="822" y="835"/>
                  </a:cubicBezTo>
                  <a:close/>
                  <a:moveTo>
                    <a:pt x="427" y="842"/>
                  </a:moveTo>
                  <a:cubicBezTo>
                    <a:pt x="427" y="842"/>
                    <a:pt x="427" y="844"/>
                    <a:pt x="428" y="848"/>
                  </a:cubicBezTo>
                  <a:lnTo>
                    <a:pt x="428" y="848"/>
                  </a:lnTo>
                  <a:cubicBezTo>
                    <a:pt x="429" y="848"/>
                    <a:pt x="429" y="847"/>
                    <a:pt x="429" y="847"/>
                  </a:cubicBezTo>
                  <a:cubicBezTo>
                    <a:pt x="428" y="844"/>
                    <a:pt x="427" y="842"/>
                    <a:pt x="427" y="842"/>
                  </a:cubicBezTo>
                  <a:close/>
                  <a:moveTo>
                    <a:pt x="405" y="847"/>
                  </a:moveTo>
                  <a:lnTo>
                    <a:pt x="405" y="847"/>
                  </a:lnTo>
                  <a:cubicBezTo>
                    <a:pt x="398" y="854"/>
                    <a:pt x="391" y="861"/>
                    <a:pt x="387" y="870"/>
                  </a:cubicBezTo>
                  <a:lnTo>
                    <a:pt x="387" y="870"/>
                  </a:lnTo>
                  <a:cubicBezTo>
                    <a:pt x="392" y="866"/>
                    <a:pt x="398" y="858"/>
                    <a:pt x="405" y="847"/>
                  </a:cubicBezTo>
                  <a:close/>
                  <a:moveTo>
                    <a:pt x="474" y="897"/>
                  </a:moveTo>
                  <a:cubicBezTo>
                    <a:pt x="471" y="908"/>
                    <a:pt x="468" y="913"/>
                    <a:pt x="464" y="913"/>
                  </a:cubicBezTo>
                  <a:cubicBezTo>
                    <a:pt x="462" y="913"/>
                    <a:pt x="460" y="912"/>
                    <a:pt x="459" y="910"/>
                  </a:cubicBezTo>
                  <a:lnTo>
                    <a:pt x="459" y="910"/>
                  </a:lnTo>
                  <a:cubicBezTo>
                    <a:pt x="458" y="911"/>
                    <a:pt x="458" y="911"/>
                    <a:pt x="458" y="911"/>
                  </a:cubicBezTo>
                  <a:cubicBezTo>
                    <a:pt x="457" y="911"/>
                    <a:pt x="458" y="911"/>
                    <a:pt x="458" y="910"/>
                  </a:cubicBezTo>
                  <a:lnTo>
                    <a:pt x="458" y="910"/>
                  </a:lnTo>
                  <a:cubicBezTo>
                    <a:pt x="458" y="910"/>
                    <a:pt x="458" y="910"/>
                    <a:pt x="459" y="910"/>
                  </a:cubicBezTo>
                  <a:lnTo>
                    <a:pt x="459" y="910"/>
                  </a:lnTo>
                  <a:cubicBezTo>
                    <a:pt x="461" y="908"/>
                    <a:pt x="469" y="900"/>
                    <a:pt x="474" y="897"/>
                  </a:cubicBezTo>
                  <a:close/>
                  <a:moveTo>
                    <a:pt x="560" y="931"/>
                  </a:moveTo>
                  <a:cubicBezTo>
                    <a:pt x="560" y="931"/>
                    <a:pt x="560" y="931"/>
                    <a:pt x="561" y="931"/>
                  </a:cubicBezTo>
                  <a:lnTo>
                    <a:pt x="561" y="931"/>
                  </a:lnTo>
                  <a:cubicBezTo>
                    <a:pt x="560" y="931"/>
                    <a:pt x="560" y="931"/>
                    <a:pt x="560" y="931"/>
                  </a:cubicBezTo>
                  <a:close/>
                  <a:moveTo>
                    <a:pt x="631" y="954"/>
                  </a:moveTo>
                  <a:lnTo>
                    <a:pt x="631" y="954"/>
                  </a:lnTo>
                  <a:cubicBezTo>
                    <a:pt x="624" y="969"/>
                    <a:pt x="625" y="974"/>
                    <a:pt x="630" y="977"/>
                  </a:cubicBezTo>
                  <a:lnTo>
                    <a:pt x="630" y="977"/>
                  </a:lnTo>
                  <a:cubicBezTo>
                    <a:pt x="631" y="971"/>
                    <a:pt x="631" y="964"/>
                    <a:pt x="631" y="954"/>
                  </a:cubicBezTo>
                  <a:close/>
                  <a:moveTo>
                    <a:pt x="679" y="965"/>
                  </a:moveTo>
                  <a:cubicBezTo>
                    <a:pt x="679" y="965"/>
                    <a:pt x="679" y="966"/>
                    <a:pt x="679" y="966"/>
                  </a:cubicBezTo>
                  <a:cubicBezTo>
                    <a:pt x="682" y="972"/>
                    <a:pt x="685" y="976"/>
                    <a:pt x="689" y="978"/>
                  </a:cubicBezTo>
                  <a:lnTo>
                    <a:pt x="689" y="978"/>
                  </a:lnTo>
                  <a:cubicBezTo>
                    <a:pt x="684" y="971"/>
                    <a:pt x="681" y="965"/>
                    <a:pt x="679" y="965"/>
                  </a:cubicBezTo>
                  <a:close/>
                  <a:moveTo>
                    <a:pt x="667" y="978"/>
                  </a:moveTo>
                  <a:cubicBezTo>
                    <a:pt x="663" y="978"/>
                    <a:pt x="662" y="980"/>
                    <a:pt x="663" y="982"/>
                  </a:cubicBezTo>
                  <a:lnTo>
                    <a:pt x="663" y="982"/>
                  </a:lnTo>
                  <a:cubicBezTo>
                    <a:pt x="664" y="981"/>
                    <a:pt x="665" y="980"/>
                    <a:pt x="667" y="978"/>
                  </a:cubicBezTo>
                  <a:close/>
                  <a:moveTo>
                    <a:pt x="643" y="978"/>
                  </a:moveTo>
                  <a:cubicBezTo>
                    <a:pt x="643" y="989"/>
                    <a:pt x="643" y="1063"/>
                    <a:pt x="633" y="1063"/>
                  </a:cubicBezTo>
                  <a:cubicBezTo>
                    <a:pt x="633" y="1063"/>
                    <a:pt x="632" y="1062"/>
                    <a:pt x="631" y="1062"/>
                  </a:cubicBezTo>
                  <a:cubicBezTo>
                    <a:pt x="631" y="1026"/>
                    <a:pt x="631" y="1014"/>
                    <a:pt x="643" y="978"/>
                  </a:cubicBezTo>
                  <a:close/>
                  <a:moveTo>
                    <a:pt x="523" y="1"/>
                  </a:moveTo>
                  <a:cubicBezTo>
                    <a:pt x="519" y="1"/>
                    <a:pt x="515" y="1"/>
                    <a:pt x="512" y="2"/>
                  </a:cubicBezTo>
                  <a:cubicBezTo>
                    <a:pt x="450" y="23"/>
                    <a:pt x="396" y="153"/>
                    <a:pt x="320" y="153"/>
                  </a:cubicBezTo>
                  <a:cubicBezTo>
                    <a:pt x="309" y="153"/>
                    <a:pt x="298" y="151"/>
                    <a:pt x="286" y="145"/>
                  </a:cubicBezTo>
                  <a:lnTo>
                    <a:pt x="286" y="145"/>
                  </a:lnTo>
                  <a:cubicBezTo>
                    <a:pt x="302" y="157"/>
                    <a:pt x="303" y="161"/>
                    <a:pt x="299" y="161"/>
                  </a:cubicBezTo>
                  <a:cubicBezTo>
                    <a:pt x="293" y="161"/>
                    <a:pt x="277" y="154"/>
                    <a:pt x="271" y="149"/>
                  </a:cubicBezTo>
                  <a:lnTo>
                    <a:pt x="271" y="149"/>
                  </a:lnTo>
                  <a:cubicBezTo>
                    <a:pt x="267" y="164"/>
                    <a:pt x="286" y="194"/>
                    <a:pt x="286" y="204"/>
                  </a:cubicBezTo>
                  <a:cubicBezTo>
                    <a:pt x="276" y="194"/>
                    <a:pt x="268" y="190"/>
                    <a:pt x="262" y="190"/>
                  </a:cubicBezTo>
                  <a:cubicBezTo>
                    <a:pt x="241" y="190"/>
                    <a:pt x="243" y="241"/>
                    <a:pt x="259" y="270"/>
                  </a:cubicBezTo>
                  <a:lnTo>
                    <a:pt x="259" y="270"/>
                  </a:lnTo>
                  <a:cubicBezTo>
                    <a:pt x="248" y="263"/>
                    <a:pt x="223" y="252"/>
                    <a:pt x="214" y="252"/>
                  </a:cubicBezTo>
                  <a:cubicBezTo>
                    <a:pt x="226" y="276"/>
                    <a:pt x="226" y="288"/>
                    <a:pt x="238" y="300"/>
                  </a:cubicBezTo>
                  <a:cubicBezTo>
                    <a:pt x="210" y="288"/>
                    <a:pt x="193" y="277"/>
                    <a:pt x="187" y="277"/>
                  </a:cubicBezTo>
                  <a:cubicBezTo>
                    <a:pt x="181" y="277"/>
                    <a:pt x="189" y="291"/>
                    <a:pt x="214" y="335"/>
                  </a:cubicBezTo>
                  <a:cubicBezTo>
                    <a:pt x="203" y="335"/>
                    <a:pt x="48" y="431"/>
                    <a:pt x="95" y="466"/>
                  </a:cubicBezTo>
                  <a:cubicBezTo>
                    <a:pt x="89" y="463"/>
                    <a:pt x="81" y="462"/>
                    <a:pt x="73" y="462"/>
                  </a:cubicBezTo>
                  <a:cubicBezTo>
                    <a:pt x="49" y="462"/>
                    <a:pt x="24" y="475"/>
                    <a:pt x="60" y="502"/>
                  </a:cubicBezTo>
                  <a:cubicBezTo>
                    <a:pt x="39" y="502"/>
                    <a:pt x="28" y="502"/>
                    <a:pt x="17" y="495"/>
                  </a:cubicBezTo>
                  <a:lnTo>
                    <a:pt x="17" y="495"/>
                  </a:lnTo>
                  <a:cubicBezTo>
                    <a:pt x="17" y="492"/>
                    <a:pt x="16" y="490"/>
                    <a:pt x="12" y="490"/>
                  </a:cubicBezTo>
                  <a:cubicBezTo>
                    <a:pt x="12" y="490"/>
                    <a:pt x="12" y="490"/>
                    <a:pt x="12" y="490"/>
                  </a:cubicBezTo>
                  <a:lnTo>
                    <a:pt x="12" y="490"/>
                  </a:lnTo>
                  <a:cubicBezTo>
                    <a:pt x="12" y="498"/>
                    <a:pt x="13" y="501"/>
                    <a:pt x="15" y="501"/>
                  </a:cubicBezTo>
                  <a:cubicBezTo>
                    <a:pt x="15" y="501"/>
                    <a:pt x="15" y="500"/>
                    <a:pt x="16" y="500"/>
                  </a:cubicBezTo>
                  <a:lnTo>
                    <a:pt x="16" y="500"/>
                  </a:lnTo>
                  <a:cubicBezTo>
                    <a:pt x="34" y="527"/>
                    <a:pt x="107" y="573"/>
                    <a:pt x="107" y="573"/>
                  </a:cubicBezTo>
                  <a:cubicBezTo>
                    <a:pt x="12" y="573"/>
                    <a:pt x="143" y="669"/>
                    <a:pt x="84" y="728"/>
                  </a:cubicBezTo>
                  <a:cubicBezTo>
                    <a:pt x="89" y="722"/>
                    <a:pt x="98" y="719"/>
                    <a:pt x="107" y="719"/>
                  </a:cubicBezTo>
                  <a:cubicBezTo>
                    <a:pt x="116" y="719"/>
                    <a:pt x="125" y="722"/>
                    <a:pt x="131" y="728"/>
                  </a:cubicBezTo>
                  <a:cubicBezTo>
                    <a:pt x="107" y="760"/>
                    <a:pt x="105" y="760"/>
                    <a:pt x="109" y="760"/>
                  </a:cubicBezTo>
                  <a:cubicBezTo>
                    <a:pt x="111" y="760"/>
                    <a:pt x="115" y="760"/>
                    <a:pt x="119" y="764"/>
                  </a:cubicBezTo>
                  <a:cubicBezTo>
                    <a:pt x="117" y="763"/>
                    <a:pt x="115" y="763"/>
                    <a:pt x="112" y="763"/>
                  </a:cubicBezTo>
                  <a:cubicBezTo>
                    <a:pt x="86" y="763"/>
                    <a:pt x="72" y="816"/>
                    <a:pt x="40" y="816"/>
                  </a:cubicBezTo>
                  <a:cubicBezTo>
                    <a:pt x="35" y="816"/>
                    <a:pt x="30" y="815"/>
                    <a:pt x="24" y="812"/>
                  </a:cubicBezTo>
                  <a:lnTo>
                    <a:pt x="24" y="812"/>
                  </a:lnTo>
                  <a:cubicBezTo>
                    <a:pt x="31" y="825"/>
                    <a:pt x="38" y="831"/>
                    <a:pt x="47" y="831"/>
                  </a:cubicBezTo>
                  <a:lnTo>
                    <a:pt x="47" y="831"/>
                  </a:lnTo>
                  <a:cubicBezTo>
                    <a:pt x="38" y="836"/>
                    <a:pt x="30" y="841"/>
                    <a:pt x="24" y="847"/>
                  </a:cubicBezTo>
                  <a:cubicBezTo>
                    <a:pt x="0" y="883"/>
                    <a:pt x="119" y="883"/>
                    <a:pt x="107" y="883"/>
                  </a:cubicBezTo>
                  <a:cubicBezTo>
                    <a:pt x="149" y="925"/>
                    <a:pt x="182" y="1096"/>
                    <a:pt x="262" y="1096"/>
                  </a:cubicBezTo>
                  <a:cubicBezTo>
                    <a:pt x="273" y="1096"/>
                    <a:pt x="285" y="1093"/>
                    <a:pt x="298" y="1085"/>
                  </a:cubicBezTo>
                  <a:cubicBezTo>
                    <a:pt x="304" y="1151"/>
                    <a:pt x="366" y="1195"/>
                    <a:pt x="413" y="1195"/>
                  </a:cubicBezTo>
                  <a:cubicBezTo>
                    <a:pt x="440" y="1195"/>
                    <a:pt x="463" y="1181"/>
                    <a:pt x="468" y="1147"/>
                  </a:cubicBezTo>
                  <a:lnTo>
                    <a:pt x="468" y="1147"/>
                  </a:lnTo>
                  <a:cubicBezTo>
                    <a:pt x="502" y="1189"/>
                    <a:pt x="584" y="1241"/>
                    <a:pt x="633" y="1241"/>
                  </a:cubicBezTo>
                  <a:cubicBezTo>
                    <a:pt x="637" y="1241"/>
                    <a:pt x="640" y="1241"/>
                    <a:pt x="643" y="1240"/>
                  </a:cubicBezTo>
                  <a:cubicBezTo>
                    <a:pt x="643" y="1232"/>
                    <a:pt x="643" y="1224"/>
                    <a:pt x="639" y="1215"/>
                  </a:cubicBezTo>
                  <a:lnTo>
                    <a:pt x="639" y="1215"/>
                  </a:lnTo>
                  <a:cubicBezTo>
                    <a:pt x="646" y="1225"/>
                    <a:pt x="657" y="1236"/>
                    <a:pt x="663" y="1236"/>
                  </a:cubicBezTo>
                  <a:cubicBezTo>
                    <a:pt x="668" y="1236"/>
                    <a:pt x="671" y="1228"/>
                    <a:pt x="667" y="1204"/>
                  </a:cubicBezTo>
                  <a:lnTo>
                    <a:pt x="667" y="1204"/>
                  </a:lnTo>
                  <a:cubicBezTo>
                    <a:pt x="679" y="1216"/>
                    <a:pt x="679" y="1240"/>
                    <a:pt x="679" y="1252"/>
                  </a:cubicBezTo>
                  <a:cubicBezTo>
                    <a:pt x="679" y="1252"/>
                    <a:pt x="709" y="1222"/>
                    <a:pt x="709" y="1209"/>
                  </a:cubicBezTo>
                  <a:lnTo>
                    <a:pt x="709" y="1209"/>
                  </a:lnTo>
                  <a:cubicBezTo>
                    <a:pt x="727" y="1224"/>
                    <a:pt x="718" y="1233"/>
                    <a:pt x="727" y="1233"/>
                  </a:cubicBezTo>
                  <a:cubicBezTo>
                    <a:pt x="731" y="1233"/>
                    <a:pt x="737" y="1231"/>
                    <a:pt x="750" y="1228"/>
                  </a:cubicBezTo>
                  <a:cubicBezTo>
                    <a:pt x="750" y="1216"/>
                    <a:pt x="726" y="1157"/>
                    <a:pt x="726" y="1157"/>
                  </a:cubicBezTo>
                  <a:lnTo>
                    <a:pt x="726" y="1157"/>
                  </a:lnTo>
                  <a:cubicBezTo>
                    <a:pt x="742" y="1180"/>
                    <a:pt x="758" y="1190"/>
                    <a:pt x="772" y="1190"/>
                  </a:cubicBezTo>
                  <a:cubicBezTo>
                    <a:pt x="813" y="1190"/>
                    <a:pt x="845" y="1117"/>
                    <a:pt x="843" y="1086"/>
                  </a:cubicBezTo>
                  <a:lnTo>
                    <a:pt x="843" y="1086"/>
                  </a:lnTo>
                  <a:cubicBezTo>
                    <a:pt x="864" y="1112"/>
                    <a:pt x="886" y="1123"/>
                    <a:pt x="917" y="1133"/>
                  </a:cubicBezTo>
                  <a:cubicBezTo>
                    <a:pt x="917" y="1109"/>
                    <a:pt x="917" y="1085"/>
                    <a:pt x="905" y="1062"/>
                  </a:cubicBezTo>
                  <a:cubicBezTo>
                    <a:pt x="912" y="1059"/>
                    <a:pt x="922" y="1059"/>
                    <a:pt x="932" y="1059"/>
                  </a:cubicBezTo>
                  <a:cubicBezTo>
                    <a:pt x="939" y="1059"/>
                    <a:pt x="946" y="1059"/>
                    <a:pt x="953" y="1059"/>
                  </a:cubicBezTo>
                  <a:cubicBezTo>
                    <a:pt x="988" y="1059"/>
                    <a:pt x="1020" y="1054"/>
                    <a:pt x="988" y="990"/>
                  </a:cubicBezTo>
                  <a:cubicBezTo>
                    <a:pt x="1012" y="990"/>
                    <a:pt x="1024" y="1002"/>
                    <a:pt x="1048" y="1002"/>
                  </a:cubicBezTo>
                  <a:cubicBezTo>
                    <a:pt x="1048" y="943"/>
                    <a:pt x="1048" y="823"/>
                    <a:pt x="1143" y="764"/>
                  </a:cubicBezTo>
                  <a:cubicBezTo>
                    <a:pt x="1119" y="752"/>
                    <a:pt x="1107" y="740"/>
                    <a:pt x="1084" y="740"/>
                  </a:cubicBezTo>
                  <a:cubicBezTo>
                    <a:pt x="1096" y="728"/>
                    <a:pt x="1155" y="681"/>
                    <a:pt x="1084" y="681"/>
                  </a:cubicBezTo>
                  <a:cubicBezTo>
                    <a:pt x="893" y="692"/>
                    <a:pt x="965" y="716"/>
                    <a:pt x="857" y="788"/>
                  </a:cubicBezTo>
                  <a:cubicBezTo>
                    <a:pt x="893" y="800"/>
                    <a:pt x="893" y="800"/>
                    <a:pt x="857" y="800"/>
                  </a:cubicBezTo>
                  <a:cubicBezTo>
                    <a:pt x="881" y="812"/>
                    <a:pt x="893" y="812"/>
                    <a:pt x="917" y="812"/>
                  </a:cubicBezTo>
                  <a:cubicBezTo>
                    <a:pt x="881" y="823"/>
                    <a:pt x="857" y="823"/>
                    <a:pt x="834" y="823"/>
                  </a:cubicBezTo>
                  <a:cubicBezTo>
                    <a:pt x="846" y="835"/>
                    <a:pt x="846" y="835"/>
                    <a:pt x="857" y="847"/>
                  </a:cubicBezTo>
                  <a:cubicBezTo>
                    <a:pt x="848" y="842"/>
                    <a:pt x="842" y="839"/>
                    <a:pt x="840" y="839"/>
                  </a:cubicBezTo>
                  <a:cubicBezTo>
                    <a:pt x="838" y="839"/>
                    <a:pt x="843" y="845"/>
                    <a:pt x="857" y="859"/>
                  </a:cubicBezTo>
                  <a:cubicBezTo>
                    <a:pt x="838" y="859"/>
                    <a:pt x="826" y="851"/>
                    <a:pt x="823" y="842"/>
                  </a:cubicBezTo>
                  <a:lnTo>
                    <a:pt x="823" y="842"/>
                  </a:lnTo>
                  <a:cubicBezTo>
                    <a:pt x="820" y="867"/>
                    <a:pt x="784" y="962"/>
                    <a:pt x="758" y="962"/>
                  </a:cubicBezTo>
                  <a:cubicBezTo>
                    <a:pt x="750" y="962"/>
                    <a:pt x="743" y="953"/>
                    <a:pt x="738" y="931"/>
                  </a:cubicBezTo>
                  <a:lnTo>
                    <a:pt x="738" y="931"/>
                  </a:lnTo>
                  <a:cubicBezTo>
                    <a:pt x="738" y="954"/>
                    <a:pt x="750" y="978"/>
                    <a:pt x="762" y="1002"/>
                  </a:cubicBezTo>
                  <a:cubicBezTo>
                    <a:pt x="755" y="995"/>
                    <a:pt x="750" y="990"/>
                    <a:pt x="747" y="988"/>
                  </a:cubicBezTo>
                  <a:lnTo>
                    <a:pt x="747" y="988"/>
                  </a:lnTo>
                  <a:cubicBezTo>
                    <a:pt x="743" y="976"/>
                    <a:pt x="738" y="972"/>
                    <a:pt x="732" y="972"/>
                  </a:cubicBezTo>
                  <a:cubicBezTo>
                    <a:pt x="722" y="972"/>
                    <a:pt x="710" y="981"/>
                    <a:pt x="698" y="981"/>
                  </a:cubicBezTo>
                  <a:cubicBezTo>
                    <a:pt x="695" y="981"/>
                    <a:pt x="692" y="980"/>
                    <a:pt x="689" y="978"/>
                  </a:cubicBezTo>
                  <a:lnTo>
                    <a:pt x="689" y="978"/>
                  </a:lnTo>
                  <a:cubicBezTo>
                    <a:pt x="703" y="1002"/>
                    <a:pt x="725" y="1051"/>
                    <a:pt x="708" y="1051"/>
                  </a:cubicBezTo>
                  <a:cubicBezTo>
                    <a:pt x="706" y="1051"/>
                    <a:pt x="705" y="1050"/>
                    <a:pt x="703" y="1050"/>
                  </a:cubicBezTo>
                  <a:cubicBezTo>
                    <a:pt x="723" y="1050"/>
                    <a:pt x="665" y="998"/>
                    <a:pt x="663" y="982"/>
                  </a:cubicBezTo>
                  <a:lnTo>
                    <a:pt x="663" y="982"/>
                  </a:lnTo>
                  <a:cubicBezTo>
                    <a:pt x="659" y="986"/>
                    <a:pt x="657" y="987"/>
                    <a:pt x="655" y="987"/>
                  </a:cubicBezTo>
                  <a:cubicBezTo>
                    <a:pt x="652" y="987"/>
                    <a:pt x="649" y="984"/>
                    <a:pt x="643" y="978"/>
                  </a:cubicBezTo>
                  <a:cubicBezTo>
                    <a:pt x="638" y="978"/>
                    <a:pt x="634" y="978"/>
                    <a:pt x="630" y="977"/>
                  </a:cubicBezTo>
                  <a:lnTo>
                    <a:pt x="630" y="977"/>
                  </a:lnTo>
                  <a:cubicBezTo>
                    <a:pt x="629" y="987"/>
                    <a:pt x="627" y="991"/>
                    <a:pt x="625" y="991"/>
                  </a:cubicBezTo>
                  <a:cubicBezTo>
                    <a:pt x="621" y="991"/>
                    <a:pt x="615" y="981"/>
                    <a:pt x="612" y="981"/>
                  </a:cubicBezTo>
                  <a:cubicBezTo>
                    <a:pt x="609" y="981"/>
                    <a:pt x="607" y="986"/>
                    <a:pt x="607" y="1002"/>
                  </a:cubicBezTo>
                  <a:cubicBezTo>
                    <a:pt x="607" y="982"/>
                    <a:pt x="607" y="974"/>
                    <a:pt x="605" y="974"/>
                  </a:cubicBezTo>
                  <a:cubicBezTo>
                    <a:pt x="604" y="974"/>
                    <a:pt x="601" y="979"/>
                    <a:pt x="595" y="990"/>
                  </a:cubicBezTo>
                  <a:cubicBezTo>
                    <a:pt x="595" y="978"/>
                    <a:pt x="595" y="966"/>
                    <a:pt x="595" y="954"/>
                  </a:cubicBezTo>
                  <a:cubicBezTo>
                    <a:pt x="595" y="954"/>
                    <a:pt x="584" y="954"/>
                    <a:pt x="584" y="943"/>
                  </a:cubicBezTo>
                  <a:lnTo>
                    <a:pt x="584" y="943"/>
                  </a:lnTo>
                  <a:cubicBezTo>
                    <a:pt x="584" y="966"/>
                    <a:pt x="595" y="978"/>
                    <a:pt x="584" y="1002"/>
                  </a:cubicBezTo>
                  <a:cubicBezTo>
                    <a:pt x="582" y="1005"/>
                    <a:pt x="581" y="1006"/>
                    <a:pt x="580" y="1006"/>
                  </a:cubicBezTo>
                  <a:cubicBezTo>
                    <a:pt x="572" y="1006"/>
                    <a:pt x="570" y="935"/>
                    <a:pt x="561" y="931"/>
                  </a:cubicBezTo>
                  <a:lnTo>
                    <a:pt x="561" y="931"/>
                  </a:lnTo>
                  <a:cubicBezTo>
                    <a:pt x="569" y="935"/>
                    <a:pt x="524" y="1002"/>
                    <a:pt x="524" y="1002"/>
                  </a:cubicBezTo>
                  <a:cubicBezTo>
                    <a:pt x="521" y="978"/>
                    <a:pt x="518" y="970"/>
                    <a:pt x="516" y="970"/>
                  </a:cubicBezTo>
                  <a:cubicBezTo>
                    <a:pt x="512" y="970"/>
                    <a:pt x="509" y="1015"/>
                    <a:pt x="502" y="1015"/>
                  </a:cubicBezTo>
                  <a:cubicBezTo>
                    <a:pt x="501" y="1015"/>
                    <a:pt x="501" y="1015"/>
                    <a:pt x="500" y="1014"/>
                  </a:cubicBezTo>
                  <a:cubicBezTo>
                    <a:pt x="500" y="990"/>
                    <a:pt x="512" y="966"/>
                    <a:pt x="512" y="943"/>
                  </a:cubicBezTo>
                  <a:cubicBezTo>
                    <a:pt x="500" y="943"/>
                    <a:pt x="491" y="949"/>
                    <a:pt x="485" y="960"/>
                  </a:cubicBezTo>
                  <a:lnTo>
                    <a:pt x="485" y="960"/>
                  </a:lnTo>
                  <a:cubicBezTo>
                    <a:pt x="490" y="939"/>
                    <a:pt x="495" y="919"/>
                    <a:pt x="488" y="919"/>
                  </a:cubicBezTo>
                  <a:cubicBezTo>
                    <a:pt x="488" y="919"/>
                    <a:pt x="479" y="931"/>
                    <a:pt x="470" y="943"/>
                  </a:cubicBezTo>
                  <a:cubicBezTo>
                    <a:pt x="470" y="942"/>
                    <a:pt x="470" y="941"/>
                    <a:pt x="469" y="941"/>
                  </a:cubicBezTo>
                  <a:cubicBezTo>
                    <a:pt x="467" y="941"/>
                    <a:pt x="462" y="945"/>
                    <a:pt x="453" y="954"/>
                  </a:cubicBezTo>
                  <a:cubicBezTo>
                    <a:pt x="478" y="908"/>
                    <a:pt x="481" y="896"/>
                    <a:pt x="477" y="896"/>
                  </a:cubicBezTo>
                  <a:cubicBezTo>
                    <a:pt x="476" y="896"/>
                    <a:pt x="475" y="896"/>
                    <a:pt x="474" y="897"/>
                  </a:cubicBezTo>
                  <a:lnTo>
                    <a:pt x="474" y="897"/>
                  </a:lnTo>
                  <a:cubicBezTo>
                    <a:pt x="475" y="893"/>
                    <a:pt x="476" y="889"/>
                    <a:pt x="476" y="883"/>
                  </a:cubicBezTo>
                  <a:lnTo>
                    <a:pt x="476" y="883"/>
                  </a:lnTo>
                  <a:cubicBezTo>
                    <a:pt x="464" y="900"/>
                    <a:pt x="459" y="907"/>
                    <a:pt x="458" y="910"/>
                  </a:cubicBezTo>
                  <a:lnTo>
                    <a:pt x="458" y="910"/>
                  </a:lnTo>
                  <a:cubicBezTo>
                    <a:pt x="446" y="899"/>
                    <a:pt x="433" y="862"/>
                    <a:pt x="428" y="848"/>
                  </a:cubicBezTo>
                  <a:lnTo>
                    <a:pt x="428" y="848"/>
                  </a:lnTo>
                  <a:cubicBezTo>
                    <a:pt x="416" y="860"/>
                    <a:pt x="393" y="883"/>
                    <a:pt x="381" y="895"/>
                  </a:cubicBezTo>
                  <a:cubicBezTo>
                    <a:pt x="381" y="885"/>
                    <a:pt x="383" y="877"/>
                    <a:pt x="387" y="870"/>
                  </a:cubicBezTo>
                  <a:lnTo>
                    <a:pt x="387" y="870"/>
                  </a:lnTo>
                  <a:cubicBezTo>
                    <a:pt x="383" y="874"/>
                    <a:pt x="379" y="876"/>
                    <a:pt x="376" y="876"/>
                  </a:cubicBezTo>
                  <a:cubicBezTo>
                    <a:pt x="372" y="876"/>
                    <a:pt x="369" y="870"/>
                    <a:pt x="369" y="859"/>
                  </a:cubicBezTo>
                  <a:cubicBezTo>
                    <a:pt x="380" y="849"/>
                    <a:pt x="409" y="828"/>
                    <a:pt x="433" y="807"/>
                  </a:cubicBezTo>
                  <a:lnTo>
                    <a:pt x="433" y="807"/>
                  </a:lnTo>
                  <a:cubicBezTo>
                    <a:pt x="419" y="820"/>
                    <a:pt x="411" y="822"/>
                    <a:pt x="404" y="822"/>
                  </a:cubicBezTo>
                  <a:cubicBezTo>
                    <a:pt x="399" y="822"/>
                    <a:pt x="395" y="821"/>
                    <a:pt x="390" y="821"/>
                  </a:cubicBezTo>
                  <a:cubicBezTo>
                    <a:pt x="382" y="821"/>
                    <a:pt x="373" y="823"/>
                    <a:pt x="357" y="835"/>
                  </a:cubicBezTo>
                  <a:cubicBezTo>
                    <a:pt x="357" y="830"/>
                    <a:pt x="357" y="827"/>
                    <a:pt x="359" y="825"/>
                  </a:cubicBezTo>
                  <a:lnTo>
                    <a:pt x="359" y="825"/>
                  </a:lnTo>
                  <a:cubicBezTo>
                    <a:pt x="346" y="829"/>
                    <a:pt x="331" y="835"/>
                    <a:pt x="322" y="835"/>
                  </a:cubicBezTo>
                  <a:cubicBezTo>
                    <a:pt x="329" y="813"/>
                    <a:pt x="337" y="804"/>
                    <a:pt x="323" y="804"/>
                  </a:cubicBezTo>
                  <a:cubicBezTo>
                    <a:pt x="315" y="804"/>
                    <a:pt x="300" y="807"/>
                    <a:pt x="274" y="812"/>
                  </a:cubicBezTo>
                  <a:cubicBezTo>
                    <a:pt x="310" y="800"/>
                    <a:pt x="298" y="800"/>
                    <a:pt x="274" y="800"/>
                  </a:cubicBezTo>
                  <a:cubicBezTo>
                    <a:pt x="284" y="791"/>
                    <a:pt x="293" y="785"/>
                    <a:pt x="299" y="781"/>
                  </a:cubicBezTo>
                  <a:lnTo>
                    <a:pt x="299" y="781"/>
                  </a:lnTo>
                  <a:cubicBezTo>
                    <a:pt x="300" y="781"/>
                    <a:pt x="301" y="781"/>
                    <a:pt x="301" y="781"/>
                  </a:cubicBezTo>
                  <a:cubicBezTo>
                    <a:pt x="305" y="781"/>
                    <a:pt x="311" y="779"/>
                    <a:pt x="322" y="776"/>
                  </a:cubicBezTo>
                  <a:cubicBezTo>
                    <a:pt x="326" y="771"/>
                    <a:pt x="326" y="768"/>
                    <a:pt x="323" y="767"/>
                  </a:cubicBezTo>
                  <a:lnTo>
                    <a:pt x="323" y="767"/>
                  </a:lnTo>
                  <a:cubicBezTo>
                    <a:pt x="316" y="770"/>
                    <a:pt x="309" y="774"/>
                    <a:pt x="299" y="781"/>
                  </a:cubicBezTo>
                  <a:lnTo>
                    <a:pt x="299" y="781"/>
                  </a:lnTo>
                  <a:cubicBezTo>
                    <a:pt x="294" y="779"/>
                    <a:pt x="302" y="772"/>
                    <a:pt x="310" y="764"/>
                  </a:cubicBezTo>
                  <a:cubicBezTo>
                    <a:pt x="310" y="764"/>
                    <a:pt x="319" y="764"/>
                    <a:pt x="323" y="767"/>
                  </a:cubicBezTo>
                  <a:lnTo>
                    <a:pt x="323" y="767"/>
                  </a:lnTo>
                  <a:cubicBezTo>
                    <a:pt x="338" y="759"/>
                    <a:pt x="352" y="756"/>
                    <a:pt x="393" y="728"/>
                  </a:cubicBezTo>
                  <a:lnTo>
                    <a:pt x="393" y="728"/>
                  </a:lnTo>
                  <a:cubicBezTo>
                    <a:pt x="357" y="740"/>
                    <a:pt x="334" y="752"/>
                    <a:pt x="298" y="752"/>
                  </a:cubicBezTo>
                  <a:cubicBezTo>
                    <a:pt x="322" y="752"/>
                    <a:pt x="381" y="728"/>
                    <a:pt x="298" y="728"/>
                  </a:cubicBezTo>
                  <a:cubicBezTo>
                    <a:pt x="298" y="728"/>
                    <a:pt x="310" y="681"/>
                    <a:pt x="310" y="681"/>
                  </a:cubicBezTo>
                  <a:lnTo>
                    <a:pt x="298" y="681"/>
                  </a:lnTo>
                  <a:cubicBezTo>
                    <a:pt x="287" y="684"/>
                    <a:pt x="279" y="686"/>
                    <a:pt x="272" y="686"/>
                  </a:cubicBezTo>
                  <a:cubicBezTo>
                    <a:pt x="255" y="686"/>
                    <a:pt x="247" y="677"/>
                    <a:pt x="238" y="669"/>
                  </a:cubicBezTo>
                  <a:cubicBezTo>
                    <a:pt x="298" y="645"/>
                    <a:pt x="214" y="645"/>
                    <a:pt x="298" y="645"/>
                  </a:cubicBezTo>
                  <a:cubicBezTo>
                    <a:pt x="238" y="609"/>
                    <a:pt x="250" y="633"/>
                    <a:pt x="262" y="609"/>
                  </a:cubicBezTo>
                  <a:cubicBezTo>
                    <a:pt x="250" y="609"/>
                    <a:pt x="131" y="550"/>
                    <a:pt x="119" y="550"/>
                  </a:cubicBezTo>
                  <a:cubicBezTo>
                    <a:pt x="191" y="550"/>
                    <a:pt x="179" y="585"/>
                    <a:pt x="250" y="597"/>
                  </a:cubicBezTo>
                  <a:cubicBezTo>
                    <a:pt x="244" y="591"/>
                    <a:pt x="244" y="588"/>
                    <a:pt x="250" y="588"/>
                  </a:cubicBezTo>
                  <a:cubicBezTo>
                    <a:pt x="256" y="588"/>
                    <a:pt x="268" y="591"/>
                    <a:pt x="286" y="597"/>
                  </a:cubicBezTo>
                  <a:cubicBezTo>
                    <a:pt x="262" y="585"/>
                    <a:pt x="262" y="585"/>
                    <a:pt x="298" y="573"/>
                  </a:cubicBezTo>
                  <a:cubicBezTo>
                    <a:pt x="262" y="562"/>
                    <a:pt x="226" y="526"/>
                    <a:pt x="203" y="490"/>
                  </a:cubicBezTo>
                  <a:lnTo>
                    <a:pt x="203" y="490"/>
                  </a:lnTo>
                  <a:cubicBezTo>
                    <a:pt x="286" y="550"/>
                    <a:pt x="250" y="526"/>
                    <a:pt x="310" y="562"/>
                  </a:cubicBezTo>
                  <a:cubicBezTo>
                    <a:pt x="298" y="550"/>
                    <a:pt x="286" y="538"/>
                    <a:pt x="274" y="526"/>
                  </a:cubicBezTo>
                  <a:lnTo>
                    <a:pt x="274" y="526"/>
                  </a:lnTo>
                  <a:cubicBezTo>
                    <a:pt x="286" y="538"/>
                    <a:pt x="298" y="538"/>
                    <a:pt x="310" y="538"/>
                  </a:cubicBezTo>
                  <a:cubicBezTo>
                    <a:pt x="286" y="526"/>
                    <a:pt x="274" y="514"/>
                    <a:pt x="274" y="490"/>
                  </a:cubicBezTo>
                  <a:lnTo>
                    <a:pt x="274" y="490"/>
                  </a:lnTo>
                  <a:cubicBezTo>
                    <a:pt x="283" y="508"/>
                    <a:pt x="291" y="519"/>
                    <a:pt x="300" y="519"/>
                  </a:cubicBezTo>
                  <a:cubicBezTo>
                    <a:pt x="303" y="519"/>
                    <a:pt x="307" y="517"/>
                    <a:pt x="310" y="514"/>
                  </a:cubicBezTo>
                  <a:cubicBezTo>
                    <a:pt x="238" y="442"/>
                    <a:pt x="381" y="502"/>
                    <a:pt x="298" y="407"/>
                  </a:cubicBezTo>
                  <a:lnTo>
                    <a:pt x="298" y="407"/>
                  </a:lnTo>
                  <a:cubicBezTo>
                    <a:pt x="310" y="419"/>
                    <a:pt x="334" y="442"/>
                    <a:pt x="345" y="454"/>
                  </a:cubicBezTo>
                  <a:cubicBezTo>
                    <a:pt x="357" y="454"/>
                    <a:pt x="226" y="323"/>
                    <a:pt x="238" y="311"/>
                  </a:cubicBezTo>
                  <a:lnTo>
                    <a:pt x="238" y="311"/>
                  </a:lnTo>
                  <a:cubicBezTo>
                    <a:pt x="286" y="347"/>
                    <a:pt x="322" y="395"/>
                    <a:pt x="357" y="442"/>
                  </a:cubicBezTo>
                  <a:cubicBezTo>
                    <a:pt x="393" y="442"/>
                    <a:pt x="322" y="383"/>
                    <a:pt x="322" y="383"/>
                  </a:cubicBezTo>
                  <a:lnTo>
                    <a:pt x="322" y="383"/>
                  </a:lnTo>
                  <a:cubicBezTo>
                    <a:pt x="345" y="395"/>
                    <a:pt x="357" y="407"/>
                    <a:pt x="381" y="419"/>
                  </a:cubicBezTo>
                  <a:cubicBezTo>
                    <a:pt x="357" y="395"/>
                    <a:pt x="345" y="383"/>
                    <a:pt x="334" y="359"/>
                  </a:cubicBezTo>
                  <a:lnTo>
                    <a:pt x="334" y="359"/>
                  </a:lnTo>
                  <a:cubicBezTo>
                    <a:pt x="357" y="371"/>
                    <a:pt x="369" y="395"/>
                    <a:pt x="381" y="419"/>
                  </a:cubicBezTo>
                  <a:cubicBezTo>
                    <a:pt x="369" y="395"/>
                    <a:pt x="357" y="371"/>
                    <a:pt x="357" y="347"/>
                  </a:cubicBezTo>
                  <a:lnTo>
                    <a:pt x="357" y="347"/>
                  </a:lnTo>
                  <a:cubicBezTo>
                    <a:pt x="374" y="402"/>
                    <a:pt x="384" y="422"/>
                    <a:pt x="389" y="422"/>
                  </a:cubicBezTo>
                  <a:cubicBezTo>
                    <a:pt x="401" y="422"/>
                    <a:pt x="395" y="336"/>
                    <a:pt x="387" y="301"/>
                  </a:cubicBezTo>
                  <a:lnTo>
                    <a:pt x="387" y="301"/>
                  </a:lnTo>
                  <a:cubicBezTo>
                    <a:pt x="398" y="324"/>
                    <a:pt x="409" y="351"/>
                    <a:pt x="429" y="371"/>
                  </a:cubicBezTo>
                  <a:cubicBezTo>
                    <a:pt x="393" y="311"/>
                    <a:pt x="381" y="240"/>
                    <a:pt x="369" y="169"/>
                  </a:cubicBezTo>
                  <a:lnTo>
                    <a:pt x="369" y="169"/>
                  </a:lnTo>
                  <a:cubicBezTo>
                    <a:pt x="375" y="179"/>
                    <a:pt x="380" y="185"/>
                    <a:pt x="384" y="185"/>
                  </a:cubicBezTo>
                  <a:cubicBezTo>
                    <a:pt x="389" y="185"/>
                    <a:pt x="393" y="176"/>
                    <a:pt x="393" y="157"/>
                  </a:cubicBezTo>
                  <a:cubicBezTo>
                    <a:pt x="402" y="240"/>
                    <a:pt x="419" y="316"/>
                    <a:pt x="454" y="374"/>
                  </a:cubicBezTo>
                  <a:lnTo>
                    <a:pt x="454" y="374"/>
                  </a:lnTo>
                  <a:cubicBezTo>
                    <a:pt x="441" y="342"/>
                    <a:pt x="443" y="305"/>
                    <a:pt x="453" y="276"/>
                  </a:cubicBezTo>
                  <a:lnTo>
                    <a:pt x="453" y="276"/>
                  </a:lnTo>
                  <a:cubicBezTo>
                    <a:pt x="465" y="300"/>
                    <a:pt x="465" y="335"/>
                    <a:pt x="476" y="359"/>
                  </a:cubicBezTo>
                  <a:cubicBezTo>
                    <a:pt x="482" y="347"/>
                    <a:pt x="485" y="341"/>
                    <a:pt x="487" y="341"/>
                  </a:cubicBezTo>
                  <a:cubicBezTo>
                    <a:pt x="488" y="341"/>
                    <a:pt x="488" y="345"/>
                    <a:pt x="488" y="353"/>
                  </a:cubicBezTo>
                  <a:lnTo>
                    <a:pt x="488" y="353"/>
                  </a:lnTo>
                  <a:cubicBezTo>
                    <a:pt x="491" y="350"/>
                    <a:pt x="497" y="346"/>
                    <a:pt x="503" y="346"/>
                  </a:cubicBezTo>
                  <a:cubicBezTo>
                    <a:pt x="509" y="346"/>
                    <a:pt x="516" y="350"/>
                    <a:pt x="520" y="360"/>
                  </a:cubicBezTo>
                  <a:lnTo>
                    <a:pt x="520" y="360"/>
                  </a:lnTo>
                  <a:cubicBezTo>
                    <a:pt x="497" y="291"/>
                    <a:pt x="465" y="213"/>
                    <a:pt x="465" y="145"/>
                  </a:cubicBezTo>
                  <a:lnTo>
                    <a:pt x="465" y="145"/>
                  </a:lnTo>
                  <a:cubicBezTo>
                    <a:pt x="524" y="181"/>
                    <a:pt x="500" y="252"/>
                    <a:pt x="524" y="323"/>
                  </a:cubicBezTo>
                  <a:cubicBezTo>
                    <a:pt x="524" y="306"/>
                    <a:pt x="524" y="297"/>
                    <a:pt x="526" y="297"/>
                  </a:cubicBezTo>
                  <a:cubicBezTo>
                    <a:pt x="527" y="297"/>
                    <a:pt x="530" y="306"/>
                    <a:pt x="536" y="323"/>
                  </a:cubicBezTo>
                  <a:cubicBezTo>
                    <a:pt x="536" y="300"/>
                    <a:pt x="548" y="216"/>
                    <a:pt x="572" y="181"/>
                  </a:cubicBezTo>
                  <a:cubicBezTo>
                    <a:pt x="572" y="263"/>
                    <a:pt x="618" y="252"/>
                    <a:pt x="631" y="309"/>
                  </a:cubicBezTo>
                  <a:lnTo>
                    <a:pt x="631" y="309"/>
                  </a:lnTo>
                  <a:cubicBezTo>
                    <a:pt x="636" y="293"/>
                    <a:pt x="655" y="239"/>
                    <a:pt x="649" y="239"/>
                  </a:cubicBezTo>
                  <a:cubicBezTo>
                    <a:pt x="647" y="239"/>
                    <a:pt x="641" y="246"/>
                    <a:pt x="631" y="264"/>
                  </a:cubicBezTo>
                  <a:cubicBezTo>
                    <a:pt x="631" y="218"/>
                    <a:pt x="642" y="183"/>
                    <a:pt x="675" y="148"/>
                  </a:cubicBezTo>
                  <a:lnTo>
                    <a:pt x="675" y="148"/>
                  </a:lnTo>
                  <a:cubicBezTo>
                    <a:pt x="676" y="151"/>
                    <a:pt x="686" y="153"/>
                    <a:pt x="700" y="153"/>
                  </a:cubicBezTo>
                  <a:cubicBezTo>
                    <a:pt x="725" y="153"/>
                    <a:pt x="762" y="147"/>
                    <a:pt x="762" y="133"/>
                  </a:cubicBezTo>
                  <a:lnTo>
                    <a:pt x="762" y="133"/>
                  </a:lnTo>
                  <a:cubicBezTo>
                    <a:pt x="762" y="224"/>
                    <a:pt x="758" y="252"/>
                    <a:pt x="751" y="252"/>
                  </a:cubicBezTo>
                  <a:cubicBezTo>
                    <a:pt x="741" y="252"/>
                    <a:pt x="724" y="192"/>
                    <a:pt x="703" y="192"/>
                  </a:cubicBezTo>
                  <a:cubicBezTo>
                    <a:pt x="726" y="216"/>
                    <a:pt x="715" y="216"/>
                    <a:pt x="691" y="216"/>
                  </a:cubicBezTo>
                  <a:cubicBezTo>
                    <a:pt x="715" y="240"/>
                    <a:pt x="738" y="252"/>
                    <a:pt x="750" y="276"/>
                  </a:cubicBezTo>
                  <a:cubicBezTo>
                    <a:pt x="750" y="276"/>
                    <a:pt x="799" y="178"/>
                    <a:pt x="830" y="178"/>
                  </a:cubicBezTo>
                  <a:cubicBezTo>
                    <a:pt x="836" y="178"/>
                    <a:pt x="841" y="182"/>
                    <a:pt x="846" y="192"/>
                  </a:cubicBezTo>
                  <a:cubicBezTo>
                    <a:pt x="846" y="194"/>
                    <a:pt x="847" y="195"/>
                    <a:pt x="847" y="197"/>
                  </a:cubicBezTo>
                  <a:lnTo>
                    <a:pt x="847" y="197"/>
                  </a:lnTo>
                  <a:cubicBezTo>
                    <a:pt x="870" y="188"/>
                    <a:pt x="902" y="169"/>
                    <a:pt x="917" y="133"/>
                  </a:cubicBezTo>
                  <a:lnTo>
                    <a:pt x="917" y="133"/>
                  </a:lnTo>
                  <a:cubicBezTo>
                    <a:pt x="893" y="145"/>
                    <a:pt x="881" y="157"/>
                    <a:pt x="869" y="169"/>
                  </a:cubicBezTo>
                  <a:cubicBezTo>
                    <a:pt x="869" y="145"/>
                    <a:pt x="869" y="121"/>
                    <a:pt x="869" y="97"/>
                  </a:cubicBezTo>
                  <a:cubicBezTo>
                    <a:pt x="857" y="121"/>
                    <a:pt x="810" y="145"/>
                    <a:pt x="798" y="157"/>
                  </a:cubicBezTo>
                  <a:cubicBezTo>
                    <a:pt x="805" y="142"/>
                    <a:pt x="808" y="132"/>
                    <a:pt x="804" y="132"/>
                  </a:cubicBezTo>
                  <a:cubicBezTo>
                    <a:pt x="801" y="132"/>
                    <a:pt x="795" y="136"/>
                    <a:pt x="786" y="145"/>
                  </a:cubicBezTo>
                  <a:cubicBezTo>
                    <a:pt x="786" y="133"/>
                    <a:pt x="786" y="109"/>
                    <a:pt x="810" y="85"/>
                  </a:cubicBezTo>
                  <a:cubicBezTo>
                    <a:pt x="732" y="74"/>
                    <a:pt x="582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7144;p43">
              <a:extLst>
                <a:ext uri="{FF2B5EF4-FFF2-40B4-BE49-F238E27FC236}">
                  <a16:creationId xmlns:a16="http://schemas.microsoft.com/office/drawing/2014/main" id="{487B583D-8FE3-4AA1-98A5-6F1FAC4B6DA2}"/>
                </a:ext>
              </a:extLst>
            </p:cNvPr>
            <p:cNvSpPr/>
            <p:nvPr/>
          </p:nvSpPr>
          <p:spPr>
            <a:xfrm>
              <a:off x="1899425" y="2633950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3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7145;p43">
              <a:extLst>
                <a:ext uri="{FF2B5EF4-FFF2-40B4-BE49-F238E27FC236}">
                  <a16:creationId xmlns:a16="http://schemas.microsoft.com/office/drawing/2014/main" id="{3270E7E4-F3EC-4C5D-888C-F625B2773E20}"/>
                </a:ext>
              </a:extLst>
            </p:cNvPr>
            <p:cNvSpPr/>
            <p:nvPr/>
          </p:nvSpPr>
          <p:spPr>
            <a:xfrm>
              <a:off x="1910350" y="2614725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1"/>
                  </a:moveTo>
                  <a:cubicBezTo>
                    <a:pt x="0" y="25"/>
                    <a:pt x="36" y="1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7146;p43">
              <a:extLst>
                <a:ext uri="{FF2B5EF4-FFF2-40B4-BE49-F238E27FC236}">
                  <a16:creationId xmlns:a16="http://schemas.microsoft.com/office/drawing/2014/main" id="{D309E180-C7BD-4678-868B-A9642C82C0E1}"/>
                </a:ext>
              </a:extLst>
            </p:cNvPr>
            <p:cNvSpPr/>
            <p:nvPr/>
          </p:nvSpPr>
          <p:spPr>
            <a:xfrm>
              <a:off x="1910350" y="261975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5" y="1"/>
                  </a:moveTo>
                  <a:cubicBezTo>
                    <a:pt x="13" y="1"/>
                    <a:pt x="6" y="4"/>
                    <a:pt x="2" y="9"/>
                  </a:cubicBezTo>
                  <a:lnTo>
                    <a:pt x="2" y="9"/>
                  </a:lnTo>
                  <a:cubicBezTo>
                    <a:pt x="1" y="9"/>
                    <a:pt x="0" y="11"/>
                    <a:pt x="0" y="14"/>
                  </a:cubicBezTo>
                  <a:cubicBezTo>
                    <a:pt x="5" y="14"/>
                    <a:pt x="6" y="12"/>
                    <a:pt x="5" y="11"/>
                  </a:cubicBezTo>
                  <a:lnTo>
                    <a:pt x="5" y="11"/>
                  </a:lnTo>
                  <a:cubicBezTo>
                    <a:pt x="16" y="3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7147;p43">
              <a:extLst>
                <a:ext uri="{FF2B5EF4-FFF2-40B4-BE49-F238E27FC236}">
                  <a16:creationId xmlns:a16="http://schemas.microsoft.com/office/drawing/2014/main" id="{B3620179-3FD2-4574-B8D2-BB7B917D73F8}"/>
                </a:ext>
              </a:extLst>
            </p:cNvPr>
            <p:cNvSpPr/>
            <p:nvPr/>
          </p:nvSpPr>
          <p:spPr>
            <a:xfrm>
              <a:off x="1910075" y="2616875"/>
              <a:ext cx="300" cy="575"/>
            </a:xfrm>
            <a:custGeom>
              <a:avLst/>
              <a:gdLst/>
              <a:ahLst/>
              <a:cxnLst/>
              <a:rect l="l" t="t" r="r" b="b"/>
              <a:pathLst>
                <a:path w="12" h="23" extrusionOk="0">
                  <a:moveTo>
                    <a:pt x="3" y="1"/>
                  </a:moveTo>
                  <a:cubicBezTo>
                    <a:pt x="1" y="1"/>
                    <a:pt x="3" y="22"/>
                    <a:pt x="11" y="22"/>
                  </a:cubicBezTo>
                  <a:cubicBezTo>
                    <a:pt x="7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7148;p43">
              <a:extLst>
                <a:ext uri="{FF2B5EF4-FFF2-40B4-BE49-F238E27FC236}">
                  <a16:creationId xmlns:a16="http://schemas.microsoft.com/office/drawing/2014/main" id="{6031764B-80B2-4DCE-953F-1971FF4546A6}"/>
                </a:ext>
              </a:extLst>
            </p:cNvPr>
            <p:cNvSpPr/>
            <p:nvPr/>
          </p:nvSpPr>
          <p:spPr>
            <a:xfrm>
              <a:off x="1910350" y="26174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0" y="0"/>
                    <a:pt x="0" y="0"/>
                    <a:pt x="12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7149;p43">
              <a:extLst>
                <a:ext uri="{FF2B5EF4-FFF2-40B4-BE49-F238E27FC236}">
                  <a16:creationId xmlns:a16="http://schemas.microsoft.com/office/drawing/2014/main" id="{2D847559-8C4C-4A2F-8D56-3165AD280F90}"/>
                </a:ext>
              </a:extLst>
            </p:cNvPr>
            <p:cNvSpPr/>
            <p:nvPr/>
          </p:nvSpPr>
          <p:spPr>
            <a:xfrm>
              <a:off x="1908375" y="2613675"/>
              <a:ext cx="1050" cy="850"/>
            </a:xfrm>
            <a:custGeom>
              <a:avLst/>
              <a:gdLst/>
              <a:ahLst/>
              <a:cxnLst/>
              <a:rect l="l" t="t" r="r" b="b"/>
              <a:pathLst>
                <a:path w="42" h="34" extrusionOk="0">
                  <a:moveTo>
                    <a:pt x="37" y="1"/>
                  </a:moveTo>
                  <a:cubicBezTo>
                    <a:pt x="35" y="1"/>
                    <a:pt x="1" y="31"/>
                    <a:pt x="20" y="31"/>
                  </a:cubicBezTo>
                  <a:cubicBezTo>
                    <a:pt x="20" y="33"/>
                    <a:pt x="20" y="34"/>
                    <a:pt x="21" y="34"/>
                  </a:cubicBezTo>
                  <a:cubicBezTo>
                    <a:pt x="26" y="34"/>
                    <a:pt x="42" y="7"/>
                    <a:pt x="32" y="7"/>
                  </a:cubicBezTo>
                  <a:cubicBezTo>
                    <a:pt x="36" y="2"/>
                    <a:pt x="38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7150;p43">
              <a:extLst>
                <a:ext uri="{FF2B5EF4-FFF2-40B4-BE49-F238E27FC236}">
                  <a16:creationId xmlns:a16="http://schemas.microsoft.com/office/drawing/2014/main" id="{D9CBAEA5-6C56-46E7-9BBB-37B39164A853}"/>
                </a:ext>
              </a:extLst>
            </p:cNvPr>
            <p:cNvSpPr/>
            <p:nvPr/>
          </p:nvSpPr>
          <p:spPr>
            <a:xfrm>
              <a:off x="1908975" y="2618000"/>
              <a:ext cx="500" cy="850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20" y="1"/>
                  </a:moveTo>
                  <a:lnTo>
                    <a:pt x="20" y="1"/>
                  </a:lnTo>
                  <a:cubicBezTo>
                    <a:pt x="5" y="25"/>
                    <a:pt x="0" y="34"/>
                    <a:pt x="1" y="34"/>
                  </a:cubicBezTo>
                  <a:cubicBezTo>
                    <a:pt x="1" y="34"/>
                    <a:pt x="13" y="15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7151;p43">
              <a:extLst>
                <a:ext uri="{FF2B5EF4-FFF2-40B4-BE49-F238E27FC236}">
                  <a16:creationId xmlns:a16="http://schemas.microsoft.com/office/drawing/2014/main" id="{F63B5A0D-4C20-445D-93CC-3360AF76C900}"/>
                </a:ext>
              </a:extLst>
            </p:cNvPr>
            <p:cNvSpPr/>
            <p:nvPr/>
          </p:nvSpPr>
          <p:spPr>
            <a:xfrm>
              <a:off x="1908550" y="2617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12"/>
                    <a:pt x="1" y="0"/>
                    <a:pt x="1" y="24"/>
                  </a:cubicBezTo>
                  <a:cubicBezTo>
                    <a:pt x="1" y="12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7152;p43">
              <a:extLst>
                <a:ext uri="{FF2B5EF4-FFF2-40B4-BE49-F238E27FC236}">
                  <a16:creationId xmlns:a16="http://schemas.microsoft.com/office/drawing/2014/main" id="{58258FD0-1C83-4C3B-A601-95AF95F2805E}"/>
                </a:ext>
              </a:extLst>
            </p:cNvPr>
            <p:cNvSpPr/>
            <p:nvPr/>
          </p:nvSpPr>
          <p:spPr>
            <a:xfrm>
              <a:off x="1908550" y="26186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7153;p43">
              <a:extLst>
                <a:ext uri="{FF2B5EF4-FFF2-40B4-BE49-F238E27FC236}">
                  <a16:creationId xmlns:a16="http://schemas.microsoft.com/office/drawing/2014/main" id="{9BC9E4F4-D6D6-4C23-BAD1-CCC311502C98}"/>
                </a:ext>
              </a:extLst>
            </p:cNvPr>
            <p:cNvSpPr/>
            <p:nvPr/>
          </p:nvSpPr>
          <p:spPr>
            <a:xfrm>
              <a:off x="1905200" y="2616225"/>
              <a:ext cx="450" cy="650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7" y="0"/>
                  </a:moveTo>
                  <a:cubicBezTo>
                    <a:pt x="16" y="0"/>
                    <a:pt x="0" y="26"/>
                    <a:pt x="2" y="26"/>
                  </a:cubicBezTo>
                  <a:cubicBezTo>
                    <a:pt x="2" y="26"/>
                    <a:pt x="3" y="25"/>
                    <a:pt x="4" y="24"/>
                  </a:cubicBezTo>
                  <a:lnTo>
                    <a:pt x="4" y="24"/>
                  </a:lnTo>
                  <a:cubicBezTo>
                    <a:pt x="4" y="24"/>
                    <a:pt x="4" y="24"/>
                    <a:pt x="4" y="24"/>
                  </a:cubicBezTo>
                  <a:cubicBezTo>
                    <a:pt x="15" y="6"/>
                    <a:pt x="18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7154;p43">
              <a:extLst>
                <a:ext uri="{FF2B5EF4-FFF2-40B4-BE49-F238E27FC236}">
                  <a16:creationId xmlns:a16="http://schemas.microsoft.com/office/drawing/2014/main" id="{44F2331E-3225-4B02-9B59-829AEA6842CC}"/>
                </a:ext>
              </a:extLst>
            </p:cNvPr>
            <p:cNvSpPr/>
            <p:nvPr/>
          </p:nvSpPr>
          <p:spPr>
            <a:xfrm>
              <a:off x="1905775" y="2618225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2" y="1"/>
                  </a:moveTo>
                  <a:cubicBezTo>
                    <a:pt x="1" y="1"/>
                    <a:pt x="1" y="7"/>
                    <a:pt x="5" y="28"/>
                  </a:cubicBezTo>
                  <a:cubicBezTo>
                    <a:pt x="6" y="30"/>
                    <a:pt x="7" y="32"/>
                    <a:pt x="8" y="32"/>
                  </a:cubicBezTo>
                  <a:cubicBezTo>
                    <a:pt x="10" y="3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7155;p43">
              <a:extLst>
                <a:ext uri="{FF2B5EF4-FFF2-40B4-BE49-F238E27FC236}">
                  <a16:creationId xmlns:a16="http://schemas.microsoft.com/office/drawing/2014/main" id="{7DFE71C3-3173-457F-B20C-6CD4600ABF8A}"/>
                </a:ext>
              </a:extLst>
            </p:cNvPr>
            <p:cNvSpPr/>
            <p:nvPr/>
          </p:nvSpPr>
          <p:spPr>
            <a:xfrm>
              <a:off x="1904700" y="2618900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2" y="1"/>
                  </a:moveTo>
                  <a:cubicBezTo>
                    <a:pt x="12" y="1"/>
                    <a:pt x="0" y="24"/>
                    <a:pt x="12" y="24"/>
                  </a:cubicBezTo>
                  <a:cubicBezTo>
                    <a:pt x="12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7156;p43">
              <a:extLst>
                <a:ext uri="{FF2B5EF4-FFF2-40B4-BE49-F238E27FC236}">
                  <a16:creationId xmlns:a16="http://schemas.microsoft.com/office/drawing/2014/main" id="{EC2B9660-B561-4175-8FD4-60622B4FCB63}"/>
                </a:ext>
              </a:extLst>
            </p:cNvPr>
            <p:cNvSpPr/>
            <p:nvPr/>
          </p:nvSpPr>
          <p:spPr>
            <a:xfrm>
              <a:off x="1900875" y="2616300"/>
              <a:ext cx="275" cy="1150"/>
            </a:xfrm>
            <a:custGeom>
              <a:avLst/>
              <a:gdLst/>
              <a:ahLst/>
              <a:cxnLst/>
              <a:rect l="l" t="t" r="r" b="b"/>
              <a:pathLst>
                <a:path w="11" h="46" extrusionOk="0">
                  <a:moveTo>
                    <a:pt x="1" y="0"/>
                  </a:moveTo>
                  <a:cubicBezTo>
                    <a:pt x="1" y="0"/>
                    <a:pt x="4" y="19"/>
                    <a:pt x="10" y="45"/>
                  </a:cubicBezTo>
                  <a:cubicBezTo>
                    <a:pt x="5" y="1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7157;p43">
              <a:extLst>
                <a:ext uri="{FF2B5EF4-FFF2-40B4-BE49-F238E27FC236}">
                  <a16:creationId xmlns:a16="http://schemas.microsoft.com/office/drawing/2014/main" id="{F1404BF3-3E7E-4658-9677-509389EB5792}"/>
                </a:ext>
              </a:extLst>
            </p:cNvPr>
            <p:cNvSpPr/>
            <p:nvPr/>
          </p:nvSpPr>
          <p:spPr>
            <a:xfrm>
              <a:off x="1899250" y="2621350"/>
              <a:ext cx="600" cy="550"/>
            </a:xfrm>
            <a:custGeom>
              <a:avLst/>
              <a:gdLst/>
              <a:ahLst/>
              <a:cxnLst/>
              <a:rect l="l" t="t" r="r" b="b"/>
              <a:pathLst>
                <a:path w="24" h="22" extrusionOk="0">
                  <a:moveTo>
                    <a:pt x="3" y="8"/>
                  </a:moveTo>
                  <a:cubicBezTo>
                    <a:pt x="0" y="8"/>
                    <a:pt x="2" y="15"/>
                    <a:pt x="16" y="22"/>
                  </a:cubicBezTo>
                  <a:cubicBezTo>
                    <a:pt x="11" y="12"/>
                    <a:pt x="6" y="8"/>
                    <a:pt x="3" y="8"/>
                  </a:cubicBezTo>
                  <a:close/>
                  <a:moveTo>
                    <a:pt x="8" y="1"/>
                  </a:moveTo>
                  <a:cubicBezTo>
                    <a:pt x="6" y="1"/>
                    <a:pt x="8" y="6"/>
                    <a:pt x="16" y="22"/>
                  </a:cubicBezTo>
                  <a:cubicBezTo>
                    <a:pt x="24" y="22"/>
                    <a:pt x="10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7158;p43">
              <a:extLst>
                <a:ext uri="{FF2B5EF4-FFF2-40B4-BE49-F238E27FC236}">
                  <a16:creationId xmlns:a16="http://schemas.microsoft.com/office/drawing/2014/main" id="{AC54C61A-5C6F-4915-9ED2-8E60E5D220AB}"/>
                </a:ext>
              </a:extLst>
            </p:cNvPr>
            <p:cNvSpPr/>
            <p:nvPr/>
          </p:nvSpPr>
          <p:spPr>
            <a:xfrm>
              <a:off x="1917500" y="2628675"/>
              <a:ext cx="325" cy="425"/>
            </a:xfrm>
            <a:custGeom>
              <a:avLst/>
              <a:gdLst/>
              <a:ahLst/>
              <a:cxnLst/>
              <a:rect l="l" t="t" r="r" b="b"/>
              <a:pathLst>
                <a:path w="13" h="17" extrusionOk="0">
                  <a:moveTo>
                    <a:pt x="10" y="1"/>
                  </a:moveTo>
                  <a:cubicBezTo>
                    <a:pt x="10" y="1"/>
                    <a:pt x="7" y="4"/>
                    <a:pt x="0" y="14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4" y="16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7159;p43">
              <a:extLst>
                <a:ext uri="{FF2B5EF4-FFF2-40B4-BE49-F238E27FC236}">
                  <a16:creationId xmlns:a16="http://schemas.microsoft.com/office/drawing/2014/main" id="{19EB0613-A6A0-4860-B204-89DFBB45534B}"/>
                </a:ext>
              </a:extLst>
            </p:cNvPr>
            <p:cNvSpPr/>
            <p:nvPr/>
          </p:nvSpPr>
          <p:spPr>
            <a:xfrm>
              <a:off x="1916300" y="2628425"/>
              <a:ext cx="1500" cy="25"/>
            </a:xfrm>
            <a:custGeom>
              <a:avLst/>
              <a:gdLst/>
              <a:ahLst/>
              <a:cxnLst/>
              <a:rect l="l" t="t" r="r" b="b"/>
              <a:pathLst>
                <a:path w="60" h="1" extrusionOk="0">
                  <a:moveTo>
                    <a:pt x="0" y="1"/>
                  </a:moveTo>
                  <a:cubicBezTo>
                    <a:pt x="60" y="1"/>
                    <a:pt x="36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7160;p43">
              <a:extLst>
                <a:ext uri="{FF2B5EF4-FFF2-40B4-BE49-F238E27FC236}">
                  <a16:creationId xmlns:a16="http://schemas.microsoft.com/office/drawing/2014/main" id="{EFB8DB2D-A731-4F77-87A6-2038A371360B}"/>
                </a:ext>
              </a:extLst>
            </p:cNvPr>
            <p:cNvSpPr/>
            <p:nvPr/>
          </p:nvSpPr>
          <p:spPr>
            <a:xfrm>
              <a:off x="1897550" y="26293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36"/>
                  </a:moveTo>
                  <a:cubicBezTo>
                    <a:pt x="48" y="0"/>
                    <a:pt x="0" y="36"/>
                    <a:pt x="0" y="36"/>
                  </a:cubicBezTo>
                  <a:cubicBezTo>
                    <a:pt x="0" y="36"/>
                    <a:pt x="0" y="24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7161;p43">
              <a:extLst>
                <a:ext uri="{FF2B5EF4-FFF2-40B4-BE49-F238E27FC236}">
                  <a16:creationId xmlns:a16="http://schemas.microsoft.com/office/drawing/2014/main" id="{B4B3F1BB-47F4-47A8-90DE-E2DE9800CE5C}"/>
                </a:ext>
              </a:extLst>
            </p:cNvPr>
            <p:cNvSpPr/>
            <p:nvPr/>
          </p:nvSpPr>
          <p:spPr>
            <a:xfrm>
              <a:off x="1897250" y="26317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36" y="1"/>
                  </a:moveTo>
                  <a:cubicBezTo>
                    <a:pt x="0" y="24"/>
                    <a:pt x="0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7162;p43">
              <a:extLst>
                <a:ext uri="{FF2B5EF4-FFF2-40B4-BE49-F238E27FC236}">
                  <a16:creationId xmlns:a16="http://schemas.microsoft.com/office/drawing/2014/main" id="{1C8D095E-4A93-4639-B56A-034DF18BDFC7}"/>
                </a:ext>
              </a:extLst>
            </p:cNvPr>
            <p:cNvSpPr/>
            <p:nvPr/>
          </p:nvSpPr>
          <p:spPr>
            <a:xfrm>
              <a:off x="1899300" y="2632000"/>
              <a:ext cx="350" cy="525"/>
            </a:xfrm>
            <a:custGeom>
              <a:avLst/>
              <a:gdLst/>
              <a:ahLst/>
              <a:cxnLst/>
              <a:rect l="l" t="t" r="r" b="b"/>
              <a:pathLst>
                <a:path w="14" h="21" extrusionOk="0">
                  <a:moveTo>
                    <a:pt x="14" y="1"/>
                  </a:moveTo>
                  <a:cubicBezTo>
                    <a:pt x="14" y="1"/>
                    <a:pt x="0" y="21"/>
                    <a:pt x="4" y="21"/>
                  </a:cubicBezTo>
                  <a:cubicBezTo>
                    <a:pt x="5" y="21"/>
                    <a:pt x="8" y="18"/>
                    <a:pt x="14" y="1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7163;p43">
              <a:extLst>
                <a:ext uri="{FF2B5EF4-FFF2-40B4-BE49-F238E27FC236}">
                  <a16:creationId xmlns:a16="http://schemas.microsoft.com/office/drawing/2014/main" id="{6E3248EA-0FAF-414E-9017-8BA618CBAD1B}"/>
                </a:ext>
              </a:extLst>
            </p:cNvPr>
            <p:cNvSpPr/>
            <p:nvPr/>
          </p:nvSpPr>
          <p:spPr>
            <a:xfrm>
              <a:off x="1915400" y="27284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0"/>
                  </a:moveTo>
                  <a:cubicBezTo>
                    <a:pt x="1" y="12"/>
                    <a:pt x="25" y="12"/>
                    <a:pt x="25" y="12"/>
                  </a:cubicBez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7164;p43">
              <a:extLst>
                <a:ext uri="{FF2B5EF4-FFF2-40B4-BE49-F238E27FC236}">
                  <a16:creationId xmlns:a16="http://schemas.microsoft.com/office/drawing/2014/main" id="{7AD7EB3D-F87D-4AC7-8A60-E5D8940D8A0E}"/>
                </a:ext>
              </a:extLst>
            </p:cNvPr>
            <p:cNvSpPr/>
            <p:nvPr/>
          </p:nvSpPr>
          <p:spPr>
            <a:xfrm>
              <a:off x="1913425" y="2726525"/>
              <a:ext cx="825" cy="150"/>
            </a:xfrm>
            <a:custGeom>
              <a:avLst/>
              <a:gdLst/>
              <a:ahLst/>
              <a:cxnLst/>
              <a:rect l="l" t="t" r="r" b="b"/>
              <a:pathLst>
                <a:path w="33" h="6" extrusionOk="0">
                  <a:moveTo>
                    <a:pt x="3" y="0"/>
                  </a:moveTo>
                  <a:cubicBezTo>
                    <a:pt x="0" y="0"/>
                    <a:pt x="24" y="6"/>
                    <a:pt x="32" y="6"/>
                  </a:cubicBezTo>
                  <a:cubicBezTo>
                    <a:pt x="12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7165;p43">
              <a:extLst>
                <a:ext uri="{FF2B5EF4-FFF2-40B4-BE49-F238E27FC236}">
                  <a16:creationId xmlns:a16="http://schemas.microsoft.com/office/drawing/2014/main" id="{E4FEE045-C0FF-45B9-8817-9B680FAE2FE0}"/>
                </a:ext>
              </a:extLst>
            </p:cNvPr>
            <p:cNvSpPr/>
            <p:nvPr/>
          </p:nvSpPr>
          <p:spPr>
            <a:xfrm>
              <a:off x="1913000" y="2724875"/>
              <a:ext cx="2125" cy="1200"/>
            </a:xfrm>
            <a:custGeom>
              <a:avLst/>
              <a:gdLst/>
              <a:ahLst/>
              <a:cxnLst/>
              <a:rect l="l" t="t" r="r" b="b"/>
              <a:pathLst>
                <a:path w="85" h="48" extrusionOk="0">
                  <a:moveTo>
                    <a:pt x="25" y="0"/>
                  </a:moveTo>
                  <a:cubicBezTo>
                    <a:pt x="21" y="2"/>
                    <a:pt x="18" y="3"/>
                    <a:pt x="16" y="5"/>
                  </a:cubicBezTo>
                  <a:lnTo>
                    <a:pt x="16" y="5"/>
                  </a:lnTo>
                  <a:cubicBezTo>
                    <a:pt x="3" y="12"/>
                    <a:pt x="0" y="14"/>
                    <a:pt x="1" y="14"/>
                  </a:cubicBezTo>
                  <a:cubicBezTo>
                    <a:pt x="3" y="14"/>
                    <a:pt x="7" y="12"/>
                    <a:pt x="12" y="10"/>
                  </a:cubicBezTo>
                  <a:lnTo>
                    <a:pt x="12" y="10"/>
                  </a:lnTo>
                  <a:cubicBezTo>
                    <a:pt x="2" y="25"/>
                    <a:pt x="25" y="48"/>
                    <a:pt x="25" y="48"/>
                  </a:cubicBezTo>
                  <a:cubicBezTo>
                    <a:pt x="85" y="36"/>
                    <a:pt x="1" y="24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7166;p43">
              <a:extLst>
                <a:ext uri="{FF2B5EF4-FFF2-40B4-BE49-F238E27FC236}">
                  <a16:creationId xmlns:a16="http://schemas.microsoft.com/office/drawing/2014/main" id="{D0309605-02FC-46CB-B99C-2F5EFE651C17}"/>
                </a:ext>
              </a:extLst>
            </p:cNvPr>
            <p:cNvSpPr/>
            <p:nvPr/>
          </p:nvSpPr>
          <p:spPr>
            <a:xfrm>
              <a:off x="1915200" y="2723075"/>
              <a:ext cx="225" cy="300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9" y="1"/>
                  </a:moveTo>
                  <a:cubicBezTo>
                    <a:pt x="1" y="1"/>
                    <a:pt x="3" y="11"/>
                    <a:pt x="6" y="11"/>
                  </a:cubicBezTo>
                  <a:cubicBezTo>
                    <a:pt x="7" y="11"/>
                    <a:pt x="9" y="9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7167;p43">
              <a:extLst>
                <a:ext uri="{FF2B5EF4-FFF2-40B4-BE49-F238E27FC236}">
                  <a16:creationId xmlns:a16="http://schemas.microsoft.com/office/drawing/2014/main" id="{BA8BEDD2-0D58-4BD6-9A7C-BD1497737861}"/>
                </a:ext>
              </a:extLst>
            </p:cNvPr>
            <p:cNvSpPr/>
            <p:nvPr/>
          </p:nvSpPr>
          <p:spPr>
            <a:xfrm>
              <a:off x="1915400" y="2723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3"/>
                  </a:move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7168;p43">
              <a:extLst>
                <a:ext uri="{FF2B5EF4-FFF2-40B4-BE49-F238E27FC236}">
                  <a16:creationId xmlns:a16="http://schemas.microsoft.com/office/drawing/2014/main" id="{A277F6B0-D07A-4A15-805E-FBC2EFAC9148}"/>
                </a:ext>
              </a:extLst>
            </p:cNvPr>
            <p:cNvSpPr/>
            <p:nvPr/>
          </p:nvSpPr>
          <p:spPr>
            <a:xfrm>
              <a:off x="1914800" y="2722150"/>
              <a:ext cx="825" cy="375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26" y="0"/>
                  </a:moveTo>
                  <a:cubicBezTo>
                    <a:pt x="21" y="0"/>
                    <a:pt x="11" y="4"/>
                    <a:pt x="1" y="14"/>
                  </a:cubicBezTo>
                  <a:cubicBezTo>
                    <a:pt x="28" y="7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7169;p43">
              <a:extLst>
                <a:ext uri="{FF2B5EF4-FFF2-40B4-BE49-F238E27FC236}">
                  <a16:creationId xmlns:a16="http://schemas.microsoft.com/office/drawing/2014/main" id="{05043153-8A78-4B80-B332-B36EFAD31EE4}"/>
                </a:ext>
              </a:extLst>
            </p:cNvPr>
            <p:cNvSpPr/>
            <p:nvPr/>
          </p:nvSpPr>
          <p:spPr>
            <a:xfrm>
              <a:off x="1913925" y="27225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7170;p43">
              <a:extLst>
                <a:ext uri="{FF2B5EF4-FFF2-40B4-BE49-F238E27FC236}">
                  <a16:creationId xmlns:a16="http://schemas.microsoft.com/office/drawing/2014/main" id="{01384DCD-8C67-44E1-BF69-1B1BE61932E6}"/>
                </a:ext>
              </a:extLst>
            </p:cNvPr>
            <p:cNvSpPr/>
            <p:nvPr/>
          </p:nvSpPr>
          <p:spPr>
            <a:xfrm>
              <a:off x="1913850" y="2722575"/>
              <a:ext cx="675" cy="300"/>
            </a:xfrm>
            <a:custGeom>
              <a:avLst/>
              <a:gdLst/>
              <a:ahLst/>
              <a:cxnLst/>
              <a:rect l="l" t="t" r="r" b="b"/>
              <a:pathLst>
                <a:path w="27" h="12" extrusionOk="0">
                  <a:moveTo>
                    <a:pt x="25" y="1"/>
                  </a:moveTo>
                  <a:cubicBezTo>
                    <a:pt x="22" y="1"/>
                    <a:pt x="1" y="11"/>
                    <a:pt x="6" y="11"/>
                  </a:cubicBezTo>
                  <a:cubicBezTo>
                    <a:pt x="7" y="11"/>
                    <a:pt x="10" y="11"/>
                    <a:pt x="15" y="9"/>
                  </a:cubicBezTo>
                  <a:cubicBezTo>
                    <a:pt x="24" y="3"/>
                    <a:pt x="2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7171;p43">
              <a:extLst>
                <a:ext uri="{FF2B5EF4-FFF2-40B4-BE49-F238E27FC236}">
                  <a16:creationId xmlns:a16="http://schemas.microsoft.com/office/drawing/2014/main" id="{CB8DA7EC-A99B-4E70-A33D-A369AE456246}"/>
                </a:ext>
              </a:extLst>
            </p:cNvPr>
            <p:cNvSpPr/>
            <p:nvPr/>
          </p:nvSpPr>
          <p:spPr>
            <a:xfrm>
              <a:off x="1913925" y="27230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4" y="1"/>
                  </a:moveTo>
                  <a:cubicBezTo>
                    <a:pt x="24" y="1"/>
                    <a:pt x="12" y="13"/>
                    <a:pt x="0" y="13"/>
                  </a:cubicBezTo>
                  <a:cubicBezTo>
                    <a:pt x="4" y="16"/>
                    <a:pt x="8" y="18"/>
                    <a:pt x="13" y="18"/>
                  </a:cubicBezTo>
                  <a:cubicBezTo>
                    <a:pt x="23" y="18"/>
                    <a:pt x="32" y="9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7172;p43">
              <a:extLst>
                <a:ext uri="{FF2B5EF4-FFF2-40B4-BE49-F238E27FC236}">
                  <a16:creationId xmlns:a16="http://schemas.microsoft.com/office/drawing/2014/main" id="{17366F80-09B2-4A6A-9D8B-5D5500343F67}"/>
                </a:ext>
              </a:extLst>
            </p:cNvPr>
            <p:cNvSpPr/>
            <p:nvPr/>
          </p:nvSpPr>
          <p:spPr>
            <a:xfrm>
              <a:off x="1912125" y="2725250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7173;p43">
              <a:extLst>
                <a:ext uri="{FF2B5EF4-FFF2-40B4-BE49-F238E27FC236}">
                  <a16:creationId xmlns:a16="http://schemas.microsoft.com/office/drawing/2014/main" id="{CD5C13CD-19E4-4688-B4F6-368C0EF57556}"/>
                </a:ext>
              </a:extLst>
            </p:cNvPr>
            <p:cNvSpPr/>
            <p:nvPr/>
          </p:nvSpPr>
          <p:spPr>
            <a:xfrm>
              <a:off x="1913925" y="2720425"/>
              <a:ext cx="450" cy="925"/>
            </a:xfrm>
            <a:custGeom>
              <a:avLst/>
              <a:gdLst/>
              <a:ahLst/>
              <a:cxnLst/>
              <a:rect l="l" t="t" r="r" b="b"/>
              <a:pathLst>
                <a:path w="18" h="37" extrusionOk="0">
                  <a:moveTo>
                    <a:pt x="16" y="1"/>
                  </a:moveTo>
                  <a:lnTo>
                    <a:pt x="16" y="1"/>
                  </a:lnTo>
                  <a:cubicBezTo>
                    <a:pt x="15" y="1"/>
                    <a:pt x="11" y="10"/>
                    <a:pt x="0" y="35"/>
                  </a:cubicBezTo>
                  <a:cubicBezTo>
                    <a:pt x="0" y="36"/>
                    <a:pt x="0" y="36"/>
                    <a:pt x="1" y="36"/>
                  </a:cubicBezTo>
                  <a:cubicBezTo>
                    <a:pt x="3" y="36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7174;p43">
              <a:extLst>
                <a:ext uri="{FF2B5EF4-FFF2-40B4-BE49-F238E27FC236}">
                  <a16:creationId xmlns:a16="http://schemas.microsoft.com/office/drawing/2014/main" id="{43AC3B24-2CF5-49F9-9920-8F6D5AF8332D}"/>
                </a:ext>
              </a:extLst>
            </p:cNvPr>
            <p:cNvSpPr/>
            <p:nvPr/>
          </p:nvSpPr>
          <p:spPr>
            <a:xfrm>
              <a:off x="1913325" y="27210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0"/>
                  </a:moveTo>
                  <a:cubicBezTo>
                    <a:pt x="0" y="6"/>
                    <a:pt x="3" y="9"/>
                    <a:pt x="6" y="9"/>
                  </a:cubicBezTo>
                  <a:cubicBezTo>
                    <a:pt x="9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7175;p43">
              <a:extLst>
                <a:ext uri="{FF2B5EF4-FFF2-40B4-BE49-F238E27FC236}">
                  <a16:creationId xmlns:a16="http://schemas.microsoft.com/office/drawing/2014/main" id="{A4AD3403-D273-4F35-89BE-966E444FC6E7}"/>
                </a:ext>
              </a:extLst>
            </p:cNvPr>
            <p:cNvSpPr/>
            <p:nvPr/>
          </p:nvSpPr>
          <p:spPr>
            <a:xfrm>
              <a:off x="1912725" y="27230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7176;p43">
              <a:extLst>
                <a:ext uri="{FF2B5EF4-FFF2-40B4-BE49-F238E27FC236}">
                  <a16:creationId xmlns:a16="http://schemas.microsoft.com/office/drawing/2014/main" id="{E69BB61B-7CF4-41F0-A9A2-8604A867B631}"/>
                </a:ext>
              </a:extLst>
            </p:cNvPr>
            <p:cNvSpPr/>
            <p:nvPr/>
          </p:nvSpPr>
          <p:spPr>
            <a:xfrm>
              <a:off x="1913325" y="2719175"/>
              <a:ext cx="975" cy="400"/>
            </a:xfrm>
            <a:custGeom>
              <a:avLst/>
              <a:gdLst/>
              <a:ahLst/>
              <a:cxnLst/>
              <a:rect l="l" t="t" r="r" b="b"/>
              <a:pathLst>
                <a:path w="39" h="16" extrusionOk="0">
                  <a:moveTo>
                    <a:pt x="37" y="0"/>
                  </a:moveTo>
                  <a:cubicBezTo>
                    <a:pt x="35" y="0"/>
                    <a:pt x="1" y="16"/>
                    <a:pt x="5" y="16"/>
                  </a:cubicBezTo>
                  <a:cubicBezTo>
                    <a:pt x="6" y="16"/>
                    <a:pt x="8" y="15"/>
                    <a:pt x="12" y="14"/>
                  </a:cubicBezTo>
                  <a:cubicBezTo>
                    <a:pt x="32" y="4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7177;p43">
              <a:extLst>
                <a:ext uri="{FF2B5EF4-FFF2-40B4-BE49-F238E27FC236}">
                  <a16:creationId xmlns:a16="http://schemas.microsoft.com/office/drawing/2014/main" id="{B10EA661-D96B-4684-870B-CE4A14BE122D}"/>
                </a:ext>
              </a:extLst>
            </p:cNvPr>
            <p:cNvSpPr/>
            <p:nvPr/>
          </p:nvSpPr>
          <p:spPr>
            <a:xfrm>
              <a:off x="1913025" y="2718050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0" y="1"/>
                  </a:moveTo>
                  <a:cubicBezTo>
                    <a:pt x="28" y="1"/>
                    <a:pt x="20" y="3"/>
                    <a:pt x="0" y="11"/>
                  </a:cubicBezTo>
                  <a:cubicBezTo>
                    <a:pt x="8" y="11"/>
                    <a:pt x="32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7178;p43">
              <a:extLst>
                <a:ext uri="{FF2B5EF4-FFF2-40B4-BE49-F238E27FC236}">
                  <a16:creationId xmlns:a16="http://schemas.microsoft.com/office/drawing/2014/main" id="{D7A8BC0E-5CDA-454C-BA01-7C65B064A622}"/>
                </a:ext>
              </a:extLst>
            </p:cNvPr>
            <p:cNvSpPr/>
            <p:nvPr/>
          </p:nvSpPr>
          <p:spPr>
            <a:xfrm>
              <a:off x="1912725" y="27192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2" y="48"/>
                  </a:moveTo>
                  <a:cubicBezTo>
                    <a:pt x="1" y="60"/>
                    <a:pt x="60" y="0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7179;p43">
              <a:extLst>
                <a:ext uri="{FF2B5EF4-FFF2-40B4-BE49-F238E27FC236}">
                  <a16:creationId xmlns:a16="http://schemas.microsoft.com/office/drawing/2014/main" id="{F008F271-7706-454B-ABDE-336AA01E29A7}"/>
                </a:ext>
              </a:extLst>
            </p:cNvPr>
            <p:cNvSpPr/>
            <p:nvPr/>
          </p:nvSpPr>
          <p:spPr>
            <a:xfrm>
              <a:off x="1912725" y="27198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25"/>
                  </a:moveTo>
                  <a:cubicBezTo>
                    <a:pt x="12" y="25"/>
                    <a:pt x="1" y="1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7180;p43">
              <a:extLst>
                <a:ext uri="{FF2B5EF4-FFF2-40B4-BE49-F238E27FC236}">
                  <a16:creationId xmlns:a16="http://schemas.microsoft.com/office/drawing/2014/main" id="{6B48324B-3F15-4C04-837C-4FCC1842C550}"/>
                </a:ext>
              </a:extLst>
            </p:cNvPr>
            <p:cNvSpPr/>
            <p:nvPr/>
          </p:nvSpPr>
          <p:spPr>
            <a:xfrm>
              <a:off x="1911825" y="2722200"/>
              <a:ext cx="1225" cy="325"/>
            </a:xfrm>
            <a:custGeom>
              <a:avLst/>
              <a:gdLst/>
              <a:ahLst/>
              <a:cxnLst/>
              <a:rect l="l" t="t" r="r" b="b"/>
              <a:pathLst>
                <a:path w="49" h="13" extrusionOk="0">
                  <a:moveTo>
                    <a:pt x="48" y="0"/>
                  </a:moveTo>
                  <a:cubicBezTo>
                    <a:pt x="37" y="0"/>
                    <a:pt x="13" y="0"/>
                    <a:pt x="1" y="12"/>
                  </a:cubicBezTo>
                  <a:cubicBezTo>
                    <a:pt x="25" y="12"/>
                    <a:pt x="25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7181;p43">
              <a:extLst>
                <a:ext uri="{FF2B5EF4-FFF2-40B4-BE49-F238E27FC236}">
                  <a16:creationId xmlns:a16="http://schemas.microsoft.com/office/drawing/2014/main" id="{CC8B566F-B76F-4F56-B829-EFDED2CFA0D1}"/>
                </a:ext>
              </a:extLst>
            </p:cNvPr>
            <p:cNvSpPr/>
            <p:nvPr/>
          </p:nvSpPr>
          <p:spPr>
            <a:xfrm>
              <a:off x="1912425" y="2721125"/>
              <a:ext cx="650" cy="500"/>
            </a:xfrm>
            <a:custGeom>
              <a:avLst/>
              <a:gdLst/>
              <a:ahLst/>
              <a:cxnLst/>
              <a:rect l="l" t="t" r="r" b="b"/>
              <a:pathLst>
                <a:path w="26" h="20" extrusionOk="0">
                  <a:moveTo>
                    <a:pt x="25" y="0"/>
                  </a:moveTo>
                  <a:cubicBezTo>
                    <a:pt x="24" y="0"/>
                    <a:pt x="8" y="12"/>
                    <a:pt x="1" y="19"/>
                  </a:cubicBezTo>
                  <a:cubicBezTo>
                    <a:pt x="19" y="5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7182;p43">
              <a:extLst>
                <a:ext uri="{FF2B5EF4-FFF2-40B4-BE49-F238E27FC236}">
                  <a16:creationId xmlns:a16="http://schemas.microsoft.com/office/drawing/2014/main" id="{55160BFE-0A0A-41D5-85C6-CFA3BAF0D5D9}"/>
                </a:ext>
              </a:extLst>
            </p:cNvPr>
            <p:cNvSpPr/>
            <p:nvPr/>
          </p:nvSpPr>
          <p:spPr>
            <a:xfrm>
              <a:off x="1912125" y="27210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7183;p43">
              <a:extLst>
                <a:ext uri="{FF2B5EF4-FFF2-40B4-BE49-F238E27FC236}">
                  <a16:creationId xmlns:a16="http://schemas.microsoft.com/office/drawing/2014/main" id="{67AAE4FF-1229-4092-95E2-6C9566C729EC}"/>
                </a:ext>
              </a:extLst>
            </p:cNvPr>
            <p:cNvSpPr/>
            <p:nvPr/>
          </p:nvSpPr>
          <p:spPr>
            <a:xfrm>
              <a:off x="1910950" y="2719225"/>
              <a:ext cx="1500" cy="300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60" y="0"/>
                  </a:moveTo>
                  <a:cubicBezTo>
                    <a:pt x="0" y="12"/>
                    <a:pt x="60" y="0"/>
                    <a:pt x="60" y="0"/>
                  </a:cubicBezTo>
                  <a:cubicBezTo>
                    <a:pt x="48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7184;p43">
              <a:extLst>
                <a:ext uri="{FF2B5EF4-FFF2-40B4-BE49-F238E27FC236}">
                  <a16:creationId xmlns:a16="http://schemas.microsoft.com/office/drawing/2014/main" id="{40B414A7-A17C-4B52-B422-A0DDE37F9440}"/>
                </a:ext>
              </a:extLst>
            </p:cNvPr>
            <p:cNvSpPr/>
            <p:nvPr/>
          </p:nvSpPr>
          <p:spPr>
            <a:xfrm>
              <a:off x="1910650" y="27177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7185;p43">
              <a:extLst>
                <a:ext uri="{FF2B5EF4-FFF2-40B4-BE49-F238E27FC236}">
                  <a16:creationId xmlns:a16="http://schemas.microsoft.com/office/drawing/2014/main" id="{E1242309-1161-4A1E-9649-8B5C74B347C0}"/>
                </a:ext>
              </a:extLst>
            </p:cNvPr>
            <p:cNvSpPr/>
            <p:nvPr/>
          </p:nvSpPr>
          <p:spPr>
            <a:xfrm>
              <a:off x="1911525" y="27195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5" y="13"/>
                  </a:moveTo>
                  <a:cubicBezTo>
                    <a:pt x="1" y="1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7186;p43">
              <a:extLst>
                <a:ext uri="{FF2B5EF4-FFF2-40B4-BE49-F238E27FC236}">
                  <a16:creationId xmlns:a16="http://schemas.microsoft.com/office/drawing/2014/main" id="{80BB1145-AAFF-4E51-84D2-9073A9C085BA}"/>
                </a:ext>
              </a:extLst>
            </p:cNvPr>
            <p:cNvSpPr/>
            <p:nvPr/>
          </p:nvSpPr>
          <p:spPr>
            <a:xfrm>
              <a:off x="1911825" y="27180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7187;p43">
              <a:extLst>
                <a:ext uri="{FF2B5EF4-FFF2-40B4-BE49-F238E27FC236}">
                  <a16:creationId xmlns:a16="http://schemas.microsoft.com/office/drawing/2014/main" id="{4C485661-E4C1-4F97-A558-180AEFD9A089}"/>
                </a:ext>
              </a:extLst>
            </p:cNvPr>
            <p:cNvSpPr/>
            <p:nvPr/>
          </p:nvSpPr>
          <p:spPr>
            <a:xfrm>
              <a:off x="1912125" y="2719800"/>
              <a:ext cx="625" cy="17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15" y="6"/>
                    <a:pt x="21" y="5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7188;p43">
              <a:extLst>
                <a:ext uri="{FF2B5EF4-FFF2-40B4-BE49-F238E27FC236}">
                  <a16:creationId xmlns:a16="http://schemas.microsoft.com/office/drawing/2014/main" id="{760B506E-80F3-4F68-94A4-10AA0C0ADB2A}"/>
                </a:ext>
              </a:extLst>
            </p:cNvPr>
            <p:cNvSpPr/>
            <p:nvPr/>
          </p:nvSpPr>
          <p:spPr>
            <a:xfrm>
              <a:off x="1907675" y="271802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59" y="70"/>
                  </a:moveTo>
                  <a:cubicBezTo>
                    <a:pt x="59" y="71"/>
                    <a:pt x="60" y="72"/>
                    <a:pt x="60" y="72"/>
                  </a:cubicBezTo>
                  <a:cubicBezTo>
                    <a:pt x="56" y="72"/>
                    <a:pt x="57" y="71"/>
                    <a:pt x="59" y="70"/>
                  </a:cubicBezTo>
                  <a:close/>
                  <a:moveTo>
                    <a:pt x="119" y="0"/>
                  </a:moveTo>
                  <a:cubicBezTo>
                    <a:pt x="85" y="12"/>
                    <a:pt x="72" y="35"/>
                    <a:pt x="61" y="69"/>
                  </a:cubicBezTo>
                  <a:lnTo>
                    <a:pt x="61" y="69"/>
                  </a:lnTo>
                  <a:cubicBezTo>
                    <a:pt x="63" y="68"/>
                    <a:pt x="66" y="67"/>
                    <a:pt x="68" y="67"/>
                  </a:cubicBezTo>
                  <a:cubicBezTo>
                    <a:pt x="69" y="67"/>
                    <a:pt x="68" y="68"/>
                    <a:pt x="60" y="72"/>
                  </a:cubicBezTo>
                  <a:cubicBezTo>
                    <a:pt x="60" y="71"/>
                    <a:pt x="60" y="70"/>
                    <a:pt x="61" y="69"/>
                  </a:cubicBezTo>
                  <a:lnTo>
                    <a:pt x="61" y="69"/>
                  </a:lnTo>
                  <a:cubicBezTo>
                    <a:pt x="60" y="69"/>
                    <a:pt x="59" y="69"/>
                    <a:pt x="59" y="70"/>
                  </a:cubicBezTo>
                  <a:lnTo>
                    <a:pt x="59" y="70"/>
                  </a:lnTo>
                  <a:cubicBezTo>
                    <a:pt x="57" y="67"/>
                    <a:pt x="54" y="63"/>
                    <a:pt x="48" y="63"/>
                  </a:cubicBezTo>
                  <a:cubicBezTo>
                    <a:pt x="39" y="63"/>
                    <a:pt x="24" y="72"/>
                    <a:pt x="0" y="108"/>
                  </a:cubicBezTo>
                  <a:cubicBezTo>
                    <a:pt x="10" y="103"/>
                    <a:pt x="16" y="100"/>
                    <a:pt x="17" y="100"/>
                  </a:cubicBezTo>
                  <a:cubicBezTo>
                    <a:pt x="18" y="100"/>
                    <a:pt x="18" y="101"/>
                    <a:pt x="16" y="103"/>
                  </a:cubicBezTo>
                  <a:lnTo>
                    <a:pt x="16" y="103"/>
                  </a:lnTo>
                  <a:cubicBezTo>
                    <a:pt x="45" y="81"/>
                    <a:pt x="90" y="69"/>
                    <a:pt x="119" y="0"/>
                  </a:cubicBezTo>
                  <a:close/>
                  <a:moveTo>
                    <a:pt x="16" y="103"/>
                  </a:moveTo>
                  <a:cubicBezTo>
                    <a:pt x="10" y="108"/>
                    <a:pt x="4" y="113"/>
                    <a:pt x="0" y="119"/>
                  </a:cubicBezTo>
                  <a:cubicBezTo>
                    <a:pt x="8" y="111"/>
                    <a:pt x="14" y="106"/>
                    <a:pt x="16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7189;p43">
              <a:extLst>
                <a:ext uri="{FF2B5EF4-FFF2-40B4-BE49-F238E27FC236}">
                  <a16:creationId xmlns:a16="http://schemas.microsoft.com/office/drawing/2014/main" id="{B8EFE92C-9235-4A7D-B134-67B7A7858181}"/>
                </a:ext>
              </a:extLst>
            </p:cNvPr>
            <p:cNvSpPr/>
            <p:nvPr/>
          </p:nvSpPr>
          <p:spPr>
            <a:xfrm>
              <a:off x="1910650" y="2717850"/>
              <a:ext cx="775" cy="375"/>
            </a:xfrm>
            <a:custGeom>
              <a:avLst/>
              <a:gdLst/>
              <a:ahLst/>
              <a:cxnLst/>
              <a:rect l="l" t="t" r="r" b="b"/>
              <a:pathLst>
                <a:path w="31" h="15" extrusionOk="0">
                  <a:moveTo>
                    <a:pt x="10" y="1"/>
                  </a:moveTo>
                  <a:cubicBezTo>
                    <a:pt x="6" y="1"/>
                    <a:pt x="3" y="2"/>
                    <a:pt x="0" y="7"/>
                  </a:cubicBezTo>
                  <a:cubicBezTo>
                    <a:pt x="10" y="12"/>
                    <a:pt x="17" y="14"/>
                    <a:pt x="20" y="14"/>
                  </a:cubicBezTo>
                  <a:cubicBezTo>
                    <a:pt x="30" y="14"/>
                    <a:pt x="2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7190;p43">
              <a:extLst>
                <a:ext uri="{FF2B5EF4-FFF2-40B4-BE49-F238E27FC236}">
                  <a16:creationId xmlns:a16="http://schemas.microsoft.com/office/drawing/2014/main" id="{310A42BA-C142-4854-A844-C27C954DC62A}"/>
                </a:ext>
              </a:extLst>
            </p:cNvPr>
            <p:cNvSpPr/>
            <p:nvPr/>
          </p:nvSpPr>
          <p:spPr>
            <a:xfrm>
              <a:off x="1910350" y="2718500"/>
              <a:ext cx="1500" cy="1450"/>
            </a:xfrm>
            <a:custGeom>
              <a:avLst/>
              <a:gdLst/>
              <a:ahLst/>
              <a:cxnLst/>
              <a:rect l="l" t="t" r="r" b="b"/>
              <a:pathLst>
                <a:path w="60" h="58" extrusionOk="0">
                  <a:moveTo>
                    <a:pt x="48" y="5"/>
                  </a:moveTo>
                  <a:cubicBezTo>
                    <a:pt x="54" y="5"/>
                    <a:pt x="51" y="8"/>
                    <a:pt x="48" y="11"/>
                  </a:cubicBezTo>
                  <a:lnTo>
                    <a:pt x="48" y="11"/>
                  </a:lnTo>
                  <a:cubicBezTo>
                    <a:pt x="48" y="5"/>
                    <a:pt x="48" y="5"/>
                    <a:pt x="48" y="5"/>
                  </a:cubicBezTo>
                  <a:close/>
                  <a:moveTo>
                    <a:pt x="45" y="1"/>
                  </a:moveTo>
                  <a:cubicBezTo>
                    <a:pt x="30" y="1"/>
                    <a:pt x="19" y="16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0" y="53"/>
                  </a:lnTo>
                  <a:cubicBezTo>
                    <a:pt x="0" y="55"/>
                    <a:pt x="1" y="55"/>
                    <a:pt x="1" y="55"/>
                  </a:cubicBezTo>
                  <a:cubicBezTo>
                    <a:pt x="1" y="55"/>
                    <a:pt x="1" y="55"/>
                    <a:pt x="2" y="55"/>
                  </a:cubicBezTo>
                  <a:lnTo>
                    <a:pt x="2" y="55"/>
                  </a:lnTo>
                  <a:cubicBezTo>
                    <a:pt x="3" y="57"/>
                    <a:pt x="5" y="58"/>
                    <a:pt x="7" y="58"/>
                  </a:cubicBezTo>
                  <a:cubicBezTo>
                    <a:pt x="25" y="58"/>
                    <a:pt x="60" y="5"/>
                    <a:pt x="60" y="5"/>
                  </a:cubicBezTo>
                  <a:cubicBezTo>
                    <a:pt x="54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7191;p43">
              <a:extLst>
                <a:ext uri="{FF2B5EF4-FFF2-40B4-BE49-F238E27FC236}">
                  <a16:creationId xmlns:a16="http://schemas.microsoft.com/office/drawing/2014/main" id="{C9A8B22E-E416-42EB-933D-BF6288730982}"/>
                </a:ext>
              </a:extLst>
            </p:cNvPr>
            <p:cNvSpPr/>
            <p:nvPr/>
          </p:nvSpPr>
          <p:spPr>
            <a:xfrm>
              <a:off x="1910950" y="2721600"/>
              <a:ext cx="900" cy="1525"/>
            </a:xfrm>
            <a:custGeom>
              <a:avLst/>
              <a:gdLst/>
              <a:ahLst/>
              <a:cxnLst/>
              <a:rect l="l" t="t" r="r" b="b"/>
              <a:pathLst>
                <a:path w="36" h="61" extrusionOk="0">
                  <a:moveTo>
                    <a:pt x="36" y="0"/>
                  </a:moveTo>
                  <a:cubicBezTo>
                    <a:pt x="9" y="27"/>
                    <a:pt x="2" y="40"/>
                    <a:pt x="6" y="40"/>
                  </a:cubicBezTo>
                  <a:cubicBezTo>
                    <a:pt x="6" y="40"/>
                    <a:pt x="6" y="40"/>
                    <a:pt x="7" y="40"/>
                  </a:cubicBezTo>
                  <a:lnTo>
                    <a:pt x="7" y="40"/>
                  </a:lnTo>
                  <a:cubicBezTo>
                    <a:pt x="5" y="43"/>
                    <a:pt x="2" y="46"/>
                    <a:pt x="0" y="48"/>
                  </a:cubicBezTo>
                  <a:cubicBezTo>
                    <a:pt x="0" y="48"/>
                    <a:pt x="0" y="61"/>
                    <a:pt x="3" y="61"/>
                  </a:cubicBezTo>
                  <a:cubicBezTo>
                    <a:pt x="4" y="61"/>
                    <a:pt x="7" y="55"/>
                    <a:pt x="12" y="36"/>
                  </a:cubicBezTo>
                  <a:lnTo>
                    <a:pt x="12" y="36"/>
                  </a:lnTo>
                  <a:cubicBezTo>
                    <a:pt x="10" y="38"/>
                    <a:pt x="8" y="40"/>
                    <a:pt x="7" y="40"/>
                  </a:cubicBezTo>
                  <a:lnTo>
                    <a:pt x="7" y="40"/>
                  </a:lnTo>
                  <a:cubicBezTo>
                    <a:pt x="16" y="28"/>
                    <a:pt x="26" y="1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7192;p43">
              <a:extLst>
                <a:ext uri="{FF2B5EF4-FFF2-40B4-BE49-F238E27FC236}">
                  <a16:creationId xmlns:a16="http://schemas.microsoft.com/office/drawing/2014/main" id="{B6360C9B-725A-4C60-971F-5D32DF5CF212}"/>
                </a:ext>
              </a:extLst>
            </p:cNvPr>
            <p:cNvSpPr/>
            <p:nvPr/>
          </p:nvSpPr>
          <p:spPr>
            <a:xfrm>
              <a:off x="1910500" y="2721000"/>
              <a:ext cx="775" cy="375"/>
            </a:xfrm>
            <a:custGeom>
              <a:avLst/>
              <a:gdLst/>
              <a:ahLst/>
              <a:cxnLst/>
              <a:rect l="l" t="t" r="r" b="b"/>
              <a:pathLst>
                <a:path w="31" h="15" extrusionOk="0">
                  <a:moveTo>
                    <a:pt x="30" y="0"/>
                  </a:moveTo>
                  <a:lnTo>
                    <a:pt x="30" y="0"/>
                  </a:lnTo>
                  <a:cubicBezTo>
                    <a:pt x="9" y="7"/>
                    <a:pt x="1" y="14"/>
                    <a:pt x="4" y="14"/>
                  </a:cubicBezTo>
                  <a:cubicBezTo>
                    <a:pt x="6" y="14"/>
                    <a:pt x="15" y="11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7193;p43">
              <a:extLst>
                <a:ext uri="{FF2B5EF4-FFF2-40B4-BE49-F238E27FC236}">
                  <a16:creationId xmlns:a16="http://schemas.microsoft.com/office/drawing/2014/main" id="{DDA4DEB9-C152-4A6D-9683-5DB043043DF3}"/>
                </a:ext>
              </a:extLst>
            </p:cNvPr>
            <p:cNvSpPr/>
            <p:nvPr/>
          </p:nvSpPr>
          <p:spPr>
            <a:xfrm>
              <a:off x="1910525" y="2717125"/>
              <a:ext cx="750" cy="600"/>
            </a:xfrm>
            <a:custGeom>
              <a:avLst/>
              <a:gdLst/>
              <a:ahLst/>
              <a:cxnLst/>
              <a:rect l="l" t="t" r="r" b="b"/>
              <a:pathLst>
                <a:path w="30" h="24" extrusionOk="0">
                  <a:moveTo>
                    <a:pt x="29" y="1"/>
                  </a:moveTo>
                  <a:cubicBezTo>
                    <a:pt x="9" y="14"/>
                    <a:pt x="1" y="23"/>
                    <a:pt x="2" y="23"/>
                  </a:cubicBezTo>
                  <a:cubicBezTo>
                    <a:pt x="4" y="23"/>
                    <a:pt x="13" y="17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7194;p43">
              <a:extLst>
                <a:ext uri="{FF2B5EF4-FFF2-40B4-BE49-F238E27FC236}">
                  <a16:creationId xmlns:a16="http://schemas.microsoft.com/office/drawing/2014/main" id="{95CF1DBB-43B2-4C1E-83E4-01460ACE52EB}"/>
                </a:ext>
              </a:extLst>
            </p:cNvPr>
            <p:cNvSpPr/>
            <p:nvPr/>
          </p:nvSpPr>
          <p:spPr>
            <a:xfrm>
              <a:off x="1910050" y="2716650"/>
              <a:ext cx="375" cy="500"/>
            </a:xfrm>
            <a:custGeom>
              <a:avLst/>
              <a:gdLst/>
              <a:ahLst/>
              <a:cxnLst/>
              <a:rect l="l" t="t" r="r" b="b"/>
              <a:pathLst>
                <a:path w="15" h="20" extrusionOk="0">
                  <a:moveTo>
                    <a:pt x="14" y="1"/>
                  </a:moveTo>
                  <a:cubicBezTo>
                    <a:pt x="14" y="1"/>
                    <a:pt x="10" y="6"/>
                    <a:pt x="0" y="20"/>
                  </a:cubicBezTo>
                  <a:cubicBezTo>
                    <a:pt x="8" y="12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7195;p43">
              <a:extLst>
                <a:ext uri="{FF2B5EF4-FFF2-40B4-BE49-F238E27FC236}">
                  <a16:creationId xmlns:a16="http://schemas.microsoft.com/office/drawing/2014/main" id="{ED4AD2EF-0795-45E0-B869-06269435F6C2}"/>
                </a:ext>
              </a:extLst>
            </p:cNvPr>
            <p:cNvSpPr/>
            <p:nvPr/>
          </p:nvSpPr>
          <p:spPr>
            <a:xfrm>
              <a:off x="1894300" y="271592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22" y="20"/>
                  </a:moveTo>
                  <a:cubicBezTo>
                    <a:pt x="19" y="20"/>
                    <a:pt x="27" y="25"/>
                    <a:pt x="35" y="25"/>
                  </a:cubicBezTo>
                  <a:cubicBezTo>
                    <a:pt x="27" y="21"/>
                    <a:pt x="23" y="20"/>
                    <a:pt x="22" y="20"/>
                  </a:cubicBezTo>
                  <a:close/>
                  <a:moveTo>
                    <a:pt x="3" y="1"/>
                  </a:moveTo>
                  <a:cubicBezTo>
                    <a:pt x="1" y="1"/>
                    <a:pt x="20" y="17"/>
                    <a:pt x="35" y="25"/>
                  </a:cubicBezTo>
                  <a:cubicBezTo>
                    <a:pt x="13" y="7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7196;p43">
              <a:extLst>
                <a:ext uri="{FF2B5EF4-FFF2-40B4-BE49-F238E27FC236}">
                  <a16:creationId xmlns:a16="http://schemas.microsoft.com/office/drawing/2014/main" id="{F47DB63C-4AD8-4015-A8B4-A0F127A48D24}"/>
                </a:ext>
              </a:extLst>
            </p:cNvPr>
            <p:cNvSpPr/>
            <p:nvPr/>
          </p:nvSpPr>
          <p:spPr>
            <a:xfrm>
              <a:off x="1892200" y="272647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6" y="1"/>
                  </a:moveTo>
                  <a:cubicBezTo>
                    <a:pt x="0" y="1"/>
                    <a:pt x="18" y="15"/>
                    <a:pt x="24" y="15"/>
                  </a:cubicBezTo>
                  <a:cubicBezTo>
                    <a:pt x="26" y="15"/>
                    <a:pt x="26" y="13"/>
                    <a:pt x="24" y="8"/>
                  </a:cubicBezTo>
                  <a:cubicBezTo>
                    <a:pt x="14" y="3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7197;p43">
              <a:extLst>
                <a:ext uri="{FF2B5EF4-FFF2-40B4-BE49-F238E27FC236}">
                  <a16:creationId xmlns:a16="http://schemas.microsoft.com/office/drawing/2014/main" id="{3A89A088-A919-4314-BF13-C80C97D7F22A}"/>
                </a:ext>
              </a:extLst>
            </p:cNvPr>
            <p:cNvSpPr/>
            <p:nvPr/>
          </p:nvSpPr>
          <p:spPr>
            <a:xfrm>
              <a:off x="1899025" y="27329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lnTo>
                    <a:pt x="1" y="25"/>
                  </a:ln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7198;p43">
              <a:extLst>
                <a:ext uri="{FF2B5EF4-FFF2-40B4-BE49-F238E27FC236}">
                  <a16:creationId xmlns:a16="http://schemas.microsoft.com/office/drawing/2014/main" id="{84224A83-4189-4A5E-B10E-0D4B9F92E627}"/>
                </a:ext>
              </a:extLst>
            </p:cNvPr>
            <p:cNvSpPr/>
            <p:nvPr/>
          </p:nvSpPr>
          <p:spPr>
            <a:xfrm>
              <a:off x="1903500" y="2714450"/>
              <a:ext cx="625" cy="575"/>
            </a:xfrm>
            <a:custGeom>
              <a:avLst/>
              <a:gdLst/>
              <a:ahLst/>
              <a:cxnLst/>
              <a:rect l="l" t="t" r="r" b="b"/>
              <a:pathLst>
                <a:path w="25" h="23" extrusionOk="0">
                  <a:moveTo>
                    <a:pt x="0" y="1"/>
                  </a:moveTo>
                  <a:cubicBezTo>
                    <a:pt x="9" y="9"/>
                    <a:pt x="11" y="23"/>
                    <a:pt x="16" y="23"/>
                  </a:cubicBezTo>
                  <a:cubicBezTo>
                    <a:pt x="18" y="23"/>
                    <a:pt x="21" y="20"/>
                    <a:pt x="24" y="12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7199;p43">
              <a:extLst>
                <a:ext uri="{FF2B5EF4-FFF2-40B4-BE49-F238E27FC236}">
                  <a16:creationId xmlns:a16="http://schemas.microsoft.com/office/drawing/2014/main" id="{A3F6AD2C-0F05-474F-A54F-D7A2F1274743}"/>
                </a:ext>
              </a:extLst>
            </p:cNvPr>
            <p:cNvSpPr/>
            <p:nvPr/>
          </p:nvSpPr>
          <p:spPr>
            <a:xfrm>
              <a:off x="1903200" y="2713925"/>
              <a:ext cx="275" cy="625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6" y="0"/>
                  </a:moveTo>
                  <a:cubicBezTo>
                    <a:pt x="5" y="0"/>
                    <a:pt x="3" y="3"/>
                    <a:pt x="1" y="10"/>
                  </a:cubicBezTo>
                  <a:cubicBezTo>
                    <a:pt x="3" y="21"/>
                    <a:pt x="5" y="25"/>
                    <a:pt x="7" y="25"/>
                  </a:cubicBezTo>
                  <a:cubicBezTo>
                    <a:pt x="11" y="25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7200;p43">
              <a:extLst>
                <a:ext uri="{FF2B5EF4-FFF2-40B4-BE49-F238E27FC236}">
                  <a16:creationId xmlns:a16="http://schemas.microsoft.com/office/drawing/2014/main" id="{C06379B4-26D1-4C17-80D4-866E922D4861}"/>
                </a:ext>
              </a:extLst>
            </p:cNvPr>
            <p:cNvSpPr/>
            <p:nvPr/>
          </p:nvSpPr>
          <p:spPr>
            <a:xfrm>
              <a:off x="1908250" y="2715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7201;p43">
              <a:extLst>
                <a:ext uri="{FF2B5EF4-FFF2-40B4-BE49-F238E27FC236}">
                  <a16:creationId xmlns:a16="http://schemas.microsoft.com/office/drawing/2014/main" id="{F0FF6143-A64C-4B13-B68D-CBD9C40298E1}"/>
                </a:ext>
              </a:extLst>
            </p:cNvPr>
            <p:cNvSpPr/>
            <p:nvPr/>
          </p:nvSpPr>
          <p:spPr>
            <a:xfrm>
              <a:off x="1907675" y="271505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24"/>
                  </a:moveTo>
                  <a:cubicBezTo>
                    <a:pt x="12" y="24"/>
                    <a:pt x="0" y="0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7202;p43">
              <a:extLst>
                <a:ext uri="{FF2B5EF4-FFF2-40B4-BE49-F238E27FC236}">
                  <a16:creationId xmlns:a16="http://schemas.microsoft.com/office/drawing/2014/main" id="{C2805DBC-E75C-4794-ACFC-7DB34CCBD33E}"/>
                </a:ext>
              </a:extLst>
            </p:cNvPr>
            <p:cNvSpPr/>
            <p:nvPr/>
          </p:nvSpPr>
          <p:spPr>
            <a:xfrm>
              <a:off x="1903200" y="27364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7203;p43">
              <a:extLst>
                <a:ext uri="{FF2B5EF4-FFF2-40B4-BE49-F238E27FC236}">
                  <a16:creationId xmlns:a16="http://schemas.microsoft.com/office/drawing/2014/main" id="{7FA833FB-18B3-4AE0-B9FB-094C65EF4130}"/>
                </a:ext>
              </a:extLst>
            </p:cNvPr>
            <p:cNvSpPr/>
            <p:nvPr/>
          </p:nvSpPr>
          <p:spPr>
            <a:xfrm>
              <a:off x="1897250" y="2723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7204;p43">
              <a:extLst>
                <a:ext uri="{FF2B5EF4-FFF2-40B4-BE49-F238E27FC236}">
                  <a16:creationId xmlns:a16="http://schemas.microsoft.com/office/drawing/2014/main" id="{58A9ADF3-82EA-4325-B062-24D746441256}"/>
                </a:ext>
              </a:extLst>
            </p:cNvPr>
            <p:cNvSpPr/>
            <p:nvPr/>
          </p:nvSpPr>
          <p:spPr>
            <a:xfrm>
              <a:off x="1895750" y="2722500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1" y="0"/>
                  </a:moveTo>
                  <a:cubicBezTo>
                    <a:pt x="25" y="24"/>
                    <a:pt x="49" y="48"/>
                    <a:pt x="72" y="71"/>
                  </a:cubicBezTo>
                  <a:cubicBezTo>
                    <a:pt x="49" y="48"/>
                    <a:pt x="37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7205;p43">
              <a:extLst>
                <a:ext uri="{FF2B5EF4-FFF2-40B4-BE49-F238E27FC236}">
                  <a16:creationId xmlns:a16="http://schemas.microsoft.com/office/drawing/2014/main" id="{8C7E36B6-7507-43E7-A731-36455DCAE5F8}"/>
                </a:ext>
              </a:extLst>
            </p:cNvPr>
            <p:cNvSpPr/>
            <p:nvPr/>
          </p:nvSpPr>
          <p:spPr>
            <a:xfrm>
              <a:off x="1888325" y="2713225"/>
              <a:ext cx="27100" cy="29225"/>
            </a:xfrm>
            <a:custGeom>
              <a:avLst/>
              <a:gdLst/>
              <a:ahLst/>
              <a:cxnLst/>
              <a:rect l="l" t="t" r="r" b="b"/>
              <a:pathLst>
                <a:path w="1084" h="1169" extrusionOk="0">
                  <a:moveTo>
                    <a:pt x="718" y="82"/>
                  </a:moveTo>
                  <a:cubicBezTo>
                    <a:pt x="718" y="82"/>
                    <a:pt x="721" y="85"/>
                    <a:pt x="727" y="85"/>
                  </a:cubicBezTo>
                  <a:lnTo>
                    <a:pt x="727" y="97"/>
                  </a:lnTo>
                  <a:cubicBezTo>
                    <a:pt x="721" y="85"/>
                    <a:pt x="718" y="82"/>
                    <a:pt x="718" y="82"/>
                  </a:cubicBezTo>
                  <a:close/>
                  <a:moveTo>
                    <a:pt x="262" y="133"/>
                  </a:moveTo>
                  <a:cubicBezTo>
                    <a:pt x="257" y="135"/>
                    <a:pt x="257" y="138"/>
                    <a:pt x="259" y="141"/>
                  </a:cubicBezTo>
                  <a:lnTo>
                    <a:pt x="259" y="141"/>
                  </a:lnTo>
                  <a:cubicBezTo>
                    <a:pt x="259" y="138"/>
                    <a:pt x="260" y="135"/>
                    <a:pt x="262" y="133"/>
                  </a:cubicBezTo>
                  <a:close/>
                  <a:moveTo>
                    <a:pt x="789" y="195"/>
                  </a:moveTo>
                  <a:lnTo>
                    <a:pt x="789" y="195"/>
                  </a:lnTo>
                  <a:cubicBezTo>
                    <a:pt x="780" y="202"/>
                    <a:pt x="774" y="209"/>
                    <a:pt x="774" y="216"/>
                  </a:cubicBezTo>
                  <a:cubicBezTo>
                    <a:pt x="774" y="208"/>
                    <a:pt x="787" y="205"/>
                    <a:pt x="789" y="195"/>
                  </a:cubicBezTo>
                  <a:close/>
                  <a:moveTo>
                    <a:pt x="465" y="347"/>
                  </a:moveTo>
                  <a:cubicBezTo>
                    <a:pt x="462" y="351"/>
                    <a:pt x="461" y="356"/>
                    <a:pt x="465" y="359"/>
                  </a:cubicBezTo>
                  <a:cubicBezTo>
                    <a:pt x="465" y="355"/>
                    <a:pt x="465" y="351"/>
                    <a:pt x="465" y="347"/>
                  </a:cubicBezTo>
                  <a:close/>
                  <a:moveTo>
                    <a:pt x="429" y="276"/>
                  </a:moveTo>
                  <a:lnTo>
                    <a:pt x="429" y="276"/>
                  </a:lnTo>
                  <a:cubicBezTo>
                    <a:pt x="441" y="300"/>
                    <a:pt x="453" y="323"/>
                    <a:pt x="453" y="359"/>
                  </a:cubicBezTo>
                  <a:cubicBezTo>
                    <a:pt x="453" y="368"/>
                    <a:pt x="453" y="377"/>
                    <a:pt x="453" y="383"/>
                  </a:cubicBezTo>
                  <a:cubicBezTo>
                    <a:pt x="429" y="347"/>
                    <a:pt x="417" y="311"/>
                    <a:pt x="429" y="276"/>
                  </a:cubicBezTo>
                  <a:close/>
                  <a:moveTo>
                    <a:pt x="131" y="514"/>
                  </a:moveTo>
                  <a:cubicBezTo>
                    <a:pt x="162" y="514"/>
                    <a:pt x="173" y="523"/>
                    <a:pt x="187" y="534"/>
                  </a:cubicBezTo>
                  <a:lnTo>
                    <a:pt x="187" y="534"/>
                  </a:lnTo>
                  <a:cubicBezTo>
                    <a:pt x="161" y="523"/>
                    <a:pt x="137" y="514"/>
                    <a:pt x="131" y="514"/>
                  </a:cubicBezTo>
                  <a:close/>
                  <a:moveTo>
                    <a:pt x="238" y="526"/>
                  </a:moveTo>
                  <a:cubicBezTo>
                    <a:pt x="250" y="538"/>
                    <a:pt x="238" y="538"/>
                    <a:pt x="226" y="538"/>
                  </a:cubicBezTo>
                  <a:cubicBezTo>
                    <a:pt x="226" y="538"/>
                    <a:pt x="226" y="526"/>
                    <a:pt x="238" y="526"/>
                  </a:cubicBezTo>
                  <a:close/>
                  <a:moveTo>
                    <a:pt x="118" y="702"/>
                  </a:moveTo>
                  <a:cubicBezTo>
                    <a:pt x="119" y="702"/>
                    <a:pt x="119" y="702"/>
                    <a:pt x="119" y="704"/>
                  </a:cubicBezTo>
                  <a:cubicBezTo>
                    <a:pt x="117" y="704"/>
                    <a:pt x="115" y="705"/>
                    <a:pt x="112" y="705"/>
                  </a:cubicBezTo>
                  <a:lnTo>
                    <a:pt x="112" y="705"/>
                  </a:lnTo>
                  <a:cubicBezTo>
                    <a:pt x="114" y="704"/>
                    <a:pt x="116" y="702"/>
                    <a:pt x="118" y="702"/>
                  </a:cubicBezTo>
                  <a:close/>
                  <a:moveTo>
                    <a:pt x="325" y="709"/>
                  </a:moveTo>
                  <a:lnTo>
                    <a:pt x="325" y="709"/>
                  </a:lnTo>
                  <a:cubicBezTo>
                    <a:pt x="319" y="712"/>
                    <a:pt x="313" y="715"/>
                    <a:pt x="304" y="721"/>
                  </a:cubicBezTo>
                  <a:lnTo>
                    <a:pt x="304" y="721"/>
                  </a:lnTo>
                  <a:cubicBezTo>
                    <a:pt x="307" y="721"/>
                    <a:pt x="313" y="719"/>
                    <a:pt x="322" y="716"/>
                  </a:cubicBezTo>
                  <a:cubicBezTo>
                    <a:pt x="325" y="713"/>
                    <a:pt x="326" y="711"/>
                    <a:pt x="325" y="709"/>
                  </a:cubicBezTo>
                  <a:close/>
                  <a:moveTo>
                    <a:pt x="362" y="759"/>
                  </a:moveTo>
                  <a:cubicBezTo>
                    <a:pt x="360" y="759"/>
                    <a:pt x="359" y="761"/>
                    <a:pt x="358" y="764"/>
                  </a:cubicBezTo>
                  <a:lnTo>
                    <a:pt x="358" y="764"/>
                  </a:lnTo>
                  <a:cubicBezTo>
                    <a:pt x="361" y="764"/>
                    <a:pt x="365" y="764"/>
                    <a:pt x="369" y="764"/>
                  </a:cubicBezTo>
                  <a:cubicBezTo>
                    <a:pt x="366" y="760"/>
                    <a:pt x="363" y="759"/>
                    <a:pt x="362" y="759"/>
                  </a:cubicBezTo>
                  <a:close/>
                  <a:moveTo>
                    <a:pt x="750" y="764"/>
                  </a:moveTo>
                  <a:lnTo>
                    <a:pt x="750" y="764"/>
                  </a:lnTo>
                  <a:cubicBezTo>
                    <a:pt x="751" y="764"/>
                    <a:pt x="751" y="765"/>
                    <a:pt x="752" y="765"/>
                  </a:cubicBezTo>
                  <a:lnTo>
                    <a:pt x="752" y="765"/>
                  </a:lnTo>
                  <a:cubicBezTo>
                    <a:pt x="751" y="764"/>
                    <a:pt x="751" y="764"/>
                    <a:pt x="750" y="764"/>
                  </a:cubicBezTo>
                  <a:close/>
                  <a:moveTo>
                    <a:pt x="405" y="776"/>
                  </a:moveTo>
                  <a:cubicBezTo>
                    <a:pt x="389" y="784"/>
                    <a:pt x="384" y="792"/>
                    <a:pt x="378" y="804"/>
                  </a:cubicBezTo>
                  <a:lnTo>
                    <a:pt x="378" y="804"/>
                  </a:lnTo>
                  <a:cubicBezTo>
                    <a:pt x="384" y="803"/>
                    <a:pt x="393" y="794"/>
                    <a:pt x="405" y="776"/>
                  </a:cubicBezTo>
                  <a:close/>
                  <a:moveTo>
                    <a:pt x="453" y="800"/>
                  </a:moveTo>
                  <a:lnTo>
                    <a:pt x="453" y="800"/>
                  </a:lnTo>
                  <a:cubicBezTo>
                    <a:pt x="450" y="803"/>
                    <a:pt x="448" y="807"/>
                    <a:pt x="446" y="810"/>
                  </a:cubicBezTo>
                  <a:lnTo>
                    <a:pt x="446" y="810"/>
                  </a:lnTo>
                  <a:cubicBezTo>
                    <a:pt x="450" y="806"/>
                    <a:pt x="453" y="803"/>
                    <a:pt x="453" y="800"/>
                  </a:cubicBezTo>
                  <a:close/>
                  <a:moveTo>
                    <a:pt x="476" y="846"/>
                  </a:moveTo>
                  <a:cubicBezTo>
                    <a:pt x="476" y="846"/>
                    <a:pt x="475" y="846"/>
                    <a:pt x="474" y="848"/>
                  </a:cubicBezTo>
                  <a:lnTo>
                    <a:pt x="474" y="848"/>
                  </a:lnTo>
                  <a:cubicBezTo>
                    <a:pt x="475" y="847"/>
                    <a:pt x="476" y="847"/>
                    <a:pt x="477" y="847"/>
                  </a:cubicBezTo>
                  <a:cubicBezTo>
                    <a:pt x="477" y="846"/>
                    <a:pt x="476" y="846"/>
                    <a:pt x="476" y="846"/>
                  </a:cubicBezTo>
                  <a:close/>
                  <a:moveTo>
                    <a:pt x="524" y="847"/>
                  </a:moveTo>
                  <a:cubicBezTo>
                    <a:pt x="525" y="850"/>
                    <a:pt x="526" y="853"/>
                    <a:pt x="526" y="855"/>
                  </a:cubicBezTo>
                  <a:lnTo>
                    <a:pt x="526" y="855"/>
                  </a:lnTo>
                  <a:cubicBezTo>
                    <a:pt x="527" y="850"/>
                    <a:pt x="527" y="847"/>
                    <a:pt x="524" y="847"/>
                  </a:cubicBezTo>
                  <a:close/>
                  <a:moveTo>
                    <a:pt x="548" y="859"/>
                  </a:moveTo>
                  <a:cubicBezTo>
                    <a:pt x="548" y="864"/>
                    <a:pt x="550" y="867"/>
                    <a:pt x="552" y="869"/>
                  </a:cubicBezTo>
                  <a:lnTo>
                    <a:pt x="552" y="869"/>
                  </a:lnTo>
                  <a:cubicBezTo>
                    <a:pt x="551" y="866"/>
                    <a:pt x="550" y="863"/>
                    <a:pt x="548" y="859"/>
                  </a:cubicBezTo>
                  <a:close/>
                  <a:moveTo>
                    <a:pt x="584" y="871"/>
                  </a:moveTo>
                  <a:cubicBezTo>
                    <a:pt x="584" y="886"/>
                    <a:pt x="584" y="891"/>
                    <a:pt x="586" y="894"/>
                  </a:cubicBezTo>
                  <a:lnTo>
                    <a:pt x="586" y="894"/>
                  </a:lnTo>
                  <a:cubicBezTo>
                    <a:pt x="586" y="888"/>
                    <a:pt x="585" y="881"/>
                    <a:pt x="584" y="871"/>
                  </a:cubicBezTo>
                  <a:close/>
                  <a:moveTo>
                    <a:pt x="632" y="882"/>
                  </a:moveTo>
                  <a:cubicBezTo>
                    <a:pt x="631" y="882"/>
                    <a:pt x="631" y="882"/>
                    <a:pt x="631" y="883"/>
                  </a:cubicBezTo>
                  <a:cubicBezTo>
                    <a:pt x="635" y="890"/>
                    <a:pt x="638" y="894"/>
                    <a:pt x="642" y="896"/>
                  </a:cubicBezTo>
                  <a:lnTo>
                    <a:pt x="642" y="896"/>
                  </a:lnTo>
                  <a:cubicBezTo>
                    <a:pt x="637" y="888"/>
                    <a:pt x="633" y="882"/>
                    <a:pt x="632" y="882"/>
                  </a:cubicBezTo>
                  <a:close/>
                  <a:moveTo>
                    <a:pt x="619" y="895"/>
                  </a:moveTo>
                  <a:cubicBezTo>
                    <a:pt x="618" y="895"/>
                    <a:pt x="618" y="896"/>
                    <a:pt x="619" y="899"/>
                  </a:cubicBezTo>
                  <a:lnTo>
                    <a:pt x="619" y="899"/>
                  </a:lnTo>
                  <a:cubicBezTo>
                    <a:pt x="619" y="898"/>
                    <a:pt x="619" y="896"/>
                    <a:pt x="619" y="895"/>
                  </a:cubicBezTo>
                  <a:close/>
                  <a:moveTo>
                    <a:pt x="668" y="1132"/>
                  </a:moveTo>
                  <a:cubicBezTo>
                    <a:pt x="668" y="1132"/>
                    <a:pt x="667" y="1133"/>
                    <a:pt x="667" y="1133"/>
                  </a:cubicBezTo>
                  <a:lnTo>
                    <a:pt x="669" y="1133"/>
                  </a:lnTo>
                  <a:cubicBezTo>
                    <a:pt x="668" y="1133"/>
                    <a:pt x="668" y="1132"/>
                    <a:pt x="668" y="1132"/>
                  </a:cubicBezTo>
                  <a:close/>
                  <a:moveTo>
                    <a:pt x="497" y="1"/>
                  </a:moveTo>
                  <a:cubicBezTo>
                    <a:pt x="494" y="1"/>
                    <a:pt x="491" y="1"/>
                    <a:pt x="488" y="2"/>
                  </a:cubicBezTo>
                  <a:cubicBezTo>
                    <a:pt x="428" y="22"/>
                    <a:pt x="384" y="146"/>
                    <a:pt x="314" y="146"/>
                  </a:cubicBezTo>
                  <a:cubicBezTo>
                    <a:pt x="302" y="146"/>
                    <a:pt x="288" y="142"/>
                    <a:pt x="274" y="133"/>
                  </a:cubicBezTo>
                  <a:lnTo>
                    <a:pt x="274" y="133"/>
                  </a:lnTo>
                  <a:cubicBezTo>
                    <a:pt x="293" y="147"/>
                    <a:pt x="291" y="152"/>
                    <a:pt x="284" y="152"/>
                  </a:cubicBezTo>
                  <a:cubicBezTo>
                    <a:pt x="277" y="152"/>
                    <a:pt x="263" y="147"/>
                    <a:pt x="259" y="141"/>
                  </a:cubicBezTo>
                  <a:lnTo>
                    <a:pt x="259" y="141"/>
                  </a:lnTo>
                  <a:cubicBezTo>
                    <a:pt x="258" y="156"/>
                    <a:pt x="274" y="183"/>
                    <a:pt x="274" y="192"/>
                  </a:cubicBezTo>
                  <a:cubicBezTo>
                    <a:pt x="264" y="182"/>
                    <a:pt x="257" y="178"/>
                    <a:pt x="251" y="178"/>
                  </a:cubicBezTo>
                  <a:cubicBezTo>
                    <a:pt x="232" y="178"/>
                    <a:pt x="240" y="232"/>
                    <a:pt x="249" y="261"/>
                  </a:cubicBezTo>
                  <a:lnTo>
                    <a:pt x="249" y="261"/>
                  </a:lnTo>
                  <a:cubicBezTo>
                    <a:pt x="239" y="255"/>
                    <a:pt x="203" y="240"/>
                    <a:pt x="203" y="240"/>
                  </a:cubicBezTo>
                  <a:lnTo>
                    <a:pt x="203" y="240"/>
                  </a:lnTo>
                  <a:cubicBezTo>
                    <a:pt x="215" y="252"/>
                    <a:pt x="226" y="276"/>
                    <a:pt x="226" y="288"/>
                  </a:cubicBezTo>
                  <a:cubicBezTo>
                    <a:pt x="197" y="276"/>
                    <a:pt x="182" y="264"/>
                    <a:pt x="179" y="264"/>
                  </a:cubicBezTo>
                  <a:cubicBezTo>
                    <a:pt x="176" y="264"/>
                    <a:pt x="185" y="276"/>
                    <a:pt x="203" y="311"/>
                  </a:cubicBezTo>
                  <a:cubicBezTo>
                    <a:pt x="203" y="311"/>
                    <a:pt x="36" y="407"/>
                    <a:pt x="96" y="431"/>
                  </a:cubicBezTo>
                  <a:cubicBezTo>
                    <a:pt x="84" y="431"/>
                    <a:pt x="12" y="431"/>
                    <a:pt x="72" y="466"/>
                  </a:cubicBezTo>
                  <a:cubicBezTo>
                    <a:pt x="36" y="466"/>
                    <a:pt x="36" y="466"/>
                    <a:pt x="24" y="454"/>
                  </a:cubicBezTo>
                  <a:lnTo>
                    <a:pt x="24" y="454"/>
                  </a:lnTo>
                  <a:cubicBezTo>
                    <a:pt x="12" y="478"/>
                    <a:pt x="119" y="526"/>
                    <a:pt x="119" y="526"/>
                  </a:cubicBezTo>
                  <a:cubicBezTo>
                    <a:pt x="12" y="538"/>
                    <a:pt x="155" y="621"/>
                    <a:pt x="84" y="681"/>
                  </a:cubicBezTo>
                  <a:cubicBezTo>
                    <a:pt x="96" y="675"/>
                    <a:pt x="104" y="672"/>
                    <a:pt x="112" y="672"/>
                  </a:cubicBezTo>
                  <a:cubicBezTo>
                    <a:pt x="119" y="672"/>
                    <a:pt x="125" y="675"/>
                    <a:pt x="131" y="681"/>
                  </a:cubicBezTo>
                  <a:cubicBezTo>
                    <a:pt x="119" y="697"/>
                    <a:pt x="114" y="703"/>
                    <a:pt x="112" y="705"/>
                  </a:cubicBezTo>
                  <a:lnTo>
                    <a:pt x="112" y="705"/>
                  </a:lnTo>
                  <a:cubicBezTo>
                    <a:pt x="84" y="713"/>
                    <a:pt x="71" y="765"/>
                    <a:pt x="34" y="765"/>
                  </a:cubicBezTo>
                  <a:cubicBezTo>
                    <a:pt x="31" y="765"/>
                    <a:pt x="28" y="765"/>
                    <a:pt x="24" y="764"/>
                  </a:cubicBezTo>
                  <a:lnTo>
                    <a:pt x="24" y="764"/>
                  </a:lnTo>
                  <a:cubicBezTo>
                    <a:pt x="30" y="770"/>
                    <a:pt x="39" y="776"/>
                    <a:pt x="48" y="777"/>
                  </a:cubicBezTo>
                  <a:lnTo>
                    <a:pt x="48" y="777"/>
                  </a:lnTo>
                  <a:cubicBezTo>
                    <a:pt x="39" y="782"/>
                    <a:pt x="30" y="788"/>
                    <a:pt x="24" y="800"/>
                  </a:cubicBezTo>
                  <a:cubicBezTo>
                    <a:pt x="0" y="823"/>
                    <a:pt x="131" y="823"/>
                    <a:pt x="107" y="823"/>
                  </a:cubicBezTo>
                  <a:cubicBezTo>
                    <a:pt x="155" y="859"/>
                    <a:pt x="167" y="943"/>
                    <a:pt x="191" y="990"/>
                  </a:cubicBezTo>
                  <a:cubicBezTo>
                    <a:pt x="191" y="990"/>
                    <a:pt x="243" y="1016"/>
                    <a:pt x="273" y="1016"/>
                  </a:cubicBezTo>
                  <a:cubicBezTo>
                    <a:pt x="278" y="1016"/>
                    <a:pt x="283" y="1016"/>
                    <a:pt x="286" y="1014"/>
                  </a:cubicBezTo>
                  <a:cubicBezTo>
                    <a:pt x="286" y="1033"/>
                    <a:pt x="330" y="1138"/>
                    <a:pt x="371" y="1138"/>
                  </a:cubicBezTo>
                  <a:cubicBezTo>
                    <a:pt x="383" y="1138"/>
                    <a:pt x="395" y="1130"/>
                    <a:pt x="405" y="1109"/>
                  </a:cubicBezTo>
                  <a:cubicBezTo>
                    <a:pt x="405" y="1094"/>
                    <a:pt x="425" y="1079"/>
                    <a:pt x="436" y="1057"/>
                  </a:cubicBezTo>
                  <a:lnTo>
                    <a:pt x="436" y="1057"/>
                  </a:lnTo>
                  <a:cubicBezTo>
                    <a:pt x="462" y="1102"/>
                    <a:pt x="551" y="1158"/>
                    <a:pt x="598" y="1158"/>
                  </a:cubicBezTo>
                  <a:cubicBezTo>
                    <a:pt x="602" y="1158"/>
                    <a:pt x="605" y="1157"/>
                    <a:pt x="607" y="1157"/>
                  </a:cubicBezTo>
                  <a:cubicBezTo>
                    <a:pt x="607" y="1145"/>
                    <a:pt x="607" y="1133"/>
                    <a:pt x="596" y="1121"/>
                  </a:cubicBezTo>
                  <a:cubicBezTo>
                    <a:pt x="602" y="1118"/>
                    <a:pt x="607" y="1117"/>
                    <a:pt x="611" y="1117"/>
                  </a:cubicBezTo>
                  <a:cubicBezTo>
                    <a:pt x="624" y="1117"/>
                    <a:pt x="628" y="1130"/>
                    <a:pt x="619" y="1157"/>
                  </a:cubicBezTo>
                  <a:cubicBezTo>
                    <a:pt x="631" y="1145"/>
                    <a:pt x="631" y="1133"/>
                    <a:pt x="631" y="1121"/>
                  </a:cubicBezTo>
                  <a:cubicBezTo>
                    <a:pt x="643" y="1133"/>
                    <a:pt x="643" y="1157"/>
                    <a:pt x="631" y="1169"/>
                  </a:cubicBezTo>
                  <a:lnTo>
                    <a:pt x="631" y="1169"/>
                  </a:lnTo>
                  <a:cubicBezTo>
                    <a:pt x="633" y="1167"/>
                    <a:pt x="662" y="1138"/>
                    <a:pt x="662" y="1126"/>
                  </a:cubicBezTo>
                  <a:lnTo>
                    <a:pt x="662" y="1126"/>
                  </a:lnTo>
                  <a:cubicBezTo>
                    <a:pt x="664" y="1128"/>
                    <a:pt x="666" y="1130"/>
                    <a:pt x="668" y="1132"/>
                  </a:cubicBezTo>
                  <a:lnTo>
                    <a:pt x="668" y="1132"/>
                  </a:lnTo>
                  <a:cubicBezTo>
                    <a:pt x="671" y="1129"/>
                    <a:pt x="674" y="1128"/>
                    <a:pt x="675" y="1128"/>
                  </a:cubicBezTo>
                  <a:cubicBezTo>
                    <a:pt x="679" y="1128"/>
                    <a:pt x="679" y="1133"/>
                    <a:pt x="679" y="1133"/>
                  </a:cubicBezTo>
                  <a:lnTo>
                    <a:pt x="669" y="1133"/>
                  </a:lnTo>
                  <a:cubicBezTo>
                    <a:pt x="677" y="1143"/>
                    <a:pt x="672" y="1150"/>
                    <a:pt x="679" y="1150"/>
                  </a:cubicBezTo>
                  <a:cubicBezTo>
                    <a:pt x="683" y="1150"/>
                    <a:pt x="690" y="1148"/>
                    <a:pt x="703" y="1145"/>
                  </a:cubicBezTo>
                  <a:cubicBezTo>
                    <a:pt x="703" y="1137"/>
                    <a:pt x="697" y="1106"/>
                    <a:pt x="690" y="1087"/>
                  </a:cubicBezTo>
                  <a:lnTo>
                    <a:pt x="690" y="1087"/>
                  </a:lnTo>
                  <a:cubicBezTo>
                    <a:pt x="702" y="1101"/>
                    <a:pt x="714" y="1106"/>
                    <a:pt x="725" y="1106"/>
                  </a:cubicBezTo>
                  <a:cubicBezTo>
                    <a:pt x="765" y="1106"/>
                    <a:pt x="797" y="1038"/>
                    <a:pt x="796" y="1011"/>
                  </a:cubicBezTo>
                  <a:lnTo>
                    <a:pt x="796" y="1011"/>
                  </a:lnTo>
                  <a:cubicBezTo>
                    <a:pt x="816" y="1032"/>
                    <a:pt x="838" y="1050"/>
                    <a:pt x="869" y="1050"/>
                  </a:cubicBezTo>
                  <a:cubicBezTo>
                    <a:pt x="869" y="1026"/>
                    <a:pt x="858" y="1002"/>
                    <a:pt x="846" y="990"/>
                  </a:cubicBezTo>
                  <a:cubicBezTo>
                    <a:pt x="853" y="988"/>
                    <a:pt x="862" y="987"/>
                    <a:pt x="873" y="987"/>
                  </a:cubicBezTo>
                  <a:cubicBezTo>
                    <a:pt x="879" y="987"/>
                    <a:pt x="887" y="988"/>
                    <a:pt x="894" y="988"/>
                  </a:cubicBezTo>
                  <a:cubicBezTo>
                    <a:pt x="929" y="988"/>
                    <a:pt x="961" y="982"/>
                    <a:pt x="929" y="919"/>
                  </a:cubicBezTo>
                  <a:lnTo>
                    <a:pt x="929" y="919"/>
                  </a:lnTo>
                  <a:cubicBezTo>
                    <a:pt x="941" y="931"/>
                    <a:pt x="965" y="931"/>
                    <a:pt x="977" y="943"/>
                  </a:cubicBezTo>
                  <a:cubicBezTo>
                    <a:pt x="977" y="883"/>
                    <a:pt x="977" y="764"/>
                    <a:pt x="1072" y="704"/>
                  </a:cubicBezTo>
                  <a:cubicBezTo>
                    <a:pt x="1048" y="704"/>
                    <a:pt x="1036" y="692"/>
                    <a:pt x="1012" y="692"/>
                  </a:cubicBezTo>
                  <a:cubicBezTo>
                    <a:pt x="1024" y="681"/>
                    <a:pt x="1084" y="645"/>
                    <a:pt x="1012" y="633"/>
                  </a:cubicBezTo>
                  <a:cubicBezTo>
                    <a:pt x="834" y="645"/>
                    <a:pt x="893" y="669"/>
                    <a:pt x="786" y="728"/>
                  </a:cubicBezTo>
                  <a:cubicBezTo>
                    <a:pt x="822" y="740"/>
                    <a:pt x="822" y="740"/>
                    <a:pt x="798" y="740"/>
                  </a:cubicBezTo>
                  <a:cubicBezTo>
                    <a:pt x="810" y="740"/>
                    <a:pt x="822" y="752"/>
                    <a:pt x="846" y="752"/>
                  </a:cubicBezTo>
                  <a:cubicBezTo>
                    <a:pt x="834" y="758"/>
                    <a:pt x="822" y="761"/>
                    <a:pt x="808" y="761"/>
                  </a:cubicBezTo>
                  <a:cubicBezTo>
                    <a:pt x="795" y="761"/>
                    <a:pt x="780" y="758"/>
                    <a:pt x="762" y="752"/>
                  </a:cubicBezTo>
                  <a:lnTo>
                    <a:pt x="762" y="752"/>
                  </a:lnTo>
                  <a:cubicBezTo>
                    <a:pt x="774" y="764"/>
                    <a:pt x="786" y="776"/>
                    <a:pt x="786" y="776"/>
                  </a:cubicBezTo>
                  <a:cubicBezTo>
                    <a:pt x="789" y="779"/>
                    <a:pt x="793" y="783"/>
                    <a:pt x="798" y="788"/>
                  </a:cubicBezTo>
                  <a:cubicBezTo>
                    <a:pt x="775" y="788"/>
                    <a:pt x="763" y="777"/>
                    <a:pt x="752" y="765"/>
                  </a:cubicBezTo>
                  <a:lnTo>
                    <a:pt x="752" y="765"/>
                  </a:lnTo>
                  <a:cubicBezTo>
                    <a:pt x="756" y="778"/>
                    <a:pt x="732" y="885"/>
                    <a:pt x="710" y="885"/>
                  </a:cubicBezTo>
                  <a:cubicBezTo>
                    <a:pt x="703" y="885"/>
                    <a:pt x="696" y="874"/>
                    <a:pt x="691" y="847"/>
                  </a:cubicBezTo>
                  <a:lnTo>
                    <a:pt x="691" y="847"/>
                  </a:lnTo>
                  <a:cubicBezTo>
                    <a:pt x="691" y="874"/>
                    <a:pt x="691" y="894"/>
                    <a:pt x="696" y="912"/>
                  </a:cubicBezTo>
                  <a:lnTo>
                    <a:pt x="696" y="912"/>
                  </a:lnTo>
                  <a:cubicBezTo>
                    <a:pt x="695" y="911"/>
                    <a:pt x="695" y="910"/>
                    <a:pt x="695" y="910"/>
                  </a:cubicBezTo>
                  <a:lnTo>
                    <a:pt x="695" y="910"/>
                  </a:lnTo>
                  <a:cubicBezTo>
                    <a:pt x="690" y="895"/>
                    <a:pt x="683" y="891"/>
                    <a:pt x="676" y="891"/>
                  </a:cubicBezTo>
                  <a:cubicBezTo>
                    <a:pt x="668" y="891"/>
                    <a:pt x="659" y="898"/>
                    <a:pt x="650" y="898"/>
                  </a:cubicBezTo>
                  <a:cubicBezTo>
                    <a:pt x="647" y="898"/>
                    <a:pt x="645" y="897"/>
                    <a:pt x="642" y="896"/>
                  </a:cubicBezTo>
                  <a:lnTo>
                    <a:pt x="642" y="896"/>
                  </a:lnTo>
                  <a:cubicBezTo>
                    <a:pt x="657" y="920"/>
                    <a:pt x="680" y="967"/>
                    <a:pt x="670" y="967"/>
                  </a:cubicBezTo>
                  <a:cubicBezTo>
                    <a:pt x="669" y="967"/>
                    <a:pt x="668" y="967"/>
                    <a:pt x="667" y="966"/>
                  </a:cubicBezTo>
                  <a:cubicBezTo>
                    <a:pt x="677" y="966"/>
                    <a:pt x="626" y="914"/>
                    <a:pt x="619" y="899"/>
                  </a:cubicBezTo>
                  <a:lnTo>
                    <a:pt x="619" y="899"/>
                  </a:lnTo>
                  <a:cubicBezTo>
                    <a:pt x="618" y="902"/>
                    <a:pt x="616" y="904"/>
                    <a:pt x="613" y="904"/>
                  </a:cubicBezTo>
                  <a:cubicBezTo>
                    <a:pt x="610" y="904"/>
                    <a:pt x="607" y="901"/>
                    <a:pt x="607" y="895"/>
                  </a:cubicBezTo>
                  <a:cubicBezTo>
                    <a:pt x="607" y="906"/>
                    <a:pt x="597" y="979"/>
                    <a:pt x="586" y="979"/>
                  </a:cubicBezTo>
                  <a:cubicBezTo>
                    <a:pt x="585" y="979"/>
                    <a:pt x="584" y="979"/>
                    <a:pt x="584" y="978"/>
                  </a:cubicBezTo>
                  <a:cubicBezTo>
                    <a:pt x="596" y="943"/>
                    <a:pt x="596" y="931"/>
                    <a:pt x="596" y="895"/>
                  </a:cubicBezTo>
                  <a:cubicBezTo>
                    <a:pt x="591" y="895"/>
                    <a:pt x="588" y="895"/>
                    <a:pt x="586" y="894"/>
                  </a:cubicBezTo>
                  <a:lnTo>
                    <a:pt x="586" y="894"/>
                  </a:lnTo>
                  <a:cubicBezTo>
                    <a:pt x="587" y="904"/>
                    <a:pt x="587" y="907"/>
                    <a:pt x="586" y="907"/>
                  </a:cubicBezTo>
                  <a:cubicBezTo>
                    <a:pt x="584" y="907"/>
                    <a:pt x="579" y="898"/>
                    <a:pt x="576" y="898"/>
                  </a:cubicBezTo>
                  <a:cubicBezTo>
                    <a:pt x="574" y="898"/>
                    <a:pt x="572" y="903"/>
                    <a:pt x="572" y="919"/>
                  </a:cubicBezTo>
                  <a:cubicBezTo>
                    <a:pt x="572" y="899"/>
                    <a:pt x="572" y="890"/>
                    <a:pt x="570" y="890"/>
                  </a:cubicBezTo>
                  <a:cubicBezTo>
                    <a:pt x="568" y="890"/>
                    <a:pt x="565" y="896"/>
                    <a:pt x="560" y="907"/>
                  </a:cubicBezTo>
                  <a:cubicBezTo>
                    <a:pt x="560" y="895"/>
                    <a:pt x="560" y="883"/>
                    <a:pt x="560" y="871"/>
                  </a:cubicBezTo>
                  <a:cubicBezTo>
                    <a:pt x="560" y="871"/>
                    <a:pt x="556" y="871"/>
                    <a:pt x="552" y="869"/>
                  </a:cubicBezTo>
                  <a:lnTo>
                    <a:pt x="552" y="869"/>
                  </a:lnTo>
                  <a:cubicBezTo>
                    <a:pt x="560" y="887"/>
                    <a:pt x="560" y="898"/>
                    <a:pt x="560" y="919"/>
                  </a:cubicBezTo>
                  <a:cubicBezTo>
                    <a:pt x="559" y="921"/>
                    <a:pt x="557" y="923"/>
                    <a:pt x="556" y="923"/>
                  </a:cubicBezTo>
                  <a:cubicBezTo>
                    <a:pt x="545" y="923"/>
                    <a:pt x="536" y="847"/>
                    <a:pt x="536" y="847"/>
                  </a:cubicBezTo>
                  <a:cubicBezTo>
                    <a:pt x="536" y="871"/>
                    <a:pt x="536" y="883"/>
                    <a:pt x="535" y="883"/>
                  </a:cubicBezTo>
                  <a:cubicBezTo>
                    <a:pt x="533" y="883"/>
                    <a:pt x="531" y="874"/>
                    <a:pt x="526" y="855"/>
                  </a:cubicBezTo>
                  <a:lnTo>
                    <a:pt x="526" y="855"/>
                  </a:lnTo>
                  <a:cubicBezTo>
                    <a:pt x="523" y="874"/>
                    <a:pt x="500" y="919"/>
                    <a:pt x="500" y="919"/>
                  </a:cubicBezTo>
                  <a:cubicBezTo>
                    <a:pt x="497" y="895"/>
                    <a:pt x="495" y="887"/>
                    <a:pt x="492" y="887"/>
                  </a:cubicBezTo>
                  <a:cubicBezTo>
                    <a:pt x="488" y="887"/>
                    <a:pt x="485" y="932"/>
                    <a:pt x="478" y="932"/>
                  </a:cubicBezTo>
                  <a:cubicBezTo>
                    <a:pt x="478" y="932"/>
                    <a:pt x="477" y="931"/>
                    <a:pt x="477" y="931"/>
                  </a:cubicBezTo>
                  <a:cubicBezTo>
                    <a:pt x="477" y="907"/>
                    <a:pt x="488" y="883"/>
                    <a:pt x="488" y="859"/>
                  </a:cubicBezTo>
                  <a:cubicBezTo>
                    <a:pt x="478" y="859"/>
                    <a:pt x="469" y="864"/>
                    <a:pt x="464" y="872"/>
                  </a:cubicBezTo>
                  <a:lnTo>
                    <a:pt x="464" y="872"/>
                  </a:lnTo>
                  <a:cubicBezTo>
                    <a:pt x="468" y="861"/>
                    <a:pt x="472" y="852"/>
                    <a:pt x="474" y="848"/>
                  </a:cubicBezTo>
                  <a:lnTo>
                    <a:pt x="474" y="848"/>
                  </a:lnTo>
                  <a:cubicBezTo>
                    <a:pt x="462" y="852"/>
                    <a:pt x="441" y="883"/>
                    <a:pt x="441" y="883"/>
                  </a:cubicBezTo>
                  <a:cubicBezTo>
                    <a:pt x="448" y="868"/>
                    <a:pt x="451" y="858"/>
                    <a:pt x="449" y="858"/>
                  </a:cubicBezTo>
                  <a:lnTo>
                    <a:pt x="449" y="858"/>
                  </a:lnTo>
                  <a:cubicBezTo>
                    <a:pt x="448" y="858"/>
                    <a:pt x="445" y="862"/>
                    <a:pt x="441" y="871"/>
                  </a:cubicBezTo>
                  <a:cubicBezTo>
                    <a:pt x="466" y="821"/>
                    <a:pt x="467" y="807"/>
                    <a:pt x="462" y="807"/>
                  </a:cubicBezTo>
                  <a:cubicBezTo>
                    <a:pt x="455" y="807"/>
                    <a:pt x="438" y="826"/>
                    <a:pt x="436" y="826"/>
                  </a:cubicBezTo>
                  <a:cubicBezTo>
                    <a:pt x="435" y="826"/>
                    <a:pt x="437" y="822"/>
                    <a:pt x="446" y="810"/>
                  </a:cubicBezTo>
                  <a:lnTo>
                    <a:pt x="446" y="810"/>
                  </a:lnTo>
                  <a:cubicBezTo>
                    <a:pt x="435" y="817"/>
                    <a:pt x="417" y="823"/>
                    <a:pt x="417" y="823"/>
                  </a:cubicBezTo>
                  <a:cubicBezTo>
                    <a:pt x="417" y="810"/>
                    <a:pt x="417" y="804"/>
                    <a:pt x="412" y="804"/>
                  </a:cubicBezTo>
                  <a:cubicBezTo>
                    <a:pt x="409" y="804"/>
                    <a:pt x="403" y="807"/>
                    <a:pt x="393" y="812"/>
                  </a:cubicBezTo>
                  <a:cubicBezTo>
                    <a:pt x="405" y="800"/>
                    <a:pt x="417" y="776"/>
                    <a:pt x="417" y="764"/>
                  </a:cubicBezTo>
                  <a:lnTo>
                    <a:pt x="417" y="764"/>
                  </a:lnTo>
                  <a:cubicBezTo>
                    <a:pt x="405" y="788"/>
                    <a:pt x="393" y="800"/>
                    <a:pt x="369" y="823"/>
                  </a:cubicBezTo>
                  <a:cubicBezTo>
                    <a:pt x="373" y="816"/>
                    <a:pt x="376" y="810"/>
                    <a:pt x="378" y="804"/>
                  </a:cubicBezTo>
                  <a:lnTo>
                    <a:pt x="378" y="804"/>
                  </a:lnTo>
                  <a:cubicBezTo>
                    <a:pt x="378" y="804"/>
                    <a:pt x="377" y="804"/>
                    <a:pt x="377" y="804"/>
                  </a:cubicBezTo>
                  <a:cubicBezTo>
                    <a:pt x="372" y="804"/>
                    <a:pt x="369" y="798"/>
                    <a:pt x="369" y="788"/>
                  </a:cubicBezTo>
                  <a:cubicBezTo>
                    <a:pt x="381" y="776"/>
                    <a:pt x="417" y="752"/>
                    <a:pt x="429" y="728"/>
                  </a:cubicBezTo>
                  <a:lnTo>
                    <a:pt x="429" y="728"/>
                  </a:lnTo>
                  <a:cubicBezTo>
                    <a:pt x="393" y="764"/>
                    <a:pt x="393" y="740"/>
                    <a:pt x="357" y="776"/>
                  </a:cubicBezTo>
                  <a:cubicBezTo>
                    <a:pt x="357" y="772"/>
                    <a:pt x="357" y="767"/>
                    <a:pt x="358" y="764"/>
                  </a:cubicBezTo>
                  <a:lnTo>
                    <a:pt x="358" y="764"/>
                  </a:lnTo>
                  <a:cubicBezTo>
                    <a:pt x="341" y="764"/>
                    <a:pt x="332" y="766"/>
                    <a:pt x="322" y="776"/>
                  </a:cubicBezTo>
                  <a:cubicBezTo>
                    <a:pt x="329" y="753"/>
                    <a:pt x="337" y="745"/>
                    <a:pt x="326" y="745"/>
                  </a:cubicBezTo>
                  <a:cubicBezTo>
                    <a:pt x="320" y="745"/>
                    <a:pt x="308" y="748"/>
                    <a:pt x="286" y="752"/>
                  </a:cubicBezTo>
                  <a:cubicBezTo>
                    <a:pt x="310" y="740"/>
                    <a:pt x="310" y="740"/>
                    <a:pt x="274" y="740"/>
                  </a:cubicBezTo>
                  <a:cubicBezTo>
                    <a:pt x="286" y="732"/>
                    <a:pt x="296" y="726"/>
                    <a:pt x="304" y="721"/>
                  </a:cubicBezTo>
                  <a:lnTo>
                    <a:pt x="304" y="721"/>
                  </a:lnTo>
                  <a:cubicBezTo>
                    <a:pt x="303" y="721"/>
                    <a:pt x="302" y="721"/>
                    <a:pt x="301" y="721"/>
                  </a:cubicBezTo>
                  <a:cubicBezTo>
                    <a:pt x="293" y="721"/>
                    <a:pt x="301" y="713"/>
                    <a:pt x="310" y="704"/>
                  </a:cubicBezTo>
                  <a:cubicBezTo>
                    <a:pt x="310" y="704"/>
                    <a:pt x="322" y="704"/>
                    <a:pt x="325" y="709"/>
                  </a:cubicBezTo>
                  <a:lnTo>
                    <a:pt x="325" y="709"/>
                  </a:lnTo>
                  <a:cubicBezTo>
                    <a:pt x="341" y="700"/>
                    <a:pt x="349" y="698"/>
                    <a:pt x="393" y="669"/>
                  </a:cubicBezTo>
                  <a:lnTo>
                    <a:pt x="393" y="669"/>
                  </a:lnTo>
                  <a:cubicBezTo>
                    <a:pt x="357" y="681"/>
                    <a:pt x="334" y="704"/>
                    <a:pt x="298" y="704"/>
                  </a:cubicBezTo>
                  <a:cubicBezTo>
                    <a:pt x="322" y="692"/>
                    <a:pt x="393" y="681"/>
                    <a:pt x="310" y="681"/>
                  </a:cubicBezTo>
                  <a:cubicBezTo>
                    <a:pt x="310" y="657"/>
                    <a:pt x="322" y="633"/>
                    <a:pt x="310" y="633"/>
                  </a:cubicBezTo>
                  <a:lnTo>
                    <a:pt x="298" y="633"/>
                  </a:lnTo>
                  <a:cubicBezTo>
                    <a:pt x="291" y="636"/>
                    <a:pt x="284" y="638"/>
                    <a:pt x="277" y="638"/>
                  </a:cubicBezTo>
                  <a:cubicBezTo>
                    <a:pt x="261" y="638"/>
                    <a:pt x="247" y="629"/>
                    <a:pt x="238" y="621"/>
                  </a:cubicBezTo>
                  <a:cubicBezTo>
                    <a:pt x="298" y="597"/>
                    <a:pt x="226" y="597"/>
                    <a:pt x="298" y="597"/>
                  </a:cubicBezTo>
                  <a:cubicBezTo>
                    <a:pt x="250" y="573"/>
                    <a:pt x="250" y="597"/>
                    <a:pt x="262" y="562"/>
                  </a:cubicBezTo>
                  <a:cubicBezTo>
                    <a:pt x="259" y="562"/>
                    <a:pt x="252" y="559"/>
                    <a:pt x="242" y="555"/>
                  </a:cubicBezTo>
                  <a:lnTo>
                    <a:pt x="242" y="555"/>
                  </a:lnTo>
                  <a:cubicBezTo>
                    <a:pt x="240" y="554"/>
                    <a:pt x="240" y="553"/>
                    <a:pt x="241" y="553"/>
                  </a:cubicBezTo>
                  <a:cubicBezTo>
                    <a:pt x="244" y="553"/>
                    <a:pt x="257" y="558"/>
                    <a:pt x="260" y="558"/>
                  </a:cubicBezTo>
                  <a:cubicBezTo>
                    <a:pt x="262" y="558"/>
                    <a:pt x="260" y="556"/>
                    <a:pt x="250" y="550"/>
                  </a:cubicBezTo>
                  <a:lnTo>
                    <a:pt x="286" y="550"/>
                  </a:lnTo>
                  <a:cubicBezTo>
                    <a:pt x="262" y="550"/>
                    <a:pt x="262" y="550"/>
                    <a:pt x="298" y="538"/>
                  </a:cubicBezTo>
                  <a:cubicBezTo>
                    <a:pt x="262" y="526"/>
                    <a:pt x="226" y="490"/>
                    <a:pt x="203" y="454"/>
                  </a:cubicBezTo>
                  <a:lnTo>
                    <a:pt x="203" y="454"/>
                  </a:lnTo>
                  <a:cubicBezTo>
                    <a:pt x="286" y="514"/>
                    <a:pt x="250" y="490"/>
                    <a:pt x="310" y="526"/>
                  </a:cubicBezTo>
                  <a:cubicBezTo>
                    <a:pt x="298" y="514"/>
                    <a:pt x="286" y="502"/>
                    <a:pt x="274" y="502"/>
                  </a:cubicBezTo>
                  <a:lnTo>
                    <a:pt x="310" y="502"/>
                  </a:lnTo>
                  <a:cubicBezTo>
                    <a:pt x="286" y="502"/>
                    <a:pt x="274" y="490"/>
                    <a:pt x="274" y="466"/>
                  </a:cubicBezTo>
                  <a:lnTo>
                    <a:pt x="274" y="466"/>
                  </a:lnTo>
                  <a:cubicBezTo>
                    <a:pt x="281" y="480"/>
                    <a:pt x="288" y="486"/>
                    <a:pt x="295" y="486"/>
                  </a:cubicBezTo>
                  <a:cubicBezTo>
                    <a:pt x="300" y="486"/>
                    <a:pt x="305" y="483"/>
                    <a:pt x="310" y="478"/>
                  </a:cubicBezTo>
                  <a:cubicBezTo>
                    <a:pt x="226" y="419"/>
                    <a:pt x="381" y="478"/>
                    <a:pt x="286" y="383"/>
                  </a:cubicBezTo>
                  <a:lnTo>
                    <a:pt x="286" y="383"/>
                  </a:lnTo>
                  <a:cubicBezTo>
                    <a:pt x="310" y="395"/>
                    <a:pt x="322" y="419"/>
                    <a:pt x="334" y="431"/>
                  </a:cubicBezTo>
                  <a:cubicBezTo>
                    <a:pt x="298" y="383"/>
                    <a:pt x="262" y="335"/>
                    <a:pt x="238" y="288"/>
                  </a:cubicBezTo>
                  <a:lnTo>
                    <a:pt x="238" y="288"/>
                  </a:lnTo>
                  <a:cubicBezTo>
                    <a:pt x="274" y="335"/>
                    <a:pt x="322" y="371"/>
                    <a:pt x="357" y="419"/>
                  </a:cubicBezTo>
                  <a:cubicBezTo>
                    <a:pt x="359" y="420"/>
                    <a:pt x="361" y="420"/>
                    <a:pt x="361" y="420"/>
                  </a:cubicBezTo>
                  <a:cubicBezTo>
                    <a:pt x="371" y="420"/>
                    <a:pt x="310" y="359"/>
                    <a:pt x="310" y="359"/>
                  </a:cubicBezTo>
                  <a:lnTo>
                    <a:pt x="310" y="359"/>
                  </a:lnTo>
                  <a:cubicBezTo>
                    <a:pt x="334" y="371"/>
                    <a:pt x="357" y="395"/>
                    <a:pt x="369" y="407"/>
                  </a:cubicBezTo>
                  <a:cubicBezTo>
                    <a:pt x="357" y="383"/>
                    <a:pt x="334" y="359"/>
                    <a:pt x="334" y="335"/>
                  </a:cubicBezTo>
                  <a:lnTo>
                    <a:pt x="334" y="335"/>
                  </a:lnTo>
                  <a:cubicBezTo>
                    <a:pt x="346" y="359"/>
                    <a:pt x="357" y="383"/>
                    <a:pt x="369" y="395"/>
                  </a:cubicBezTo>
                  <a:cubicBezTo>
                    <a:pt x="369" y="395"/>
                    <a:pt x="369" y="394"/>
                    <a:pt x="369" y="394"/>
                  </a:cubicBezTo>
                  <a:lnTo>
                    <a:pt x="369" y="394"/>
                  </a:lnTo>
                  <a:cubicBezTo>
                    <a:pt x="375" y="405"/>
                    <a:pt x="379" y="410"/>
                    <a:pt x="382" y="410"/>
                  </a:cubicBezTo>
                  <a:cubicBezTo>
                    <a:pt x="394" y="410"/>
                    <a:pt x="385" y="339"/>
                    <a:pt x="373" y="300"/>
                  </a:cubicBezTo>
                  <a:lnTo>
                    <a:pt x="373" y="300"/>
                  </a:lnTo>
                  <a:cubicBezTo>
                    <a:pt x="388" y="323"/>
                    <a:pt x="399" y="341"/>
                    <a:pt x="417" y="359"/>
                  </a:cubicBezTo>
                  <a:cubicBezTo>
                    <a:pt x="381" y="300"/>
                    <a:pt x="369" y="228"/>
                    <a:pt x="357" y="157"/>
                  </a:cubicBezTo>
                  <a:lnTo>
                    <a:pt x="357" y="157"/>
                  </a:lnTo>
                  <a:cubicBezTo>
                    <a:pt x="362" y="172"/>
                    <a:pt x="365" y="178"/>
                    <a:pt x="367" y="178"/>
                  </a:cubicBezTo>
                  <a:cubicBezTo>
                    <a:pt x="369" y="178"/>
                    <a:pt x="369" y="166"/>
                    <a:pt x="369" y="145"/>
                  </a:cubicBezTo>
                  <a:cubicBezTo>
                    <a:pt x="393" y="252"/>
                    <a:pt x="405" y="347"/>
                    <a:pt x="465" y="407"/>
                  </a:cubicBezTo>
                  <a:cubicBezTo>
                    <a:pt x="456" y="390"/>
                    <a:pt x="454" y="374"/>
                    <a:pt x="453" y="358"/>
                  </a:cubicBezTo>
                  <a:lnTo>
                    <a:pt x="453" y="358"/>
                  </a:lnTo>
                  <a:cubicBezTo>
                    <a:pt x="459" y="341"/>
                    <a:pt x="462" y="332"/>
                    <a:pt x="463" y="332"/>
                  </a:cubicBezTo>
                  <a:cubicBezTo>
                    <a:pt x="464" y="332"/>
                    <a:pt x="465" y="337"/>
                    <a:pt x="465" y="347"/>
                  </a:cubicBezTo>
                  <a:lnTo>
                    <a:pt x="465" y="347"/>
                  </a:lnTo>
                  <a:cubicBezTo>
                    <a:pt x="468" y="343"/>
                    <a:pt x="473" y="340"/>
                    <a:pt x="480" y="340"/>
                  </a:cubicBezTo>
                  <a:cubicBezTo>
                    <a:pt x="487" y="340"/>
                    <a:pt x="496" y="345"/>
                    <a:pt x="500" y="359"/>
                  </a:cubicBezTo>
                  <a:cubicBezTo>
                    <a:pt x="477" y="288"/>
                    <a:pt x="441" y="216"/>
                    <a:pt x="441" y="133"/>
                  </a:cubicBezTo>
                  <a:lnTo>
                    <a:pt x="441" y="133"/>
                  </a:lnTo>
                  <a:cubicBezTo>
                    <a:pt x="500" y="181"/>
                    <a:pt x="477" y="252"/>
                    <a:pt x="500" y="323"/>
                  </a:cubicBezTo>
                  <a:cubicBezTo>
                    <a:pt x="500" y="300"/>
                    <a:pt x="500" y="288"/>
                    <a:pt x="502" y="288"/>
                  </a:cubicBezTo>
                  <a:cubicBezTo>
                    <a:pt x="503" y="288"/>
                    <a:pt x="506" y="300"/>
                    <a:pt x="512" y="323"/>
                  </a:cubicBezTo>
                  <a:cubicBezTo>
                    <a:pt x="512" y="300"/>
                    <a:pt x="512" y="204"/>
                    <a:pt x="536" y="181"/>
                  </a:cubicBezTo>
                  <a:cubicBezTo>
                    <a:pt x="536" y="264"/>
                    <a:pt x="584" y="240"/>
                    <a:pt x="584" y="300"/>
                  </a:cubicBezTo>
                  <a:cubicBezTo>
                    <a:pt x="584" y="303"/>
                    <a:pt x="584" y="305"/>
                    <a:pt x="585" y="305"/>
                  </a:cubicBezTo>
                  <a:cubicBezTo>
                    <a:pt x="591" y="305"/>
                    <a:pt x="611" y="239"/>
                    <a:pt x="603" y="239"/>
                  </a:cubicBezTo>
                  <a:cubicBezTo>
                    <a:pt x="600" y="239"/>
                    <a:pt x="594" y="246"/>
                    <a:pt x="584" y="264"/>
                  </a:cubicBezTo>
                  <a:cubicBezTo>
                    <a:pt x="596" y="216"/>
                    <a:pt x="607" y="169"/>
                    <a:pt x="643" y="133"/>
                  </a:cubicBezTo>
                  <a:cubicBezTo>
                    <a:pt x="655" y="145"/>
                    <a:pt x="655" y="157"/>
                    <a:pt x="643" y="169"/>
                  </a:cubicBezTo>
                  <a:cubicBezTo>
                    <a:pt x="645" y="169"/>
                    <a:pt x="646" y="170"/>
                    <a:pt x="647" y="170"/>
                  </a:cubicBezTo>
                  <a:cubicBezTo>
                    <a:pt x="665" y="170"/>
                    <a:pt x="683" y="119"/>
                    <a:pt x="700" y="119"/>
                  </a:cubicBezTo>
                  <a:cubicBezTo>
                    <a:pt x="705" y="119"/>
                    <a:pt x="710" y="123"/>
                    <a:pt x="715" y="133"/>
                  </a:cubicBezTo>
                  <a:cubicBezTo>
                    <a:pt x="715" y="224"/>
                    <a:pt x="711" y="252"/>
                    <a:pt x="705" y="252"/>
                  </a:cubicBezTo>
                  <a:cubicBezTo>
                    <a:pt x="695" y="252"/>
                    <a:pt x="681" y="192"/>
                    <a:pt x="667" y="192"/>
                  </a:cubicBezTo>
                  <a:cubicBezTo>
                    <a:pt x="675" y="201"/>
                    <a:pt x="672" y="209"/>
                    <a:pt x="665" y="209"/>
                  </a:cubicBezTo>
                  <a:cubicBezTo>
                    <a:pt x="662" y="209"/>
                    <a:pt x="659" y="208"/>
                    <a:pt x="655" y="204"/>
                  </a:cubicBezTo>
                  <a:lnTo>
                    <a:pt x="655" y="204"/>
                  </a:lnTo>
                  <a:cubicBezTo>
                    <a:pt x="667" y="228"/>
                    <a:pt x="691" y="252"/>
                    <a:pt x="703" y="264"/>
                  </a:cubicBezTo>
                  <a:cubicBezTo>
                    <a:pt x="703" y="264"/>
                    <a:pt x="754" y="170"/>
                    <a:pt x="777" y="170"/>
                  </a:cubicBezTo>
                  <a:cubicBezTo>
                    <a:pt x="781" y="170"/>
                    <a:pt x="784" y="173"/>
                    <a:pt x="786" y="181"/>
                  </a:cubicBezTo>
                  <a:cubicBezTo>
                    <a:pt x="789" y="187"/>
                    <a:pt x="790" y="192"/>
                    <a:pt x="789" y="195"/>
                  </a:cubicBezTo>
                  <a:lnTo>
                    <a:pt x="789" y="195"/>
                  </a:lnTo>
                  <a:cubicBezTo>
                    <a:pt x="811" y="178"/>
                    <a:pt x="849" y="158"/>
                    <a:pt x="858" y="133"/>
                  </a:cubicBezTo>
                  <a:cubicBezTo>
                    <a:pt x="846" y="133"/>
                    <a:pt x="834" y="145"/>
                    <a:pt x="810" y="157"/>
                  </a:cubicBezTo>
                  <a:cubicBezTo>
                    <a:pt x="822" y="133"/>
                    <a:pt x="822" y="109"/>
                    <a:pt x="810" y="85"/>
                  </a:cubicBezTo>
                  <a:cubicBezTo>
                    <a:pt x="798" y="109"/>
                    <a:pt x="762" y="133"/>
                    <a:pt x="738" y="157"/>
                  </a:cubicBezTo>
                  <a:cubicBezTo>
                    <a:pt x="752" y="137"/>
                    <a:pt x="757" y="128"/>
                    <a:pt x="756" y="128"/>
                  </a:cubicBezTo>
                  <a:lnTo>
                    <a:pt x="756" y="128"/>
                  </a:lnTo>
                  <a:cubicBezTo>
                    <a:pt x="755" y="128"/>
                    <a:pt x="749" y="134"/>
                    <a:pt x="738" y="145"/>
                  </a:cubicBezTo>
                  <a:cubicBezTo>
                    <a:pt x="738" y="121"/>
                    <a:pt x="738" y="97"/>
                    <a:pt x="762" y="85"/>
                  </a:cubicBezTo>
                  <a:cubicBezTo>
                    <a:pt x="696" y="74"/>
                    <a:pt x="546" y="1"/>
                    <a:pt x="497" y="1"/>
                  </a:cubicBezTo>
                  <a:close/>
                  <a:moveTo>
                    <a:pt x="631" y="1169"/>
                  </a:moveTo>
                  <a:cubicBezTo>
                    <a:pt x="631" y="1169"/>
                    <a:pt x="631" y="1169"/>
                    <a:pt x="631" y="1169"/>
                  </a:cubicBezTo>
                  <a:lnTo>
                    <a:pt x="631" y="1169"/>
                  </a:lnTo>
                  <a:cubicBezTo>
                    <a:pt x="631" y="1169"/>
                    <a:pt x="631" y="1169"/>
                    <a:pt x="631" y="1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7206;p43">
              <a:extLst>
                <a:ext uri="{FF2B5EF4-FFF2-40B4-BE49-F238E27FC236}">
                  <a16:creationId xmlns:a16="http://schemas.microsoft.com/office/drawing/2014/main" id="{49722998-95DD-4289-8B5B-DF59B2773584}"/>
                </a:ext>
              </a:extLst>
            </p:cNvPr>
            <p:cNvSpPr/>
            <p:nvPr/>
          </p:nvSpPr>
          <p:spPr>
            <a:xfrm>
              <a:off x="1896650" y="2723975"/>
              <a:ext cx="325" cy="150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" y="1"/>
                  </a:moveTo>
                  <a:cubicBezTo>
                    <a:pt x="9" y="1"/>
                    <a:pt x="11" y="6"/>
                    <a:pt x="12" y="6"/>
                  </a:cubicBezTo>
                  <a:cubicBezTo>
                    <a:pt x="13" y="6"/>
                    <a:pt x="13" y="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7207;p43">
              <a:extLst>
                <a:ext uri="{FF2B5EF4-FFF2-40B4-BE49-F238E27FC236}">
                  <a16:creationId xmlns:a16="http://schemas.microsoft.com/office/drawing/2014/main" id="{6EEC27DF-EC64-4045-88D2-CE20A6FA22B9}"/>
                </a:ext>
              </a:extLst>
            </p:cNvPr>
            <p:cNvSpPr/>
            <p:nvPr/>
          </p:nvSpPr>
          <p:spPr>
            <a:xfrm>
              <a:off x="1898875" y="27334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0"/>
                  </a:moveTo>
                  <a:cubicBezTo>
                    <a:pt x="4" y="0"/>
                    <a:pt x="0" y="7"/>
                    <a:pt x="2" y="7"/>
                  </a:cubicBezTo>
                  <a:cubicBezTo>
                    <a:pt x="3" y="7"/>
                    <a:pt x="4" y="6"/>
                    <a:pt x="7" y="4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7208;p43">
              <a:extLst>
                <a:ext uri="{FF2B5EF4-FFF2-40B4-BE49-F238E27FC236}">
                  <a16:creationId xmlns:a16="http://schemas.microsoft.com/office/drawing/2014/main" id="{19F5F2A7-03DC-4078-8CEA-59DAF1C2E0F9}"/>
                </a:ext>
              </a:extLst>
            </p:cNvPr>
            <p:cNvSpPr/>
            <p:nvPr/>
          </p:nvSpPr>
          <p:spPr>
            <a:xfrm>
              <a:off x="1909150" y="2715900"/>
              <a:ext cx="175" cy="350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6" y="0"/>
                  </a:move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7209;p43">
              <a:extLst>
                <a:ext uri="{FF2B5EF4-FFF2-40B4-BE49-F238E27FC236}">
                  <a16:creationId xmlns:a16="http://schemas.microsoft.com/office/drawing/2014/main" id="{B55479D4-81CD-4BED-BD2C-2017B92BA549}"/>
                </a:ext>
              </a:extLst>
            </p:cNvPr>
            <p:cNvSpPr/>
            <p:nvPr/>
          </p:nvSpPr>
          <p:spPr>
            <a:xfrm>
              <a:off x="1908550" y="27209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6" y="1"/>
                  </a:moveTo>
                  <a:cubicBezTo>
                    <a:pt x="14" y="1"/>
                    <a:pt x="10" y="3"/>
                    <a:pt x="6" y="6"/>
                  </a:cubicBezTo>
                  <a:lnTo>
                    <a:pt x="6" y="6"/>
                  </a:lnTo>
                  <a:cubicBezTo>
                    <a:pt x="6" y="6"/>
                    <a:pt x="6" y="5"/>
                    <a:pt x="5" y="5"/>
                  </a:cubicBezTo>
                  <a:cubicBezTo>
                    <a:pt x="4" y="5"/>
                    <a:pt x="1" y="8"/>
                    <a:pt x="1" y="14"/>
                  </a:cubicBezTo>
                  <a:cubicBezTo>
                    <a:pt x="16" y="4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7210;p43">
              <a:extLst>
                <a:ext uri="{FF2B5EF4-FFF2-40B4-BE49-F238E27FC236}">
                  <a16:creationId xmlns:a16="http://schemas.microsoft.com/office/drawing/2014/main" id="{85495E28-151A-4BAE-B0B4-4FEBE65FDE91}"/>
                </a:ext>
              </a:extLst>
            </p:cNvPr>
            <p:cNvSpPr/>
            <p:nvPr/>
          </p:nvSpPr>
          <p:spPr>
            <a:xfrm>
              <a:off x="1908550" y="2717425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48"/>
                  </a:moveTo>
                  <a:cubicBezTo>
                    <a:pt x="1" y="1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7211;p43">
              <a:extLst>
                <a:ext uri="{FF2B5EF4-FFF2-40B4-BE49-F238E27FC236}">
                  <a16:creationId xmlns:a16="http://schemas.microsoft.com/office/drawing/2014/main" id="{9BDA4867-BC5A-4CD0-8B34-37BD931E033D}"/>
                </a:ext>
              </a:extLst>
            </p:cNvPr>
            <p:cNvSpPr/>
            <p:nvPr/>
          </p:nvSpPr>
          <p:spPr>
            <a:xfrm>
              <a:off x="1908550" y="271862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" y="0"/>
                  </a:moveTo>
                  <a:cubicBezTo>
                    <a:pt x="13" y="0"/>
                    <a:pt x="13" y="0"/>
                    <a:pt x="13" y="12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7212;p43">
              <a:extLst>
                <a:ext uri="{FF2B5EF4-FFF2-40B4-BE49-F238E27FC236}">
                  <a16:creationId xmlns:a16="http://schemas.microsoft.com/office/drawing/2014/main" id="{AEE4EFC6-8AA4-4818-B168-2E7090109E31}"/>
                </a:ext>
              </a:extLst>
            </p:cNvPr>
            <p:cNvSpPr/>
            <p:nvPr/>
          </p:nvSpPr>
          <p:spPr>
            <a:xfrm>
              <a:off x="1907125" y="2715175"/>
              <a:ext cx="725" cy="550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1"/>
                  </a:moveTo>
                  <a:cubicBezTo>
                    <a:pt x="25" y="1"/>
                    <a:pt x="0" y="21"/>
                    <a:pt x="5" y="21"/>
                  </a:cubicBezTo>
                  <a:cubicBezTo>
                    <a:pt x="6" y="21"/>
                    <a:pt x="8" y="21"/>
                    <a:pt x="10" y="19"/>
                  </a:cubicBezTo>
                  <a:cubicBezTo>
                    <a:pt x="10" y="21"/>
                    <a:pt x="11" y="22"/>
                    <a:pt x="11" y="22"/>
                  </a:cubicBezTo>
                  <a:cubicBezTo>
                    <a:pt x="13" y="22"/>
                    <a:pt x="19" y="5"/>
                    <a:pt x="21" y="5"/>
                  </a:cubicBezTo>
                  <a:cubicBezTo>
                    <a:pt x="22" y="5"/>
                    <a:pt x="22" y="6"/>
                    <a:pt x="22" y="7"/>
                  </a:cubicBezTo>
                  <a:cubicBezTo>
                    <a:pt x="27" y="2"/>
                    <a:pt x="2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7213;p43">
              <a:extLst>
                <a:ext uri="{FF2B5EF4-FFF2-40B4-BE49-F238E27FC236}">
                  <a16:creationId xmlns:a16="http://schemas.microsoft.com/office/drawing/2014/main" id="{3B20B19B-58E1-43CB-83C2-B3E3811DD43B}"/>
                </a:ext>
              </a:extLst>
            </p:cNvPr>
            <p:cNvSpPr/>
            <p:nvPr/>
          </p:nvSpPr>
          <p:spPr>
            <a:xfrm>
              <a:off x="1907375" y="2719375"/>
              <a:ext cx="525" cy="750"/>
            </a:xfrm>
            <a:custGeom>
              <a:avLst/>
              <a:gdLst/>
              <a:ahLst/>
              <a:cxnLst/>
              <a:rect l="l" t="t" r="r" b="b"/>
              <a:pathLst>
                <a:path w="21" h="30" extrusionOk="0">
                  <a:moveTo>
                    <a:pt x="19" y="0"/>
                  </a:moveTo>
                  <a:lnTo>
                    <a:pt x="19" y="0"/>
                  </a:lnTo>
                  <a:cubicBezTo>
                    <a:pt x="18" y="0"/>
                    <a:pt x="13" y="8"/>
                    <a:pt x="0" y="30"/>
                  </a:cubicBezTo>
                  <a:cubicBezTo>
                    <a:pt x="8" y="22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7214;p43">
              <a:extLst>
                <a:ext uri="{FF2B5EF4-FFF2-40B4-BE49-F238E27FC236}">
                  <a16:creationId xmlns:a16="http://schemas.microsoft.com/office/drawing/2014/main" id="{A707F323-589B-476C-8171-062712A547C5}"/>
                </a:ext>
              </a:extLst>
            </p:cNvPr>
            <p:cNvSpPr/>
            <p:nvPr/>
          </p:nvSpPr>
          <p:spPr>
            <a:xfrm>
              <a:off x="1906775" y="27186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2"/>
                  </a:moveTo>
                  <a:cubicBezTo>
                    <a:pt x="24" y="36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7215;p43">
              <a:extLst>
                <a:ext uri="{FF2B5EF4-FFF2-40B4-BE49-F238E27FC236}">
                  <a16:creationId xmlns:a16="http://schemas.microsoft.com/office/drawing/2014/main" id="{0B9CDB58-245E-4C9E-8FB9-D39F7E3629B3}"/>
                </a:ext>
              </a:extLst>
            </p:cNvPr>
            <p:cNvSpPr/>
            <p:nvPr/>
          </p:nvSpPr>
          <p:spPr>
            <a:xfrm>
              <a:off x="1907075" y="27195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cubicBezTo>
                    <a:pt x="0" y="13"/>
                    <a:pt x="0" y="1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7216;p43">
              <a:extLst>
                <a:ext uri="{FF2B5EF4-FFF2-40B4-BE49-F238E27FC236}">
                  <a16:creationId xmlns:a16="http://schemas.microsoft.com/office/drawing/2014/main" id="{40CB730E-8DFE-4AA0-9A26-8253D8AE79C7}"/>
                </a:ext>
              </a:extLst>
            </p:cNvPr>
            <p:cNvSpPr/>
            <p:nvPr/>
          </p:nvSpPr>
          <p:spPr>
            <a:xfrm>
              <a:off x="1903700" y="2717725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0"/>
                  </a:moveTo>
                  <a:cubicBezTo>
                    <a:pt x="17" y="0"/>
                    <a:pt x="1" y="26"/>
                    <a:pt x="3" y="26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15" y="6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7217;p43">
              <a:extLst>
                <a:ext uri="{FF2B5EF4-FFF2-40B4-BE49-F238E27FC236}">
                  <a16:creationId xmlns:a16="http://schemas.microsoft.com/office/drawing/2014/main" id="{02F5331E-3353-4FD1-8437-A832D4E2CCE3}"/>
                </a:ext>
              </a:extLst>
            </p:cNvPr>
            <p:cNvSpPr/>
            <p:nvPr/>
          </p:nvSpPr>
          <p:spPr>
            <a:xfrm>
              <a:off x="1904300" y="2719475"/>
              <a:ext cx="250" cy="850"/>
            </a:xfrm>
            <a:custGeom>
              <a:avLst/>
              <a:gdLst/>
              <a:ahLst/>
              <a:cxnLst/>
              <a:rect l="l" t="t" r="r" b="b"/>
              <a:pathLst>
                <a:path w="10" h="34" extrusionOk="0">
                  <a:moveTo>
                    <a:pt x="1" y="1"/>
                  </a:moveTo>
                  <a:cubicBezTo>
                    <a:pt x="0" y="1"/>
                    <a:pt x="1" y="7"/>
                    <a:pt x="4" y="26"/>
                  </a:cubicBezTo>
                  <a:cubicBezTo>
                    <a:pt x="6" y="31"/>
                    <a:pt x="7" y="33"/>
                    <a:pt x="7" y="33"/>
                  </a:cubicBezTo>
                  <a:cubicBezTo>
                    <a:pt x="9" y="3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7218;p43">
              <a:extLst>
                <a:ext uri="{FF2B5EF4-FFF2-40B4-BE49-F238E27FC236}">
                  <a16:creationId xmlns:a16="http://schemas.microsoft.com/office/drawing/2014/main" id="{B53750F4-21CD-4972-A3B1-1314CBE17208}"/>
                </a:ext>
              </a:extLst>
            </p:cNvPr>
            <p:cNvSpPr/>
            <p:nvPr/>
          </p:nvSpPr>
          <p:spPr>
            <a:xfrm>
              <a:off x="1903200" y="27201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24" y="1"/>
                  </a:lnTo>
                  <a:cubicBezTo>
                    <a:pt x="12" y="13"/>
                    <a:pt x="1" y="36"/>
                    <a:pt x="12" y="36"/>
                  </a:cubicBezTo>
                  <a:cubicBezTo>
                    <a:pt x="12" y="25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7219;p43">
              <a:extLst>
                <a:ext uri="{FF2B5EF4-FFF2-40B4-BE49-F238E27FC236}">
                  <a16:creationId xmlns:a16="http://schemas.microsoft.com/office/drawing/2014/main" id="{8A344D97-A115-4050-ACFC-09F7B095854E}"/>
                </a:ext>
              </a:extLst>
            </p:cNvPr>
            <p:cNvSpPr/>
            <p:nvPr/>
          </p:nvSpPr>
          <p:spPr>
            <a:xfrm>
              <a:off x="1900000" y="2717675"/>
              <a:ext cx="250" cy="1275"/>
            </a:xfrm>
            <a:custGeom>
              <a:avLst/>
              <a:gdLst/>
              <a:ahLst/>
              <a:cxnLst/>
              <a:rect l="l" t="t" r="r" b="b"/>
              <a:pathLst>
                <a:path w="10" h="51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19"/>
                    <a:pt x="10" y="50"/>
                  </a:cubicBezTo>
                  <a:cubicBezTo>
                    <a:pt x="4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7220;p43">
              <a:extLst>
                <a:ext uri="{FF2B5EF4-FFF2-40B4-BE49-F238E27FC236}">
                  <a16:creationId xmlns:a16="http://schemas.microsoft.com/office/drawing/2014/main" id="{C5B93CB2-F251-4A0A-885F-CA01D2FBECF8}"/>
                </a:ext>
              </a:extLst>
            </p:cNvPr>
            <p:cNvSpPr/>
            <p:nvPr/>
          </p:nvSpPr>
          <p:spPr>
            <a:xfrm>
              <a:off x="1898450" y="2722500"/>
              <a:ext cx="375" cy="1025"/>
            </a:xfrm>
            <a:custGeom>
              <a:avLst/>
              <a:gdLst/>
              <a:ahLst/>
              <a:cxnLst/>
              <a:rect l="l" t="t" r="r" b="b"/>
              <a:pathLst>
                <a:path w="15" h="4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3"/>
                    <a:pt x="1" y="5"/>
                    <a:pt x="2" y="7"/>
                  </a:cubicBezTo>
                  <a:lnTo>
                    <a:pt x="2" y="7"/>
                  </a:lnTo>
                  <a:cubicBezTo>
                    <a:pt x="7" y="28"/>
                    <a:pt x="13" y="40"/>
                    <a:pt x="14" y="40"/>
                  </a:cubicBezTo>
                  <a:cubicBezTo>
                    <a:pt x="14" y="40"/>
                    <a:pt x="12" y="31"/>
                    <a:pt x="3" y="9"/>
                  </a:cubicBezTo>
                  <a:lnTo>
                    <a:pt x="3" y="9"/>
                  </a:ln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7221;p43">
              <a:extLst>
                <a:ext uri="{FF2B5EF4-FFF2-40B4-BE49-F238E27FC236}">
                  <a16:creationId xmlns:a16="http://schemas.microsoft.com/office/drawing/2014/main" id="{35E2AD11-D721-4917-B46D-AE16A1741EB7}"/>
                </a:ext>
              </a:extLst>
            </p:cNvPr>
            <p:cNvSpPr/>
            <p:nvPr/>
          </p:nvSpPr>
          <p:spPr>
            <a:xfrm>
              <a:off x="1915175" y="2729325"/>
              <a:ext cx="550" cy="175"/>
            </a:xfrm>
            <a:custGeom>
              <a:avLst/>
              <a:gdLst/>
              <a:ahLst/>
              <a:cxnLst/>
              <a:rect l="l" t="t" r="r" b="b"/>
              <a:pathLst>
                <a:path w="22" h="7" extrusionOk="0">
                  <a:moveTo>
                    <a:pt x="22" y="1"/>
                  </a:moveTo>
                  <a:cubicBezTo>
                    <a:pt x="14" y="1"/>
                    <a:pt x="0" y="6"/>
                    <a:pt x="3" y="6"/>
                  </a:cubicBezTo>
                  <a:cubicBezTo>
                    <a:pt x="4" y="6"/>
                    <a:pt x="10" y="5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7222;p43">
              <a:extLst>
                <a:ext uri="{FF2B5EF4-FFF2-40B4-BE49-F238E27FC236}">
                  <a16:creationId xmlns:a16="http://schemas.microsoft.com/office/drawing/2014/main" id="{A7593DC3-E2FF-4B21-8015-F7D54537654F}"/>
                </a:ext>
              </a:extLst>
            </p:cNvPr>
            <p:cNvSpPr/>
            <p:nvPr/>
          </p:nvSpPr>
          <p:spPr>
            <a:xfrm>
              <a:off x="1914525" y="2728750"/>
              <a:ext cx="1500" cy="300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0" y="0"/>
                  </a:moveTo>
                  <a:cubicBezTo>
                    <a:pt x="0" y="0"/>
                    <a:pt x="60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7223;p43">
              <a:extLst>
                <a:ext uri="{FF2B5EF4-FFF2-40B4-BE49-F238E27FC236}">
                  <a16:creationId xmlns:a16="http://schemas.microsoft.com/office/drawing/2014/main" id="{3889D654-41F7-4216-987B-E8F321973377}"/>
                </a:ext>
              </a:extLst>
            </p:cNvPr>
            <p:cNvSpPr/>
            <p:nvPr/>
          </p:nvSpPr>
          <p:spPr>
            <a:xfrm>
              <a:off x="1897250" y="27296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0" y="25"/>
                  </a:moveTo>
                  <a:cubicBezTo>
                    <a:pt x="48" y="1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7224;p43">
              <a:extLst>
                <a:ext uri="{FF2B5EF4-FFF2-40B4-BE49-F238E27FC236}">
                  <a16:creationId xmlns:a16="http://schemas.microsoft.com/office/drawing/2014/main" id="{0121F6CD-8BB9-44E4-8E16-CC25219D9289}"/>
                </a:ext>
              </a:extLst>
            </p:cNvPr>
            <p:cNvSpPr/>
            <p:nvPr/>
          </p:nvSpPr>
          <p:spPr>
            <a:xfrm>
              <a:off x="1896950" y="2731725"/>
              <a:ext cx="625" cy="600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24" y="0"/>
                  </a:moveTo>
                  <a:cubicBezTo>
                    <a:pt x="1" y="24"/>
                    <a:pt x="1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7225;p43">
              <a:extLst>
                <a:ext uri="{FF2B5EF4-FFF2-40B4-BE49-F238E27FC236}">
                  <a16:creationId xmlns:a16="http://schemas.microsoft.com/office/drawing/2014/main" id="{041A79A4-928D-42A6-9E88-E2131F72AD7C}"/>
                </a:ext>
              </a:extLst>
            </p:cNvPr>
            <p:cNvSpPr/>
            <p:nvPr/>
          </p:nvSpPr>
          <p:spPr>
            <a:xfrm>
              <a:off x="1898900" y="27317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6" y="0"/>
                  </a:moveTo>
                  <a:cubicBezTo>
                    <a:pt x="6" y="3"/>
                    <a:pt x="7" y="5"/>
                    <a:pt x="8" y="5"/>
                  </a:cubicBezTo>
                  <a:lnTo>
                    <a:pt x="8" y="5"/>
                  </a:lnTo>
                  <a:cubicBezTo>
                    <a:pt x="9" y="2"/>
                    <a:pt x="9" y="0"/>
                    <a:pt x="6" y="0"/>
                  </a:cubicBezTo>
                  <a:close/>
                  <a:moveTo>
                    <a:pt x="18" y="0"/>
                  </a:moveTo>
                  <a:lnTo>
                    <a:pt x="18" y="0"/>
                  </a:lnTo>
                  <a:cubicBezTo>
                    <a:pt x="18" y="0"/>
                    <a:pt x="12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lnTo>
                    <a:pt x="8" y="5"/>
                  </a:lnTo>
                  <a:cubicBezTo>
                    <a:pt x="6" y="10"/>
                    <a:pt x="1" y="16"/>
                    <a:pt x="1" y="16"/>
                  </a:cubicBezTo>
                  <a:cubicBezTo>
                    <a:pt x="2" y="16"/>
                    <a:pt x="6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7226;p43">
              <a:extLst>
                <a:ext uri="{FF2B5EF4-FFF2-40B4-BE49-F238E27FC236}">
                  <a16:creationId xmlns:a16="http://schemas.microsoft.com/office/drawing/2014/main" id="{88A657D8-6653-4194-A54F-DDF917AA8503}"/>
                </a:ext>
              </a:extLst>
            </p:cNvPr>
            <p:cNvSpPr/>
            <p:nvPr/>
          </p:nvSpPr>
          <p:spPr>
            <a:xfrm>
              <a:off x="1938925" y="26665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2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24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7227;p43">
              <a:extLst>
                <a:ext uri="{FF2B5EF4-FFF2-40B4-BE49-F238E27FC236}">
                  <a16:creationId xmlns:a16="http://schemas.microsoft.com/office/drawing/2014/main" id="{B3252BCA-C4BB-480C-952A-806BE454C4BC}"/>
                </a:ext>
              </a:extLst>
            </p:cNvPr>
            <p:cNvSpPr/>
            <p:nvPr/>
          </p:nvSpPr>
          <p:spPr>
            <a:xfrm>
              <a:off x="1936900" y="2664525"/>
              <a:ext cx="850" cy="250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7" y="0"/>
                  </a:moveTo>
                  <a:cubicBezTo>
                    <a:pt x="1" y="0"/>
                    <a:pt x="4" y="3"/>
                    <a:pt x="34" y="9"/>
                  </a:cubicBezTo>
                  <a:cubicBezTo>
                    <a:pt x="28" y="3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7228;p43">
              <a:extLst>
                <a:ext uri="{FF2B5EF4-FFF2-40B4-BE49-F238E27FC236}">
                  <a16:creationId xmlns:a16="http://schemas.microsoft.com/office/drawing/2014/main" id="{49034A5F-BCAA-4B94-91B8-58809BE04546}"/>
                </a:ext>
              </a:extLst>
            </p:cNvPr>
            <p:cNvSpPr/>
            <p:nvPr/>
          </p:nvSpPr>
          <p:spPr>
            <a:xfrm>
              <a:off x="1936625" y="2662950"/>
              <a:ext cx="2025" cy="925"/>
            </a:xfrm>
            <a:custGeom>
              <a:avLst/>
              <a:gdLst/>
              <a:ahLst/>
              <a:cxnLst/>
              <a:rect l="l" t="t" r="r" b="b"/>
              <a:pathLst>
                <a:path w="81" h="37" extrusionOk="0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lnTo>
                    <a:pt x="21" y="1"/>
                  </a:lnTo>
                  <a:cubicBezTo>
                    <a:pt x="3" y="7"/>
                    <a:pt x="0" y="10"/>
                    <a:pt x="3" y="10"/>
                  </a:cubicBezTo>
                  <a:cubicBezTo>
                    <a:pt x="5" y="10"/>
                    <a:pt x="9" y="8"/>
                    <a:pt x="14" y="6"/>
                  </a:cubicBezTo>
                  <a:lnTo>
                    <a:pt x="14" y="6"/>
                  </a:lnTo>
                  <a:cubicBezTo>
                    <a:pt x="3" y="19"/>
                    <a:pt x="22" y="37"/>
                    <a:pt x="33" y="37"/>
                  </a:cubicBezTo>
                  <a:cubicBezTo>
                    <a:pt x="80" y="37"/>
                    <a:pt x="9" y="25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7229;p43">
              <a:extLst>
                <a:ext uri="{FF2B5EF4-FFF2-40B4-BE49-F238E27FC236}">
                  <a16:creationId xmlns:a16="http://schemas.microsoft.com/office/drawing/2014/main" id="{88155071-F10B-4A2C-BD1C-F435A1B14C03}"/>
                </a:ext>
              </a:extLst>
            </p:cNvPr>
            <p:cNvSpPr/>
            <p:nvPr/>
          </p:nvSpPr>
          <p:spPr>
            <a:xfrm>
              <a:off x="1938625" y="266117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0"/>
                  </a:moveTo>
                  <a:cubicBezTo>
                    <a:pt x="12" y="0"/>
                    <a:pt x="12" y="24"/>
                    <a:pt x="12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7230;p43">
              <a:extLst>
                <a:ext uri="{FF2B5EF4-FFF2-40B4-BE49-F238E27FC236}">
                  <a16:creationId xmlns:a16="http://schemas.microsoft.com/office/drawing/2014/main" id="{E7BD11DB-7EC0-4F07-8759-100F7A0AE645}"/>
                </a:ext>
              </a:extLst>
            </p:cNvPr>
            <p:cNvSpPr/>
            <p:nvPr/>
          </p:nvSpPr>
          <p:spPr>
            <a:xfrm>
              <a:off x="1938925" y="266107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10" y="8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7231;p43">
              <a:extLst>
                <a:ext uri="{FF2B5EF4-FFF2-40B4-BE49-F238E27FC236}">
                  <a16:creationId xmlns:a16="http://schemas.microsoft.com/office/drawing/2014/main" id="{557C911A-F585-4A8F-806A-93E4C9135741}"/>
                </a:ext>
              </a:extLst>
            </p:cNvPr>
            <p:cNvSpPr/>
            <p:nvPr/>
          </p:nvSpPr>
          <p:spPr>
            <a:xfrm>
              <a:off x="1938325" y="2660025"/>
              <a:ext cx="825" cy="275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22" y="0"/>
                  </a:moveTo>
                  <a:cubicBezTo>
                    <a:pt x="16" y="0"/>
                    <a:pt x="8" y="3"/>
                    <a:pt x="1" y="11"/>
                  </a:cubicBezTo>
                  <a:cubicBezTo>
                    <a:pt x="32" y="1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7232;p43">
              <a:extLst>
                <a:ext uri="{FF2B5EF4-FFF2-40B4-BE49-F238E27FC236}">
                  <a16:creationId xmlns:a16="http://schemas.microsoft.com/office/drawing/2014/main" id="{1CD6F673-4DBD-47E6-8E65-F6E12564C32E}"/>
                </a:ext>
              </a:extLst>
            </p:cNvPr>
            <p:cNvSpPr/>
            <p:nvPr/>
          </p:nvSpPr>
          <p:spPr>
            <a:xfrm>
              <a:off x="1937725" y="26605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7233;p43">
              <a:extLst>
                <a:ext uri="{FF2B5EF4-FFF2-40B4-BE49-F238E27FC236}">
                  <a16:creationId xmlns:a16="http://schemas.microsoft.com/office/drawing/2014/main" id="{5378714D-3FB3-440E-8474-310BFD5CBB24}"/>
                </a:ext>
              </a:extLst>
            </p:cNvPr>
            <p:cNvSpPr/>
            <p:nvPr/>
          </p:nvSpPr>
          <p:spPr>
            <a:xfrm>
              <a:off x="1937600" y="2660500"/>
              <a:ext cx="700" cy="325"/>
            </a:xfrm>
            <a:custGeom>
              <a:avLst/>
              <a:gdLst/>
              <a:ahLst/>
              <a:cxnLst/>
              <a:rect l="l" t="t" r="r" b="b"/>
              <a:pathLst>
                <a:path w="28" h="13" extrusionOk="0">
                  <a:moveTo>
                    <a:pt x="27" y="0"/>
                  </a:moveTo>
                  <a:cubicBezTo>
                    <a:pt x="25" y="0"/>
                    <a:pt x="1" y="7"/>
                    <a:pt x="3" y="7"/>
                  </a:cubicBezTo>
                  <a:cubicBezTo>
                    <a:pt x="3" y="7"/>
                    <a:pt x="8" y="6"/>
                    <a:pt x="18" y="4"/>
                  </a:cubicBezTo>
                  <a:lnTo>
                    <a:pt x="18" y="4"/>
                  </a:lnTo>
                  <a:cubicBezTo>
                    <a:pt x="18" y="4"/>
                    <a:pt x="18" y="4"/>
                    <a:pt x="18" y="4"/>
                  </a:cubicBezTo>
                  <a:cubicBezTo>
                    <a:pt x="25" y="1"/>
                    <a:pt x="27" y="0"/>
                    <a:pt x="27" y="0"/>
                  </a:cubicBezTo>
                  <a:close/>
                  <a:moveTo>
                    <a:pt x="18" y="4"/>
                  </a:moveTo>
                  <a:lnTo>
                    <a:pt x="18" y="4"/>
                  </a:lnTo>
                  <a:cubicBezTo>
                    <a:pt x="6" y="9"/>
                    <a:pt x="3" y="12"/>
                    <a:pt x="4" y="12"/>
                  </a:cubicBezTo>
                  <a:cubicBezTo>
                    <a:pt x="6" y="12"/>
                    <a:pt x="12" y="9"/>
                    <a:pt x="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7234;p43">
              <a:extLst>
                <a:ext uri="{FF2B5EF4-FFF2-40B4-BE49-F238E27FC236}">
                  <a16:creationId xmlns:a16="http://schemas.microsoft.com/office/drawing/2014/main" id="{2DA3F007-4F98-4314-8840-AF6F8BBE5961}"/>
                </a:ext>
              </a:extLst>
            </p:cNvPr>
            <p:cNvSpPr/>
            <p:nvPr/>
          </p:nvSpPr>
          <p:spPr>
            <a:xfrm>
              <a:off x="1937425" y="2660875"/>
              <a:ext cx="1075" cy="725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25" y="0"/>
                  </a:moveTo>
                  <a:cubicBezTo>
                    <a:pt x="25" y="12"/>
                    <a:pt x="25" y="24"/>
                    <a:pt x="1" y="24"/>
                  </a:cubicBezTo>
                  <a:cubicBezTo>
                    <a:pt x="4" y="27"/>
                    <a:pt x="9" y="29"/>
                    <a:pt x="14" y="29"/>
                  </a:cubicBezTo>
                  <a:cubicBezTo>
                    <a:pt x="28" y="29"/>
                    <a:pt x="42" y="18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7235;p43">
              <a:extLst>
                <a:ext uri="{FF2B5EF4-FFF2-40B4-BE49-F238E27FC236}">
                  <a16:creationId xmlns:a16="http://schemas.microsoft.com/office/drawing/2014/main" id="{ECD0125B-5F4D-4866-AE81-F755DA8D35D7}"/>
                </a:ext>
              </a:extLst>
            </p:cNvPr>
            <p:cNvSpPr/>
            <p:nvPr/>
          </p:nvSpPr>
          <p:spPr>
            <a:xfrm>
              <a:off x="1935950" y="26632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7236;p43">
              <a:extLst>
                <a:ext uri="{FF2B5EF4-FFF2-40B4-BE49-F238E27FC236}">
                  <a16:creationId xmlns:a16="http://schemas.microsoft.com/office/drawing/2014/main" id="{C1836C90-10D4-4495-AD8C-0B9BE745D8BE}"/>
                </a:ext>
              </a:extLst>
            </p:cNvPr>
            <p:cNvSpPr/>
            <p:nvPr/>
          </p:nvSpPr>
          <p:spPr>
            <a:xfrm>
              <a:off x="1937425" y="2657300"/>
              <a:ext cx="1225" cy="2400"/>
            </a:xfrm>
            <a:custGeom>
              <a:avLst/>
              <a:gdLst/>
              <a:ahLst/>
              <a:cxnLst/>
              <a:rect l="l" t="t" r="r" b="b"/>
              <a:pathLst>
                <a:path w="49" h="96" extrusionOk="0">
                  <a:moveTo>
                    <a:pt x="13" y="72"/>
                  </a:moveTo>
                  <a:cubicBezTo>
                    <a:pt x="48" y="1"/>
                    <a:pt x="1" y="96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7237;p43">
              <a:extLst>
                <a:ext uri="{FF2B5EF4-FFF2-40B4-BE49-F238E27FC236}">
                  <a16:creationId xmlns:a16="http://schemas.microsoft.com/office/drawing/2014/main" id="{75A9D453-2335-429F-B46D-A97BD07EE467}"/>
                </a:ext>
              </a:extLst>
            </p:cNvPr>
            <p:cNvSpPr/>
            <p:nvPr/>
          </p:nvSpPr>
          <p:spPr>
            <a:xfrm>
              <a:off x="1936825" y="2659100"/>
              <a:ext cx="625" cy="225"/>
            </a:xfrm>
            <a:custGeom>
              <a:avLst/>
              <a:gdLst/>
              <a:ahLst/>
              <a:cxnLst/>
              <a:rect l="l" t="t" r="r" b="b"/>
              <a:pathLst>
                <a:path w="25" h="9" extrusionOk="0">
                  <a:moveTo>
                    <a:pt x="1" y="0"/>
                  </a:moveTo>
                  <a:cubicBezTo>
                    <a:pt x="1" y="6"/>
                    <a:pt x="4" y="9"/>
                    <a:pt x="8" y="9"/>
                  </a:cubicBezTo>
                  <a:cubicBezTo>
                    <a:pt x="13" y="9"/>
                    <a:pt x="19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7238;p43">
              <a:extLst>
                <a:ext uri="{FF2B5EF4-FFF2-40B4-BE49-F238E27FC236}">
                  <a16:creationId xmlns:a16="http://schemas.microsoft.com/office/drawing/2014/main" id="{EF93256F-F0B2-4A33-8CED-D61443124A34}"/>
                </a:ext>
              </a:extLst>
            </p:cNvPr>
            <p:cNvSpPr/>
            <p:nvPr/>
          </p:nvSpPr>
          <p:spPr>
            <a:xfrm>
              <a:off x="1936250" y="2660875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12"/>
                  </a:moveTo>
                  <a:cubicBezTo>
                    <a:pt x="0" y="0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7239;p43">
              <a:extLst>
                <a:ext uri="{FF2B5EF4-FFF2-40B4-BE49-F238E27FC236}">
                  <a16:creationId xmlns:a16="http://schemas.microsoft.com/office/drawing/2014/main" id="{6A8AA086-4B7D-44E8-ACF4-A7CBAB2B626B}"/>
                </a:ext>
              </a:extLst>
            </p:cNvPr>
            <p:cNvSpPr/>
            <p:nvPr/>
          </p:nvSpPr>
          <p:spPr>
            <a:xfrm>
              <a:off x="1937100" y="2657125"/>
              <a:ext cx="875" cy="375"/>
            </a:xfrm>
            <a:custGeom>
              <a:avLst/>
              <a:gdLst/>
              <a:ahLst/>
              <a:cxnLst/>
              <a:rect l="l" t="t" r="r" b="b"/>
              <a:pathLst>
                <a:path w="35" h="15" extrusionOk="0">
                  <a:moveTo>
                    <a:pt x="32" y="1"/>
                  </a:moveTo>
                  <a:cubicBezTo>
                    <a:pt x="32" y="1"/>
                    <a:pt x="26" y="3"/>
                    <a:pt x="14" y="8"/>
                  </a:cubicBezTo>
                  <a:cubicBezTo>
                    <a:pt x="4" y="13"/>
                    <a:pt x="1" y="14"/>
                    <a:pt x="1" y="14"/>
                  </a:cubicBezTo>
                  <a:cubicBezTo>
                    <a:pt x="3" y="14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7240;p43">
              <a:extLst>
                <a:ext uri="{FF2B5EF4-FFF2-40B4-BE49-F238E27FC236}">
                  <a16:creationId xmlns:a16="http://schemas.microsoft.com/office/drawing/2014/main" id="{68AF1140-A073-48A6-BCD1-5F713541C932}"/>
                </a:ext>
              </a:extLst>
            </p:cNvPr>
            <p:cNvSpPr/>
            <p:nvPr/>
          </p:nvSpPr>
          <p:spPr>
            <a:xfrm>
              <a:off x="1936825" y="2656100"/>
              <a:ext cx="775" cy="625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19" y="1"/>
                  </a:moveTo>
                  <a:cubicBezTo>
                    <a:pt x="14" y="1"/>
                    <a:pt x="7" y="6"/>
                    <a:pt x="2" y="20"/>
                  </a:cubicBezTo>
                  <a:lnTo>
                    <a:pt x="2" y="20"/>
                  </a:lnTo>
                  <a:cubicBezTo>
                    <a:pt x="2" y="21"/>
                    <a:pt x="1" y="22"/>
                    <a:pt x="1" y="25"/>
                  </a:cubicBezTo>
                  <a:cubicBezTo>
                    <a:pt x="4" y="25"/>
                    <a:pt x="5" y="24"/>
                    <a:pt x="6" y="23"/>
                  </a:cubicBezTo>
                  <a:lnTo>
                    <a:pt x="6" y="23"/>
                  </a:lnTo>
                  <a:cubicBezTo>
                    <a:pt x="30" y="15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7241;p43">
              <a:extLst>
                <a:ext uri="{FF2B5EF4-FFF2-40B4-BE49-F238E27FC236}">
                  <a16:creationId xmlns:a16="http://schemas.microsoft.com/office/drawing/2014/main" id="{25DA18C0-FEAE-4A42-A250-A0DA535D2F06}"/>
                </a:ext>
              </a:extLst>
            </p:cNvPr>
            <p:cNvSpPr/>
            <p:nvPr/>
          </p:nvSpPr>
          <p:spPr>
            <a:xfrm>
              <a:off x="1936550" y="265730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0" y="48"/>
                  </a:moveTo>
                  <a:cubicBezTo>
                    <a:pt x="0" y="48"/>
                    <a:pt x="60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7242;p43">
              <a:extLst>
                <a:ext uri="{FF2B5EF4-FFF2-40B4-BE49-F238E27FC236}">
                  <a16:creationId xmlns:a16="http://schemas.microsoft.com/office/drawing/2014/main" id="{8A68DC73-E21A-436B-A53F-E471C205C3A6}"/>
                </a:ext>
              </a:extLst>
            </p:cNvPr>
            <p:cNvSpPr/>
            <p:nvPr/>
          </p:nvSpPr>
          <p:spPr>
            <a:xfrm>
              <a:off x="1936250" y="26579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24"/>
                  </a:moveTo>
                  <a:cubicBezTo>
                    <a:pt x="12" y="24"/>
                    <a:pt x="0" y="0"/>
                    <a:pt x="12" y="24"/>
                  </a:cubicBezTo>
                  <a:cubicBezTo>
                    <a:pt x="12" y="24"/>
                    <a:pt x="12" y="12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7243;p43">
              <a:extLst>
                <a:ext uri="{FF2B5EF4-FFF2-40B4-BE49-F238E27FC236}">
                  <a16:creationId xmlns:a16="http://schemas.microsoft.com/office/drawing/2014/main" id="{8073DF90-9051-4C36-87CD-C27812D564FD}"/>
                </a:ext>
              </a:extLst>
            </p:cNvPr>
            <p:cNvSpPr/>
            <p:nvPr/>
          </p:nvSpPr>
          <p:spPr>
            <a:xfrm>
              <a:off x="1935650" y="2659975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48" y="1"/>
                  </a:moveTo>
                  <a:cubicBezTo>
                    <a:pt x="24" y="1"/>
                    <a:pt x="12" y="1"/>
                    <a:pt x="0" y="25"/>
                  </a:cubicBezTo>
                  <a:cubicBezTo>
                    <a:pt x="12" y="25"/>
                    <a:pt x="2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7244;p43">
              <a:extLst>
                <a:ext uri="{FF2B5EF4-FFF2-40B4-BE49-F238E27FC236}">
                  <a16:creationId xmlns:a16="http://schemas.microsoft.com/office/drawing/2014/main" id="{37F175B8-7855-415F-835A-5742BCC71C2D}"/>
                </a:ext>
              </a:extLst>
            </p:cNvPr>
            <p:cNvSpPr/>
            <p:nvPr/>
          </p:nvSpPr>
          <p:spPr>
            <a:xfrm>
              <a:off x="1936250" y="2658800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0" y="24"/>
                  </a:moveTo>
                  <a:cubicBezTo>
                    <a:pt x="36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7245;p43">
              <a:extLst>
                <a:ext uri="{FF2B5EF4-FFF2-40B4-BE49-F238E27FC236}">
                  <a16:creationId xmlns:a16="http://schemas.microsoft.com/office/drawing/2014/main" id="{D9B81B49-B456-4073-8E8B-58F7FA30F4B8}"/>
                </a:ext>
              </a:extLst>
            </p:cNvPr>
            <p:cNvSpPr/>
            <p:nvPr/>
          </p:nvSpPr>
          <p:spPr>
            <a:xfrm>
              <a:off x="1935950" y="2659100"/>
              <a:ext cx="32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7246;p43">
              <a:extLst>
                <a:ext uri="{FF2B5EF4-FFF2-40B4-BE49-F238E27FC236}">
                  <a16:creationId xmlns:a16="http://schemas.microsoft.com/office/drawing/2014/main" id="{A66DDA1F-902B-4CF0-A4D9-8E77EF228D98}"/>
                </a:ext>
              </a:extLst>
            </p:cNvPr>
            <p:cNvSpPr/>
            <p:nvPr/>
          </p:nvSpPr>
          <p:spPr>
            <a:xfrm>
              <a:off x="1935450" y="2657300"/>
              <a:ext cx="725" cy="150"/>
            </a:xfrm>
            <a:custGeom>
              <a:avLst/>
              <a:gdLst/>
              <a:ahLst/>
              <a:cxnLst/>
              <a:rect l="l" t="t" r="r" b="b"/>
              <a:pathLst>
                <a:path w="29" h="6" extrusionOk="0">
                  <a:moveTo>
                    <a:pt x="20" y="1"/>
                  </a:move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7247;p43">
              <a:extLst>
                <a:ext uri="{FF2B5EF4-FFF2-40B4-BE49-F238E27FC236}">
                  <a16:creationId xmlns:a16="http://schemas.microsoft.com/office/drawing/2014/main" id="{635FF1CE-F8CD-413F-82C0-CABDDA7E9F69}"/>
                </a:ext>
              </a:extLst>
            </p:cNvPr>
            <p:cNvSpPr/>
            <p:nvPr/>
          </p:nvSpPr>
          <p:spPr>
            <a:xfrm>
              <a:off x="1934150" y="26558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7248;p43">
              <a:extLst>
                <a:ext uri="{FF2B5EF4-FFF2-40B4-BE49-F238E27FC236}">
                  <a16:creationId xmlns:a16="http://schemas.microsoft.com/office/drawing/2014/main" id="{99FCF7CA-55FC-4793-B837-E58DE6C733DC}"/>
                </a:ext>
              </a:extLst>
            </p:cNvPr>
            <p:cNvSpPr/>
            <p:nvPr/>
          </p:nvSpPr>
          <p:spPr>
            <a:xfrm>
              <a:off x="1935675" y="265777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3" y="0"/>
                  </a:moveTo>
                  <a:cubicBezTo>
                    <a:pt x="1" y="0"/>
                    <a:pt x="3" y="5"/>
                    <a:pt x="11" y="5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7249;p43">
              <a:extLst>
                <a:ext uri="{FF2B5EF4-FFF2-40B4-BE49-F238E27FC236}">
                  <a16:creationId xmlns:a16="http://schemas.microsoft.com/office/drawing/2014/main" id="{1BFCAC09-F08F-4BB3-A916-DDD05463139C}"/>
                </a:ext>
              </a:extLst>
            </p:cNvPr>
            <p:cNvSpPr/>
            <p:nvPr/>
          </p:nvSpPr>
          <p:spPr>
            <a:xfrm>
              <a:off x="1935350" y="26561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1"/>
                  </a:moveTo>
                  <a:cubicBezTo>
                    <a:pt x="0" y="13"/>
                    <a:pt x="0" y="13"/>
                    <a:pt x="0" y="25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7250;p43">
              <a:extLst>
                <a:ext uri="{FF2B5EF4-FFF2-40B4-BE49-F238E27FC236}">
                  <a16:creationId xmlns:a16="http://schemas.microsoft.com/office/drawing/2014/main" id="{3BB4F084-6D30-4FEC-A8E8-3B9BA0AAD1F8}"/>
                </a:ext>
              </a:extLst>
            </p:cNvPr>
            <p:cNvSpPr/>
            <p:nvPr/>
          </p:nvSpPr>
          <p:spPr>
            <a:xfrm>
              <a:off x="1935650" y="265760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4" y="0"/>
                  </a:moveTo>
                  <a:cubicBezTo>
                    <a:pt x="0" y="0"/>
                    <a:pt x="3" y="6"/>
                    <a:pt x="11" y="6"/>
                  </a:cubicBezTo>
                  <a:cubicBezTo>
                    <a:pt x="15" y="6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7251;p43">
              <a:extLst>
                <a:ext uri="{FF2B5EF4-FFF2-40B4-BE49-F238E27FC236}">
                  <a16:creationId xmlns:a16="http://schemas.microsoft.com/office/drawing/2014/main" id="{ABFB58C1-4555-46C3-83A5-F1136B5A7E5D}"/>
                </a:ext>
              </a:extLst>
            </p:cNvPr>
            <p:cNvSpPr/>
            <p:nvPr/>
          </p:nvSpPr>
          <p:spPr>
            <a:xfrm>
              <a:off x="1931175" y="265610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20" y="1"/>
                  </a:moveTo>
                  <a:cubicBezTo>
                    <a:pt x="87" y="12"/>
                    <a:pt x="74" y="33"/>
                    <a:pt x="72" y="64"/>
                  </a:cubicBezTo>
                  <a:lnTo>
                    <a:pt x="72" y="64"/>
                  </a:lnTo>
                  <a:cubicBezTo>
                    <a:pt x="89" y="49"/>
                    <a:pt x="105" y="30"/>
                    <a:pt x="120" y="1"/>
                  </a:cubicBezTo>
                  <a:close/>
                  <a:moveTo>
                    <a:pt x="66" y="69"/>
                  </a:moveTo>
                  <a:cubicBezTo>
                    <a:pt x="66" y="69"/>
                    <a:pt x="66" y="69"/>
                    <a:pt x="67" y="70"/>
                  </a:cubicBezTo>
                  <a:lnTo>
                    <a:pt x="67" y="70"/>
                  </a:lnTo>
                  <a:cubicBezTo>
                    <a:pt x="66" y="70"/>
                    <a:pt x="65" y="71"/>
                    <a:pt x="65" y="71"/>
                  </a:cubicBezTo>
                  <a:lnTo>
                    <a:pt x="65" y="71"/>
                  </a:lnTo>
                  <a:cubicBezTo>
                    <a:pt x="63" y="71"/>
                    <a:pt x="64" y="70"/>
                    <a:pt x="66" y="69"/>
                  </a:cubicBezTo>
                  <a:close/>
                  <a:moveTo>
                    <a:pt x="45" y="57"/>
                  </a:moveTo>
                  <a:cubicBezTo>
                    <a:pt x="35" y="57"/>
                    <a:pt x="21" y="66"/>
                    <a:pt x="1" y="96"/>
                  </a:cubicBezTo>
                  <a:cubicBezTo>
                    <a:pt x="7" y="93"/>
                    <a:pt x="12" y="92"/>
                    <a:pt x="15" y="92"/>
                  </a:cubicBezTo>
                  <a:cubicBezTo>
                    <a:pt x="24" y="92"/>
                    <a:pt x="21" y="103"/>
                    <a:pt x="13" y="120"/>
                  </a:cubicBezTo>
                  <a:cubicBezTo>
                    <a:pt x="25" y="101"/>
                    <a:pt x="44" y="89"/>
                    <a:pt x="65" y="71"/>
                  </a:cubicBezTo>
                  <a:lnTo>
                    <a:pt x="65" y="71"/>
                  </a:lnTo>
                  <a:cubicBezTo>
                    <a:pt x="66" y="72"/>
                    <a:pt x="68" y="72"/>
                    <a:pt x="72" y="72"/>
                  </a:cubicBezTo>
                  <a:cubicBezTo>
                    <a:pt x="76" y="68"/>
                    <a:pt x="75" y="67"/>
                    <a:pt x="72" y="67"/>
                  </a:cubicBezTo>
                  <a:lnTo>
                    <a:pt x="72" y="67"/>
                  </a:lnTo>
                  <a:cubicBezTo>
                    <a:pt x="72" y="66"/>
                    <a:pt x="72" y="65"/>
                    <a:pt x="72" y="64"/>
                  </a:cubicBezTo>
                  <a:lnTo>
                    <a:pt x="72" y="64"/>
                  </a:lnTo>
                  <a:cubicBezTo>
                    <a:pt x="71" y="66"/>
                    <a:pt x="70" y="67"/>
                    <a:pt x="69" y="68"/>
                  </a:cubicBezTo>
                  <a:lnTo>
                    <a:pt x="69" y="68"/>
                  </a:lnTo>
                  <a:cubicBezTo>
                    <a:pt x="68" y="68"/>
                    <a:pt x="67" y="68"/>
                    <a:pt x="66" y="69"/>
                  </a:cubicBezTo>
                  <a:lnTo>
                    <a:pt x="66" y="69"/>
                  </a:lnTo>
                  <a:cubicBezTo>
                    <a:pt x="60" y="64"/>
                    <a:pt x="54" y="57"/>
                    <a:pt x="45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7252;p43">
              <a:extLst>
                <a:ext uri="{FF2B5EF4-FFF2-40B4-BE49-F238E27FC236}">
                  <a16:creationId xmlns:a16="http://schemas.microsoft.com/office/drawing/2014/main" id="{E38CBDD5-D402-4A97-930D-09704B2E390C}"/>
                </a:ext>
              </a:extLst>
            </p:cNvPr>
            <p:cNvSpPr/>
            <p:nvPr/>
          </p:nvSpPr>
          <p:spPr>
            <a:xfrm>
              <a:off x="1934150" y="2655775"/>
              <a:ext cx="850" cy="400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9" y="0"/>
                  </a:moveTo>
                  <a:cubicBezTo>
                    <a:pt x="6" y="0"/>
                    <a:pt x="4" y="1"/>
                    <a:pt x="1" y="2"/>
                  </a:cubicBezTo>
                  <a:cubicBezTo>
                    <a:pt x="14" y="12"/>
                    <a:pt x="22" y="16"/>
                    <a:pt x="26" y="16"/>
                  </a:cubicBezTo>
                  <a:cubicBezTo>
                    <a:pt x="33" y="16"/>
                    <a:pt x="2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7253;p43">
              <a:extLst>
                <a:ext uri="{FF2B5EF4-FFF2-40B4-BE49-F238E27FC236}">
                  <a16:creationId xmlns:a16="http://schemas.microsoft.com/office/drawing/2014/main" id="{4EDA8F03-1D70-44B3-B58D-CF0C35C9066D}"/>
                </a:ext>
              </a:extLst>
            </p:cNvPr>
            <p:cNvSpPr/>
            <p:nvPr/>
          </p:nvSpPr>
          <p:spPr>
            <a:xfrm>
              <a:off x="1933850" y="2656600"/>
              <a:ext cx="1600" cy="1375"/>
            </a:xfrm>
            <a:custGeom>
              <a:avLst/>
              <a:gdLst/>
              <a:ahLst/>
              <a:cxnLst/>
              <a:rect l="l" t="t" r="r" b="b"/>
              <a:pathLst>
                <a:path w="64" h="55" extrusionOk="0">
                  <a:moveTo>
                    <a:pt x="59" y="5"/>
                  </a:moveTo>
                  <a:lnTo>
                    <a:pt x="59" y="5"/>
                  </a:lnTo>
                  <a:cubicBezTo>
                    <a:pt x="56" y="6"/>
                    <a:pt x="53" y="8"/>
                    <a:pt x="51" y="8"/>
                  </a:cubicBezTo>
                  <a:cubicBezTo>
                    <a:pt x="50" y="8"/>
                    <a:pt x="49" y="7"/>
                    <a:pt x="49" y="5"/>
                  </a:cubicBezTo>
                  <a:close/>
                  <a:moveTo>
                    <a:pt x="50" y="0"/>
                  </a:moveTo>
                  <a:cubicBezTo>
                    <a:pt x="37" y="0"/>
                    <a:pt x="19" y="16"/>
                    <a:pt x="1" y="52"/>
                  </a:cubicBezTo>
                  <a:cubicBezTo>
                    <a:pt x="3" y="54"/>
                    <a:pt x="4" y="55"/>
                    <a:pt x="5" y="55"/>
                  </a:cubicBezTo>
                  <a:cubicBezTo>
                    <a:pt x="6" y="55"/>
                    <a:pt x="7" y="55"/>
                    <a:pt x="8" y="54"/>
                  </a:cubicBezTo>
                  <a:lnTo>
                    <a:pt x="8" y="54"/>
                  </a:lnTo>
                  <a:cubicBezTo>
                    <a:pt x="31" y="54"/>
                    <a:pt x="60" y="5"/>
                    <a:pt x="60" y="5"/>
                  </a:cubicBezTo>
                  <a:cubicBezTo>
                    <a:pt x="63" y="2"/>
                    <a:pt x="64" y="1"/>
                    <a:pt x="64" y="1"/>
                  </a:cubicBezTo>
                  <a:lnTo>
                    <a:pt x="64" y="1"/>
                  </a:lnTo>
                  <a:cubicBezTo>
                    <a:pt x="64" y="1"/>
                    <a:pt x="62" y="3"/>
                    <a:pt x="60" y="4"/>
                  </a:cubicBezTo>
                  <a:lnTo>
                    <a:pt x="60" y="4"/>
                  </a:lnTo>
                  <a:cubicBezTo>
                    <a:pt x="57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7254;p43">
              <a:extLst>
                <a:ext uri="{FF2B5EF4-FFF2-40B4-BE49-F238E27FC236}">
                  <a16:creationId xmlns:a16="http://schemas.microsoft.com/office/drawing/2014/main" id="{F2CBDCFB-7829-4439-B1BB-EB3300DA77B7}"/>
                </a:ext>
              </a:extLst>
            </p:cNvPr>
            <p:cNvSpPr/>
            <p:nvPr/>
          </p:nvSpPr>
          <p:spPr>
            <a:xfrm>
              <a:off x="1934450" y="2659675"/>
              <a:ext cx="1225" cy="1450"/>
            </a:xfrm>
            <a:custGeom>
              <a:avLst/>
              <a:gdLst/>
              <a:ahLst/>
              <a:cxnLst/>
              <a:rect l="l" t="t" r="r" b="b"/>
              <a:pathLst>
                <a:path w="49" h="58" extrusionOk="0">
                  <a:moveTo>
                    <a:pt x="48" y="1"/>
                  </a:moveTo>
                  <a:cubicBezTo>
                    <a:pt x="35" y="10"/>
                    <a:pt x="25" y="17"/>
                    <a:pt x="19" y="22"/>
                  </a:cubicBezTo>
                  <a:lnTo>
                    <a:pt x="19" y="22"/>
                  </a:lnTo>
                  <a:cubicBezTo>
                    <a:pt x="30" y="15"/>
                    <a:pt x="41" y="8"/>
                    <a:pt x="48" y="1"/>
                  </a:cubicBezTo>
                  <a:close/>
                  <a:moveTo>
                    <a:pt x="19" y="22"/>
                  </a:moveTo>
                  <a:cubicBezTo>
                    <a:pt x="12" y="27"/>
                    <a:pt x="5" y="32"/>
                    <a:pt x="1" y="37"/>
                  </a:cubicBezTo>
                  <a:cubicBezTo>
                    <a:pt x="9" y="37"/>
                    <a:pt x="6" y="58"/>
                    <a:pt x="10" y="58"/>
                  </a:cubicBezTo>
                  <a:cubicBezTo>
                    <a:pt x="13" y="58"/>
                    <a:pt x="17" y="52"/>
                    <a:pt x="25" y="37"/>
                  </a:cubicBezTo>
                  <a:cubicBezTo>
                    <a:pt x="9" y="37"/>
                    <a:pt x="9" y="32"/>
                    <a:pt x="19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7255;p43">
              <a:extLst>
                <a:ext uri="{FF2B5EF4-FFF2-40B4-BE49-F238E27FC236}">
                  <a16:creationId xmlns:a16="http://schemas.microsoft.com/office/drawing/2014/main" id="{83FC6E27-D1E7-44F3-A37D-DEA46460AC81}"/>
                </a:ext>
              </a:extLst>
            </p:cNvPr>
            <p:cNvSpPr/>
            <p:nvPr/>
          </p:nvSpPr>
          <p:spPr>
            <a:xfrm>
              <a:off x="1933950" y="2659100"/>
              <a:ext cx="825" cy="275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33" y="0"/>
                  </a:moveTo>
                  <a:cubicBezTo>
                    <a:pt x="9" y="0"/>
                    <a:pt x="1" y="11"/>
                    <a:pt x="9" y="11"/>
                  </a:cubicBezTo>
                  <a:cubicBezTo>
                    <a:pt x="13" y="11"/>
                    <a:pt x="21" y="8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7256;p43">
              <a:extLst>
                <a:ext uri="{FF2B5EF4-FFF2-40B4-BE49-F238E27FC236}">
                  <a16:creationId xmlns:a16="http://schemas.microsoft.com/office/drawing/2014/main" id="{9AFD4B18-3682-4A7A-B1B7-1044BCD08040}"/>
                </a:ext>
              </a:extLst>
            </p:cNvPr>
            <p:cNvSpPr/>
            <p:nvPr/>
          </p:nvSpPr>
          <p:spPr>
            <a:xfrm>
              <a:off x="1934275" y="2654875"/>
              <a:ext cx="500" cy="850"/>
            </a:xfrm>
            <a:custGeom>
              <a:avLst/>
              <a:gdLst/>
              <a:ahLst/>
              <a:cxnLst/>
              <a:rect l="l" t="t" r="r" b="b"/>
              <a:pathLst>
                <a:path w="20" h="34" extrusionOk="0">
                  <a:moveTo>
                    <a:pt x="19" y="1"/>
                  </a:moveTo>
                  <a:cubicBezTo>
                    <a:pt x="18" y="1"/>
                    <a:pt x="0" y="34"/>
                    <a:pt x="2" y="34"/>
                  </a:cubicBezTo>
                  <a:cubicBezTo>
                    <a:pt x="2" y="34"/>
                    <a:pt x="4" y="32"/>
                    <a:pt x="8" y="26"/>
                  </a:cubicBezTo>
                  <a:cubicBezTo>
                    <a:pt x="17" y="7"/>
                    <a:pt x="2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7257;p43">
              <a:extLst>
                <a:ext uri="{FF2B5EF4-FFF2-40B4-BE49-F238E27FC236}">
                  <a16:creationId xmlns:a16="http://schemas.microsoft.com/office/drawing/2014/main" id="{8E7351D0-7249-4A15-B745-5D2F4A4D4293}"/>
                </a:ext>
              </a:extLst>
            </p:cNvPr>
            <p:cNvSpPr/>
            <p:nvPr/>
          </p:nvSpPr>
          <p:spPr>
            <a:xfrm>
              <a:off x="1933850" y="26546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1" y="0"/>
                  </a:moveTo>
                  <a:cubicBezTo>
                    <a:pt x="10" y="0"/>
                    <a:pt x="1" y="17"/>
                    <a:pt x="1" y="24"/>
                  </a:cubicBezTo>
                  <a:cubicBezTo>
                    <a:pt x="10" y="6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7258;p43">
              <a:extLst>
                <a:ext uri="{FF2B5EF4-FFF2-40B4-BE49-F238E27FC236}">
                  <a16:creationId xmlns:a16="http://schemas.microsoft.com/office/drawing/2014/main" id="{DCC363DF-D848-4613-B666-EF9923AACEF0}"/>
                </a:ext>
              </a:extLst>
            </p:cNvPr>
            <p:cNvSpPr/>
            <p:nvPr/>
          </p:nvSpPr>
          <p:spPr>
            <a:xfrm>
              <a:off x="1917500" y="2653425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48" y="48"/>
                  </a:moveTo>
                  <a:cubicBezTo>
                    <a:pt x="0" y="1"/>
                    <a:pt x="36" y="37"/>
                    <a:pt x="48" y="48"/>
                  </a:cubicBezTo>
                  <a:cubicBezTo>
                    <a:pt x="36" y="37"/>
                    <a:pt x="48" y="48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7259;p43">
              <a:extLst>
                <a:ext uri="{FF2B5EF4-FFF2-40B4-BE49-F238E27FC236}">
                  <a16:creationId xmlns:a16="http://schemas.microsoft.com/office/drawing/2014/main" id="{865FAF29-F1D9-46FD-83A6-74834E8BCAAB}"/>
                </a:ext>
              </a:extLst>
            </p:cNvPr>
            <p:cNvSpPr/>
            <p:nvPr/>
          </p:nvSpPr>
          <p:spPr>
            <a:xfrm>
              <a:off x="1915875" y="2664400"/>
              <a:ext cx="625" cy="425"/>
            </a:xfrm>
            <a:custGeom>
              <a:avLst/>
              <a:gdLst/>
              <a:ahLst/>
              <a:cxnLst/>
              <a:rect l="l" t="t" r="r" b="b"/>
              <a:pathLst>
                <a:path w="25" h="17" extrusionOk="0">
                  <a:moveTo>
                    <a:pt x="1" y="1"/>
                  </a:moveTo>
                  <a:cubicBezTo>
                    <a:pt x="0" y="1"/>
                    <a:pt x="4" y="4"/>
                    <a:pt x="17" y="14"/>
                  </a:cubicBezTo>
                  <a:cubicBezTo>
                    <a:pt x="20" y="16"/>
                    <a:pt x="22" y="16"/>
                    <a:pt x="22" y="16"/>
                  </a:cubicBezTo>
                  <a:cubicBezTo>
                    <a:pt x="25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7260;p43">
              <a:extLst>
                <a:ext uri="{FF2B5EF4-FFF2-40B4-BE49-F238E27FC236}">
                  <a16:creationId xmlns:a16="http://schemas.microsoft.com/office/drawing/2014/main" id="{D10B56E3-2F50-4B27-A765-D872D6B11787}"/>
                </a:ext>
              </a:extLst>
            </p:cNvPr>
            <p:cNvSpPr/>
            <p:nvPr/>
          </p:nvSpPr>
          <p:spPr>
            <a:xfrm>
              <a:off x="1922550" y="26710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24"/>
                  </a:moveTo>
                  <a:lnTo>
                    <a:pt x="24" y="0"/>
                  </a:lnTo>
                  <a:cubicBezTo>
                    <a:pt x="24" y="0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7261;p43">
              <a:extLst>
                <a:ext uri="{FF2B5EF4-FFF2-40B4-BE49-F238E27FC236}">
                  <a16:creationId xmlns:a16="http://schemas.microsoft.com/office/drawing/2014/main" id="{7445690A-C352-45FA-A2E6-7E2D5BC2F175}"/>
                </a:ext>
              </a:extLst>
            </p:cNvPr>
            <p:cNvSpPr/>
            <p:nvPr/>
          </p:nvSpPr>
          <p:spPr>
            <a:xfrm>
              <a:off x="1927300" y="2652250"/>
              <a:ext cx="325" cy="850"/>
            </a:xfrm>
            <a:custGeom>
              <a:avLst/>
              <a:gdLst/>
              <a:ahLst/>
              <a:cxnLst/>
              <a:rect l="l" t="t" r="r" b="b"/>
              <a:pathLst>
                <a:path w="13" h="34" extrusionOk="0">
                  <a:moveTo>
                    <a:pt x="1" y="0"/>
                  </a:moveTo>
                  <a:cubicBezTo>
                    <a:pt x="1" y="17"/>
                    <a:pt x="7" y="34"/>
                    <a:pt x="10" y="34"/>
                  </a:cubicBezTo>
                  <a:cubicBezTo>
                    <a:pt x="12" y="34"/>
                    <a:pt x="13" y="31"/>
                    <a:pt x="13" y="24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7262;p43">
              <a:extLst>
                <a:ext uri="{FF2B5EF4-FFF2-40B4-BE49-F238E27FC236}">
                  <a16:creationId xmlns:a16="http://schemas.microsoft.com/office/drawing/2014/main" id="{95A347D4-79E7-4C40-9C09-626340DC9055}"/>
                </a:ext>
              </a:extLst>
            </p:cNvPr>
            <p:cNvSpPr/>
            <p:nvPr/>
          </p:nvSpPr>
          <p:spPr>
            <a:xfrm>
              <a:off x="1926725" y="2652000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cubicBezTo>
                    <a:pt x="8" y="1"/>
                    <a:pt x="5" y="3"/>
                    <a:pt x="0" y="10"/>
                  </a:cubicBezTo>
                  <a:cubicBezTo>
                    <a:pt x="6" y="21"/>
                    <a:pt x="10" y="25"/>
                    <a:pt x="13" y="25"/>
                  </a:cubicBezTo>
                  <a:cubicBezTo>
                    <a:pt x="20" y="25"/>
                    <a:pt x="2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7263;p43">
              <a:extLst>
                <a:ext uri="{FF2B5EF4-FFF2-40B4-BE49-F238E27FC236}">
                  <a16:creationId xmlns:a16="http://schemas.microsoft.com/office/drawing/2014/main" id="{80D48B74-43DF-4703-8D4C-6C8E0D9D1ACF}"/>
                </a:ext>
              </a:extLst>
            </p:cNvPr>
            <p:cNvSpPr/>
            <p:nvPr/>
          </p:nvSpPr>
          <p:spPr>
            <a:xfrm>
              <a:off x="1931775" y="26534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3"/>
                    <a:pt x="1" y="13"/>
                    <a:pt x="12" y="13"/>
                  </a:cubicBezTo>
                  <a:cubicBezTo>
                    <a:pt x="12" y="13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7264;p43">
              <a:extLst>
                <a:ext uri="{FF2B5EF4-FFF2-40B4-BE49-F238E27FC236}">
                  <a16:creationId xmlns:a16="http://schemas.microsoft.com/office/drawing/2014/main" id="{98759A2A-9F0A-4D9C-A81C-8CCCE48E82B3}"/>
                </a:ext>
              </a:extLst>
            </p:cNvPr>
            <p:cNvSpPr/>
            <p:nvPr/>
          </p:nvSpPr>
          <p:spPr>
            <a:xfrm>
              <a:off x="1931625" y="2653375"/>
              <a:ext cx="175" cy="375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" y="5"/>
                    <a:pt x="7" y="15"/>
                  </a:cubicBezTo>
                  <a:cubicBezTo>
                    <a:pt x="7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7265;p43">
              <a:extLst>
                <a:ext uri="{FF2B5EF4-FFF2-40B4-BE49-F238E27FC236}">
                  <a16:creationId xmlns:a16="http://schemas.microsoft.com/office/drawing/2014/main" id="{1F795AF3-BCF1-4FED-9026-1A33492E1107}"/>
                </a:ext>
              </a:extLst>
            </p:cNvPr>
            <p:cNvSpPr/>
            <p:nvPr/>
          </p:nvSpPr>
          <p:spPr>
            <a:xfrm>
              <a:off x="1926725" y="2674650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5" y="0"/>
                  </a:move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7266;p43">
              <a:extLst>
                <a:ext uri="{FF2B5EF4-FFF2-40B4-BE49-F238E27FC236}">
                  <a16:creationId xmlns:a16="http://schemas.microsoft.com/office/drawing/2014/main" id="{056DA1AD-A841-44DB-A9B0-4CA4AA124B40}"/>
                </a:ext>
              </a:extLst>
            </p:cNvPr>
            <p:cNvSpPr/>
            <p:nvPr/>
          </p:nvSpPr>
          <p:spPr>
            <a:xfrm>
              <a:off x="1920775" y="266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7267;p43">
              <a:extLst>
                <a:ext uri="{FF2B5EF4-FFF2-40B4-BE49-F238E27FC236}">
                  <a16:creationId xmlns:a16="http://schemas.microsoft.com/office/drawing/2014/main" id="{7DCEB082-1D5E-4632-8D00-86864A11CFA3}"/>
                </a:ext>
              </a:extLst>
            </p:cNvPr>
            <p:cNvSpPr/>
            <p:nvPr/>
          </p:nvSpPr>
          <p:spPr>
            <a:xfrm>
              <a:off x="1919275" y="2660575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" y="1"/>
                  </a:move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36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7268;p43">
              <a:extLst>
                <a:ext uri="{FF2B5EF4-FFF2-40B4-BE49-F238E27FC236}">
                  <a16:creationId xmlns:a16="http://schemas.microsoft.com/office/drawing/2014/main" id="{287CF92E-0079-409B-90EA-F00855BB982B}"/>
                </a:ext>
              </a:extLst>
            </p:cNvPr>
            <p:cNvSpPr/>
            <p:nvPr/>
          </p:nvSpPr>
          <p:spPr>
            <a:xfrm>
              <a:off x="1920475" y="2662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7269;p43">
              <a:extLst>
                <a:ext uri="{FF2B5EF4-FFF2-40B4-BE49-F238E27FC236}">
                  <a16:creationId xmlns:a16="http://schemas.microsoft.com/office/drawing/2014/main" id="{70281DA3-3D2C-4519-8519-FE6F8285EE2E}"/>
                </a:ext>
              </a:extLst>
            </p:cNvPr>
            <p:cNvSpPr/>
            <p:nvPr/>
          </p:nvSpPr>
          <p:spPr>
            <a:xfrm>
              <a:off x="1912125" y="2651325"/>
              <a:ext cx="27125" cy="29225"/>
            </a:xfrm>
            <a:custGeom>
              <a:avLst/>
              <a:gdLst/>
              <a:ahLst/>
              <a:cxnLst/>
              <a:rect l="l" t="t" r="r" b="b"/>
              <a:pathLst>
                <a:path w="1085" h="1169" extrusionOk="0">
                  <a:moveTo>
                    <a:pt x="251" y="132"/>
                  </a:moveTo>
                  <a:cubicBezTo>
                    <a:pt x="249" y="132"/>
                    <a:pt x="249" y="133"/>
                    <a:pt x="250" y="134"/>
                  </a:cubicBezTo>
                  <a:lnTo>
                    <a:pt x="250" y="134"/>
                  </a:lnTo>
                  <a:cubicBezTo>
                    <a:pt x="250" y="133"/>
                    <a:pt x="250" y="133"/>
                    <a:pt x="251" y="132"/>
                  </a:cubicBezTo>
                  <a:close/>
                  <a:moveTo>
                    <a:pt x="786" y="188"/>
                  </a:moveTo>
                  <a:lnTo>
                    <a:pt x="786" y="188"/>
                  </a:lnTo>
                  <a:cubicBezTo>
                    <a:pt x="772" y="198"/>
                    <a:pt x="763" y="208"/>
                    <a:pt x="763" y="216"/>
                  </a:cubicBezTo>
                  <a:cubicBezTo>
                    <a:pt x="763" y="205"/>
                    <a:pt x="781" y="204"/>
                    <a:pt x="786" y="188"/>
                  </a:cubicBezTo>
                  <a:close/>
                  <a:moveTo>
                    <a:pt x="203" y="240"/>
                  </a:moveTo>
                  <a:cubicBezTo>
                    <a:pt x="200" y="240"/>
                    <a:pt x="202" y="241"/>
                    <a:pt x="207" y="244"/>
                  </a:cubicBezTo>
                  <a:lnTo>
                    <a:pt x="207" y="244"/>
                  </a:lnTo>
                  <a:cubicBezTo>
                    <a:pt x="206" y="242"/>
                    <a:pt x="205" y="241"/>
                    <a:pt x="203" y="240"/>
                  </a:cubicBezTo>
                  <a:close/>
                  <a:moveTo>
                    <a:pt x="702" y="262"/>
                  </a:moveTo>
                  <a:cubicBezTo>
                    <a:pt x="702" y="263"/>
                    <a:pt x="703" y="263"/>
                    <a:pt x="703" y="263"/>
                  </a:cubicBezTo>
                  <a:cubicBezTo>
                    <a:pt x="703" y="263"/>
                    <a:pt x="702" y="263"/>
                    <a:pt x="702" y="262"/>
                  </a:cubicBezTo>
                  <a:close/>
                  <a:moveTo>
                    <a:pt x="441" y="335"/>
                  </a:moveTo>
                  <a:cubicBezTo>
                    <a:pt x="441" y="335"/>
                    <a:pt x="441" y="335"/>
                    <a:pt x="441" y="335"/>
                  </a:cubicBezTo>
                  <a:cubicBezTo>
                    <a:pt x="441" y="335"/>
                    <a:pt x="441" y="335"/>
                    <a:pt x="441" y="335"/>
                  </a:cubicBezTo>
                  <a:close/>
                  <a:moveTo>
                    <a:pt x="463" y="334"/>
                  </a:moveTo>
                  <a:cubicBezTo>
                    <a:pt x="461" y="337"/>
                    <a:pt x="461" y="343"/>
                    <a:pt x="465" y="347"/>
                  </a:cubicBezTo>
                  <a:cubicBezTo>
                    <a:pt x="465" y="341"/>
                    <a:pt x="464" y="337"/>
                    <a:pt x="463" y="334"/>
                  </a:cubicBezTo>
                  <a:close/>
                  <a:moveTo>
                    <a:pt x="484" y="345"/>
                  </a:moveTo>
                  <a:cubicBezTo>
                    <a:pt x="486" y="349"/>
                    <a:pt x="487" y="354"/>
                    <a:pt x="489" y="359"/>
                  </a:cubicBezTo>
                  <a:cubicBezTo>
                    <a:pt x="488" y="353"/>
                    <a:pt x="486" y="348"/>
                    <a:pt x="484" y="345"/>
                  </a:cubicBezTo>
                  <a:close/>
                  <a:moveTo>
                    <a:pt x="322" y="335"/>
                  </a:moveTo>
                  <a:lnTo>
                    <a:pt x="322" y="335"/>
                  </a:lnTo>
                  <a:cubicBezTo>
                    <a:pt x="328" y="347"/>
                    <a:pt x="337" y="356"/>
                    <a:pt x="346" y="364"/>
                  </a:cubicBezTo>
                  <a:lnTo>
                    <a:pt x="346" y="364"/>
                  </a:lnTo>
                  <a:cubicBezTo>
                    <a:pt x="349" y="372"/>
                    <a:pt x="352" y="379"/>
                    <a:pt x="355" y="384"/>
                  </a:cubicBezTo>
                  <a:lnTo>
                    <a:pt x="355" y="384"/>
                  </a:lnTo>
                  <a:cubicBezTo>
                    <a:pt x="340" y="371"/>
                    <a:pt x="331" y="353"/>
                    <a:pt x="322" y="335"/>
                  </a:cubicBezTo>
                  <a:close/>
                  <a:moveTo>
                    <a:pt x="227" y="525"/>
                  </a:moveTo>
                  <a:cubicBezTo>
                    <a:pt x="239" y="525"/>
                    <a:pt x="239" y="537"/>
                    <a:pt x="227" y="537"/>
                  </a:cubicBezTo>
                  <a:cubicBezTo>
                    <a:pt x="215" y="525"/>
                    <a:pt x="227" y="525"/>
                    <a:pt x="227" y="525"/>
                  </a:cubicBezTo>
                  <a:close/>
                  <a:moveTo>
                    <a:pt x="239" y="549"/>
                  </a:moveTo>
                  <a:cubicBezTo>
                    <a:pt x="249" y="552"/>
                    <a:pt x="254" y="553"/>
                    <a:pt x="255" y="553"/>
                  </a:cubicBezTo>
                  <a:cubicBezTo>
                    <a:pt x="257" y="553"/>
                    <a:pt x="254" y="551"/>
                    <a:pt x="249" y="549"/>
                  </a:cubicBezTo>
                  <a:close/>
                  <a:moveTo>
                    <a:pt x="310" y="704"/>
                  </a:moveTo>
                  <a:cubicBezTo>
                    <a:pt x="298" y="710"/>
                    <a:pt x="295" y="713"/>
                    <a:pt x="295" y="713"/>
                  </a:cubicBezTo>
                  <a:cubicBezTo>
                    <a:pt x="295" y="713"/>
                    <a:pt x="298" y="710"/>
                    <a:pt x="298" y="704"/>
                  </a:cubicBezTo>
                  <a:close/>
                  <a:moveTo>
                    <a:pt x="290" y="734"/>
                  </a:moveTo>
                  <a:cubicBezTo>
                    <a:pt x="288" y="734"/>
                    <a:pt x="283" y="736"/>
                    <a:pt x="275" y="740"/>
                  </a:cubicBezTo>
                  <a:cubicBezTo>
                    <a:pt x="290" y="740"/>
                    <a:pt x="296" y="734"/>
                    <a:pt x="290" y="734"/>
                  </a:cubicBezTo>
                  <a:close/>
                  <a:moveTo>
                    <a:pt x="517" y="846"/>
                  </a:moveTo>
                  <a:cubicBezTo>
                    <a:pt x="516" y="846"/>
                    <a:pt x="514" y="846"/>
                    <a:pt x="513" y="847"/>
                  </a:cubicBezTo>
                  <a:cubicBezTo>
                    <a:pt x="514" y="852"/>
                    <a:pt x="515" y="857"/>
                    <a:pt x="517" y="862"/>
                  </a:cubicBezTo>
                  <a:lnTo>
                    <a:pt x="517" y="862"/>
                  </a:lnTo>
                  <a:cubicBezTo>
                    <a:pt x="520" y="852"/>
                    <a:pt x="521" y="846"/>
                    <a:pt x="517" y="846"/>
                  </a:cubicBezTo>
                  <a:close/>
                  <a:moveTo>
                    <a:pt x="584" y="871"/>
                  </a:moveTo>
                  <a:lnTo>
                    <a:pt x="584" y="871"/>
                  </a:lnTo>
                  <a:cubicBezTo>
                    <a:pt x="577" y="878"/>
                    <a:pt x="579" y="885"/>
                    <a:pt x="584" y="887"/>
                  </a:cubicBezTo>
                  <a:lnTo>
                    <a:pt x="584" y="887"/>
                  </a:lnTo>
                  <a:cubicBezTo>
                    <a:pt x="584" y="883"/>
                    <a:pt x="584" y="877"/>
                    <a:pt x="584" y="871"/>
                  </a:cubicBezTo>
                  <a:close/>
                  <a:moveTo>
                    <a:pt x="632" y="882"/>
                  </a:moveTo>
                  <a:cubicBezTo>
                    <a:pt x="632" y="882"/>
                    <a:pt x="632" y="882"/>
                    <a:pt x="632" y="883"/>
                  </a:cubicBezTo>
                  <a:cubicBezTo>
                    <a:pt x="634" y="887"/>
                    <a:pt x="637" y="891"/>
                    <a:pt x="639" y="893"/>
                  </a:cubicBezTo>
                  <a:lnTo>
                    <a:pt x="639" y="893"/>
                  </a:lnTo>
                  <a:cubicBezTo>
                    <a:pt x="636" y="886"/>
                    <a:pt x="633" y="882"/>
                    <a:pt x="632" y="882"/>
                  </a:cubicBezTo>
                  <a:close/>
                  <a:moveTo>
                    <a:pt x="488" y="0"/>
                  </a:moveTo>
                  <a:cubicBezTo>
                    <a:pt x="484" y="0"/>
                    <a:pt x="480" y="1"/>
                    <a:pt x="477" y="1"/>
                  </a:cubicBezTo>
                  <a:cubicBezTo>
                    <a:pt x="415" y="22"/>
                    <a:pt x="371" y="141"/>
                    <a:pt x="298" y="141"/>
                  </a:cubicBezTo>
                  <a:cubicBezTo>
                    <a:pt x="287" y="141"/>
                    <a:pt x="275" y="139"/>
                    <a:pt x="263" y="132"/>
                  </a:cubicBezTo>
                  <a:lnTo>
                    <a:pt x="263" y="132"/>
                  </a:lnTo>
                  <a:cubicBezTo>
                    <a:pt x="279" y="144"/>
                    <a:pt x="281" y="148"/>
                    <a:pt x="278" y="148"/>
                  </a:cubicBezTo>
                  <a:cubicBezTo>
                    <a:pt x="273" y="148"/>
                    <a:pt x="252" y="137"/>
                    <a:pt x="250" y="134"/>
                  </a:cubicBezTo>
                  <a:lnTo>
                    <a:pt x="250" y="134"/>
                  </a:lnTo>
                  <a:cubicBezTo>
                    <a:pt x="240" y="146"/>
                    <a:pt x="263" y="169"/>
                    <a:pt x="275" y="192"/>
                  </a:cubicBezTo>
                  <a:cubicBezTo>
                    <a:pt x="264" y="178"/>
                    <a:pt x="255" y="173"/>
                    <a:pt x="249" y="173"/>
                  </a:cubicBezTo>
                  <a:cubicBezTo>
                    <a:pt x="228" y="173"/>
                    <a:pt x="232" y="233"/>
                    <a:pt x="251" y="251"/>
                  </a:cubicBezTo>
                  <a:cubicBezTo>
                    <a:pt x="251" y="254"/>
                    <a:pt x="248" y="255"/>
                    <a:pt x="245" y="255"/>
                  </a:cubicBezTo>
                  <a:cubicBezTo>
                    <a:pt x="235" y="255"/>
                    <a:pt x="216" y="248"/>
                    <a:pt x="207" y="244"/>
                  </a:cubicBezTo>
                  <a:lnTo>
                    <a:pt x="207" y="244"/>
                  </a:lnTo>
                  <a:cubicBezTo>
                    <a:pt x="215" y="254"/>
                    <a:pt x="216" y="266"/>
                    <a:pt x="227" y="287"/>
                  </a:cubicBezTo>
                  <a:cubicBezTo>
                    <a:pt x="197" y="269"/>
                    <a:pt x="179" y="254"/>
                    <a:pt x="175" y="254"/>
                  </a:cubicBezTo>
                  <a:cubicBezTo>
                    <a:pt x="170" y="254"/>
                    <a:pt x="179" y="269"/>
                    <a:pt x="203" y="311"/>
                  </a:cubicBezTo>
                  <a:cubicBezTo>
                    <a:pt x="203" y="311"/>
                    <a:pt x="36" y="394"/>
                    <a:pt x="96" y="430"/>
                  </a:cubicBezTo>
                  <a:cubicBezTo>
                    <a:pt x="90" y="427"/>
                    <a:pt x="82" y="426"/>
                    <a:pt x="74" y="426"/>
                  </a:cubicBezTo>
                  <a:cubicBezTo>
                    <a:pt x="49" y="426"/>
                    <a:pt x="25" y="439"/>
                    <a:pt x="60" y="466"/>
                  </a:cubicBezTo>
                  <a:cubicBezTo>
                    <a:pt x="36" y="466"/>
                    <a:pt x="25" y="466"/>
                    <a:pt x="13" y="454"/>
                  </a:cubicBezTo>
                  <a:lnTo>
                    <a:pt x="13" y="454"/>
                  </a:lnTo>
                  <a:cubicBezTo>
                    <a:pt x="13" y="478"/>
                    <a:pt x="108" y="525"/>
                    <a:pt x="108" y="525"/>
                  </a:cubicBezTo>
                  <a:cubicBezTo>
                    <a:pt x="13" y="525"/>
                    <a:pt x="144" y="609"/>
                    <a:pt x="84" y="668"/>
                  </a:cubicBezTo>
                  <a:lnTo>
                    <a:pt x="132" y="668"/>
                  </a:lnTo>
                  <a:cubicBezTo>
                    <a:pt x="100" y="700"/>
                    <a:pt x="100" y="700"/>
                    <a:pt x="104" y="700"/>
                  </a:cubicBezTo>
                  <a:cubicBezTo>
                    <a:pt x="105" y="700"/>
                    <a:pt x="108" y="700"/>
                    <a:pt x="108" y="704"/>
                  </a:cubicBezTo>
                  <a:cubicBezTo>
                    <a:pt x="106" y="703"/>
                    <a:pt x="105" y="703"/>
                    <a:pt x="103" y="703"/>
                  </a:cubicBezTo>
                  <a:cubicBezTo>
                    <a:pt x="84" y="703"/>
                    <a:pt x="64" y="756"/>
                    <a:pt x="38" y="756"/>
                  </a:cubicBezTo>
                  <a:cubicBezTo>
                    <a:pt x="33" y="756"/>
                    <a:pt x="29" y="755"/>
                    <a:pt x="25" y="752"/>
                  </a:cubicBezTo>
                  <a:lnTo>
                    <a:pt x="25" y="752"/>
                  </a:lnTo>
                  <a:cubicBezTo>
                    <a:pt x="31" y="763"/>
                    <a:pt x="36" y="769"/>
                    <a:pt x="44" y="771"/>
                  </a:cubicBezTo>
                  <a:lnTo>
                    <a:pt x="44" y="771"/>
                  </a:lnTo>
                  <a:cubicBezTo>
                    <a:pt x="36" y="775"/>
                    <a:pt x="31" y="781"/>
                    <a:pt x="25" y="787"/>
                  </a:cubicBezTo>
                  <a:cubicBezTo>
                    <a:pt x="1" y="811"/>
                    <a:pt x="120" y="823"/>
                    <a:pt x="108" y="823"/>
                  </a:cubicBezTo>
                  <a:cubicBezTo>
                    <a:pt x="144" y="859"/>
                    <a:pt x="167" y="930"/>
                    <a:pt x="179" y="990"/>
                  </a:cubicBezTo>
                  <a:cubicBezTo>
                    <a:pt x="189" y="990"/>
                    <a:pt x="236" y="1005"/>
                    <a:pt x="267" y="1005"/>
                  </a:cubicBezTo>
                  <a:cubicBezTo>
                    <a:pt x="275" y="1005"/>
                    <a:pt x="282" y="1004"/>
                    <a:pt x="287" y="1002"/>
                  </a:cubicBezTo>
                  <a:cubicBezTo>
                    <a:pt x="287" y="1049"/>
                    <a:pt x="310" y="1121"/>
                    <a:pt x="358" y="1144"/>
                  </a:cubicBezTo>
                  <a:cubicBezTo>
                    <a:pt x="360" y="1145"/>
                    <a:pt x="361" y="1145"/>
                    <a:pt x="363" y="1145"/>
                  </a:cubicBezTo>
                  <a:cubicBezTo>
                    <a:pt x="387" y="1145"/>
                    <a:pt x="415" y="1093"/>
                    <a:pt x="430" y="1054"/>
                  </a:cubicBezTo>
                  <a:lnTo>
                    <a:pt x="430" y="1054"/>
                  </a:lnTo>
                  <a:cubicBezTo>
                    <a:pt x="455" y="1097"/>
                    <a:pt x="545" y="1157"/>
                    <a:pt x="598" y="1157"/>
                  </a:cubicBezTo>
                  <a:cubicBezTo>
                    <a:pt x="602" y="1157"/>
                    <a:pt x="605" y="1157"/>
                    <a:pt x="608" y="1156"/>
                  </a:cubicBezTo>
                  <a:cubicBezTo>
                    <a:pt x="596" y="1144"/>
                    <a:pt x="596" y="1121"/>
                    <a:pt x="596" y="1109"/>
                  </a:cubicBezTo>
                  <a:cubicBezTo>
                    <a:pt x="620" y="1109"/>
                    <a:pt x="620" y="1121"/>
                    <a:pt x="608" y="1144"/>
                  </a:cubicBezTo>
                  <a:cubicBezTo>
                    <a:pt x="620" y="1144"/>
                    <a:pt x="632" y="1133"/>
                    <a:pt x="620" y="1109"/>
                  </a:cubicBezTo>
                  <a:lnTo>
                    <a:pt x="620" y="1109"/>
                  </a:lnTo>
                  <a:cubicBezTo>
                    <a:pt x="632" y="1133"/>
                    <a:pt x="632" y="1144"/>
                    <a:pt x="632" y="1168"/>
                  </a:cubicBezTo>
                  <a:cubicBezTo>
                    <a:pt x="632" y="1168"/>
                    <a:pt x="657" y="1137"/>
                    <a:pt x="661" y="1125"/>
                  </a:cubicBezTo>
                  <a:lnTo>
                    <a:pt x="661" y="1125"/>
                  </a:lnTo>
                  <a:cubicBezTo>
                    <a:pt x="672" y="1134"/>
                    <a:pt x="665" y="1148"/>
                    <a:pt x="677" y="1148"/>
                  </a:cubicBezTo>
                  <a:cubicBezTo>
                    <a:pt x="680" y="1148"/>
                    <a:pt x="684" y="1147"/>
                    <a:pt x="691" y="1144"/>
                  </a:cubicBezTo>
                  <a:cubicBezTo>
                    <a:pt x="691" y="1133"/>
                    <a:pt x="679" y="1073"/>
                    <a:pt x="679" y="1061"/>
                  </a:cubicBezTo>
                  <a:lnTo>
                    <a:pt x="679" y="1061"/>
                  </a:lnTo>
                  <a:cubicBezTo>
                    <a:pt x="694" y="1089"/>
                    <a:pt x="708" y="1100"/>
                    <a:pt x="722" y="1100"/>
                  </a:cubicBezTo>
                  <a:cubicBezTo>
                    <a:pt x="757" y="1100"/>
                    <a:pt x="787" y="1032"/>
                    <a:pt x="784" y="1003"/>
                  </a:cubicBezTo>
                  <a:lnTo>
                    <a:pt x="784" y="1003"/>
                  </a:lnTo>
                  <a:cubicBezTo>
                    <a:pt x="805" y="1029"/>
                    <a:pt x="827" y="1039"/>
                    <a:pt x="858" y="1049"/>
                  </a:cubicBezTo>
                  <a:cubicBezTo>
                    <a:pt x="858" y="1025"/>
                    <a:pt x="846" y="1002"/>
                    <a:pt x="834" y="978"/>
                  </a:cubicBezTo>
                  <a:cubicBezTo>
                    <a:pt x="855" y="978"/>
                    <a:pt x="882" y="984"/>
                    <a:pt x="902" y="984"/>
                  </a:cubicBezTo>
                  <a:cubicBezTo>
                    <a:pt x="929" y="984"/>
                    <a:pt x="945" y="973"/>
                    <a:pt x="918" y="918"/>
                  </a:cubicBezTo>
                  <a:cubicBezTo>
                    <a:pt x="941" y="918"/>
                    <a:pt x="953" y="930"/>
                    <a:pt x="977" y="930"/>
                  </a:cubicBezTo>
                  <a:cubicBezTo>
                    <a:pt x="977" y="871"/>
                    <a:pt x="965" y="763"/>
                    <a:pt x="1060" y="704"/>
                  </a:cubicBezTo>
                  <a:cubicBezTo>
                    <a:pt x="1049" y="692"/>
                    <a:pt x="1025" y="692"/>
                    <a:pt x="1001" y="692"/>
                  </a:cubicBezTo>
                  <a:cubicBezTo>
                    <a:pt x="1013" y="680"/>
                    <a:pt x="1084" y="632"/>
                    <a:pt x="1013" y="632"/>
                  </a:cubicBezTo>
                  <a:cubicBezTo>
                    <a:pt x="822" y="644"/>
                    <a:pt x="894" y="668"/>
                    <a:pt x="787" y="728"/>
                  </a:cubicBezTo>
                  <a:cubicBezTo>
                    <a:pt x="822" y="740"/>
                    <a:pt x="822" y="740"/>
                    <a:pt x="787" y="740"/>
                  </a:cubicBezTo>
                  <a:cubicBezTo>
                    <a:pt x="798" y="740"/>
                    <a:pt x="822" y="740"/>
                    <a:pt x="834" y="752"/>
                  </a:cubicBezTo>
                  <a:lnTo>
                    <a:pt x="763" y="752"/>
                  </a:lnTo>
                  <a:cubicBezTo>
                    <a:pt x="763" y="763"/>
                    <a:pt x="775" y="763"/>
                    <a:pt x="787" y="775"/>
                  </a:cubicBezTo>
                  <a:cubicBezTo>
                    <a:pt x="777" y="770"/>
                    <a:pt x="771" y="768"/>
                    <a:pt x="769" y="768"/>
                  </a:cubicBezTo>
                  <a:cubicBezTo>
                    <a:pt x="767" y="768"/>
                    <a:pt x="773" y="773"/>
                    <a:pt x="787" y="787"/>
                  </a:cubicBezTo>
                  <a:cubicBezTo>
                    <a:pt x="763" y="787"/>
                    <a:pt x="751" y="775"/>
                    <a:pt x="751" y="763"/>
                  </a:cubicBezTo>
                  <a:cubicBezTo>
                    <a:pt x="751" y="763"/>
                    <a:pt x="722" y="884"/>
                    <a:pt x="698" y="884"/>
                  </a:cubicBezTo>
                  <a:cubicBezTo>
                    <a:pt x="691" y="884"/>
                    <a:pt x="685" y="874"/>
                    <a:pt x="679" y="847"/>
                  </a:cubicBezTo>
                  <a:lnTo>
                    <a:pt x="679" y="847"/>
                  </a:lnTo>
                  <a:cubicBezTo>
                    <a:pt x="679" y="871"/>
                    <a:pt x="691" y="894"/>
                    <a:pt x="703" y="918"/>
                  </a:cubicBezTo>
                  <a:cubicBezTo>
                    <a:pt x="694" y="909"/>
                    <a:pt x="688" y="903"/>
                    <a:pt x="685" y="903"/>
                  </a:cubicBezTo>
                  <a:lnTo>
                    <a:pt x="685" y="903"/>
                  </a:lnTo>
                  <a:cubicBezTo>
                    <a:pt x="682" y="888"/>
                    <a:pt x="677" y="883"/>
                    <a:pt x="672" y="883"/>
                  </a:cubicBezTo>
                  <a:cubicBezTo>
                    <a:pt x="665" y="883"/>
                    <a:pt x="656" y="896"/>
                    <a:pt x="646" y="896"/>
                  </a:cubicBezTo>
                  <a:cubicBezTo>
                    <a:pt x="644" y="896"/>
                    <a:pt x="642" y="895"/>
                    <a:pt x="639" y="893"/>
                  </a:cubicBezTo>
                  <a:lnTo>
                    <a:pt x="639" y="893"/>
                  </a:lnTo>
                  <a:cubicBezTo>
                    <a:pt x="651" y="916"/>
                    <a:pt x="670" y="967"/>
                    <a:pt x="659" y="967"/>
                  </a:cubicBezTo>
                  <a:cubicBezTo>
                    <a:pt x="658" y="967"/>
                    <a:pt x="657" y="966"/>
                    <a:pt x="656" y="966"/>
                  </a:cubicBezTo>
                  <a:cubicBezTo>
                    <a:pt x="668" y="966"/>
                    <a:pt x="596" y="894"/>
                    <a:pt x="608" y="894"/>
                  </a:cubicBezTo>
                  <a:lnTo>
                    <a:pt x="596" y="894"/>
                  </a:lnTo>
                  <a:cubicBezTo>
                    <a:pt x="596" y="905"/>
                    <a:pt x="596" y="970"/>
                    <a:pt x="588" y="970"/>
                  </a:cubicBezTo>
                  <a:cubicBezTo>
                    <a:pt x="587" y="970"/>
                    <a:pt x="586" y="969"/>
                    <a:pt x="584" y="966"/>
                  </a:cubicBezTo>
                  <a:cubicBezTo>
                    <a:pt x="584" y="942"/>
                    <a:pt x="596" y="918"/>
                    <a:pt x="596" y="883"/>
                  </a:cubicBezTo>
                  <a:lnTo>
                    <a:pt x="596" y="883"/>
                  </a:lnTo>
                  <a:cubicBezTo>
                    <a:pt x="593" y="886"/>
                    <a:pt x="589" y="887"/>
                    <a:pt x="586" y="887"/>
                  </a:cubicBezTo>
                  <a:cubicBezTo>
                    <a:pt x="585" y="887"/>
                    <a:pt x="585" y="887"/>
                    <a:pt x="584" y="887"/>
                  </a:cubicBezTo>
                  <a:lnTo>
                    <a:pt x="584" y="887"/>
                  </a:lnTo>
                  <a:cubicBezTo>
                    <a:pt x="584" y="900"/>
                    <a:pt x="582" y="904"/>
                    <a:pt x="581" y="904"/>
                  </a:cubicBezTo>
                  <a:cubicBezTo>
                    <a:pt x="578" y="904"/>
                    <a:pt x="575" y="892"/>
                    <a:pt x="570" y="892"/>
                  </a:cubicBezTo>
                  <a:cubicBezTo>
                    <a:pt x="567" y="892"/>
                    <a:pt x="564" y="898"/>
                    <a:pt x="560" y="918"/>
                  </a:cubicBezTo>
                  <a:cubicBezTo>
                    <a:pt x="560" y="914"/>
                    <a:pt x="560" y="910"/>
                    <a:pt x="560" y="906"/>
                  </a:cubicBezTo>
                  <a:cubicBezTo>
                    <a:pt x="560" y="894"/>
                    <a:pt x="560" y="883"/>
                    <a:pt x="560" y="859"/>
                  </a:cubicBezTo>
                  <a:cubicBezTo>
                    <a:pt x="554" y="865"/>
                    <a:pt x="551" y="868"/>
                    <a:pt x="548" y="868"/>
                  </a:cubicBezTo>
                  <a:cubicBezTo>
                    <a:pt x="545" y="868"/>
                    <a:pt x="542" y="865"/>
                    <a:pt x="537" y="859"/>
                  </a:cubicBezTo>
                  <a:lnTo>
                    <a:pt x="537" y="859"/>
                  </a:lnTo>
                  <a:cubicBezTo>
                    <a:pt x="548" y="871"/>
                    <a:pt x="548" y="894"/>
                    <a:pt x="548" y="918"/>
                  </a:cubicBezTo>
                  <a:cubicBezTo>
                    <a:pt x="548" y="919"/>
                    <a:pt x="547" y="919"/>
                    <a:pt x="546" y="919"/>
                  </a:cubicBezTo>
                  <a:cubicBezTo>
                    <a:pt x="535" y="919"/>
                    <a:pt x="525" y="847"/>
                    <a:pt x="525" y="847"/>
                  </a:cubicBezTo>
                  <a:cubicBezTo>
                    <a:pt x="525" y="871"/>
                    <a:pt x="525" y="883"/>
                    <a:pt x="523" y="883"/>
                  </a:cubicBezTo>
                  <a:cubicBezTo>
                    <a:pt x="522" y="883"/>
                    <a:pt x="520" y="876"/>
                    <a:pt x="517" y="862"/>
                  </a:cubicBezTo>
                  <a:lnTo>
                    <a:pt x="517" y="862"/>
                  </a:lnTo>
                  <a:cubicBezTo>
                    <a:pt x="509" y="883"/>
                    <a:pt x="489" y="918"/>
                    <a:pt x="489" y="918"/>
                  </a:cubicBezTo>
                  <a:cubicBezTo>
                    <a:pt x="489" y="894"/>
                    <a:pt x="488" y="886"/>
                    <a:pt x="486" y="886"/>
                  </a:cubicBezTo>
                  <a:cubicBezTo>
                    <a:pt x="484" y="886"/>
                    <a:pt x="479" y="922"/>
                    <a:pt x="477" y="922"/>
                  </a:cubicBezTo>
                  <a:cubicBezTo>
                    <a:pt x="477" y="922"/>
                    <a:pt x="477" y="921"/>
                    <a:pt x="477" y="918"/>
                  </a:cubicBezTo>
                  <a:cubicBezTo>
                    <a:pt x="465" y="894"/>
                    <a:pt x="489" y="883"/>
                    <a:pt x="489" y="859"/>
                  </a:cubicBezTo>
                  <a:cubicBezTo>
                    <a:pt x="474" y="859"/>
                    <a:pt x="459" y="864"/>
                    <a:pt x="450" y="876"/>
                  </a:cubicBezTo>
                  <a:lnTo>
                    <a:pt x="450" y="876"/>
                  </a:lnTo>
                  <a:cubicBezTo>
                    <a:pt x="456" y="856"/>
                    <a:pt x="465" y="835"/>
                    <a:pt x="465" y="835"/>
                  </a:cubicBezTo>
                  <a:lnTo>
                    <a:pt x="465" y="835"/>
                  </a:lnTo>
                  <a:cubicBezTo>
                    <a:pt x="465" y="835"/>
                    <a:pt x="429" y="883"/>
                    <a:pt x="429" y="883"/>
                  </a:cubicBezTo>
                  <a:cubicBezTo>
                    <a:pt x="442" y="863"/>
                    <a:pt x="448" y="854"/>
                    <a:pt x="447" y="854"/>
                  </a:cubicBezTo>
                  <a:lnTo>
                    <a:pt x="447" y="854"/>
                  </a:lnTo>
                  <a:cubicBezTo>
                    <a:pt x="446" y="854"/>
                    <a:pt x="440" y="860"/>
                    <a:pt x="429" y="871"/>
                  </a:cubicBezTo>
                  <a:cubicBezTo>
                    <a:pt x="454" y="820"/>
                    <a:pt x="458" y="807"/>
                    <a:pt x="454" y="807"/>
                  </a:cubicBezTo>
                  <a:cubicBezTo>
                    <a:pt x="449" y="807"/>
                    <a:pt x="435" y="825"/>
                    <a:pt x="434" y="825"/>
                  </a:cubicBezTo>
                  <a:cubicBezTo>
                    <a:pt x="434" y="825"/>
                    <a:pt x="439" y="819"/>
                    <a:pt x="453" y="799"/>
                  </a:cubicBezTo>
                  <a:lnTo>
                    <a:pt x="453" y="799"/>
                  </a:lnTo>
                  <a:cubicBezTo>
                    <a:pt x="453" y="799"/>
                    <a:pt x="417" y="823"/>
                    <a:pt x="406" y="823"/>
                  </a:cubicBezTo>
                  <a:cubicBezTo>
                    <a:pt x="417" y="799"/>
                    <a:pt x="406" y="799"/>
                    <a:pt x="394" y="799"/>
                  </a:cubicBezTo>
                  <a:cubicBezTo>
                    <a:pt x="394" y="787"/>
                    <a:pt x="405" y="776"/>
                    <a:pt x="417" y="764"/>
                  </a:cubicBezTo>
                  <a:lnTo>
                    <a:pt x="417" y="764"/>
                  </a:lnTo>
                  <a:cubicBezTo>
                    <a:pt x="394" y="787"/>
                    <a:pt x="382" y="799"/>
                    <a:pt x="370" y="811"/>
                  </a:cubicBezTo>
                  <a:cubicBezTo>
                    <a:pt x="370" y="799"/>
                    <a:pt x="382" y="787"/>
                    <a:pt x="394" y="775"/>
                  </a:cubicBezTo>
                  <a:lnTo>
                    <a:pt x="394" y="775"/>
                  </a:lnTo>
                  <a:cubicBezTo>
                    <a:pt x="382" y="787"/>
                    <a:pt x="373" y="793"/>
                    <a:pt x="367" y="793"/>
                  </a:cubicBezTo>
                  <a:cubicBezTo>
                    <a:pt x="361" y="793"/>
                    <a:pt x="358" y="787"/>
                    <a:pt x="358" y="775"/>
                  </a:cubicBezTo>
                  <a:cubicBezTo>
                    <a:pt x="370" y="775"/>
                    <a:pt x="406" y="752"/>
                    <a:pt x="429" y="728"/>
                  </a:cubicBezTo>
                  <a:lnTo>
                    <a:pt x="429" y="728"/>
                  </a:lnTo>
                  <a:cubicBezTo>
                    <a:pt x="382" y="763"/>
                    <a:pt x="382" y="740"/>
                    <a:pt x="346" y="763"/>
                  </a:cubicBezTo>
                  <a:cubicBezTo>
                    <a:pt x="346" y="763"/>
                    <a:pt x="346" y="752"/>
                    <a:pt x="358" y="752"/>
                  </a:cubicBezTo>
                  <a:lnTo>
                    <a:pt x="358" y="752"/>
                  </a:lnTo>
                  <a:cubicBezTo>
                    <a:pt x="346" y="752"/>
                    <a:pt x="322" y="763"/>
                    <a:pt x="310" y="763"/>
                  </a:cubicBezTo>
                  <a:cubicBezTo>
                    <a:pt x="322" y="740"/>
                    <a:pt x="334" y="740"/>
                    <a:pt x="275" y="740"/>
                  </a:cubicBezTo>
                  <a:cubicBezTo>
                    <a:pt x="334" y="692"/>
                    <a:pt x="310" y="716"/>
                    <a:pt x="394" y="668"/>
                  </a:cubicBezTo>
                  <a:lnTo>
                    <a:pt x="394" y="668"/>
                  </a:lnTo>
                  <a:cubicBezTo>
                    <a:pt x="358" y="680"/>
                    <a:pt x="322" y="692"/>
                    <a:pt x="298" y="692"/>
                  </a:cubicBezTo>
                  <a:cubicBezTo>
                    <a:pt x="317" y="692"/>
                    <a:pt x="359" y="677"/>
                    <a:pt x="333" y="677"/>
                  </a:cubicBezTo>
                  <a:cubicBezTo>
                    <a:pt x="326" y="677"/>
                    <a:pt x="315" y="678"/>
                    <a:pt x="298" y="680"/>
                  </a:cubicBezTo>
                  <a:cubicBezTo>
                    <a:pt x="298" y="656"/>
                    <a:pt x="310" y="632"/>
                    <a:pt x="310" y="632"/>
                  </a:cubicBezTo>
                  <a:lnTo>
                    <a:pt x="287" y="632"/>
                  </a:lnTo>
                  <a:cubicBezTo>
                    <a:pt x="263" y="632"/>
                    <a:pt x="251" y="632"/>
                    <a:pt x="239" y="621"/>
                  </a:cubicBezTo>
                  <a:cubicBezTo>
                    <a:pt x="298" y="597"/>
                    <a:pt x="215" y="597"/>
                    <a:pt x="298" y="597"/>
                  </a:cubicBezTo>
                  <a:cubicBezTo>
                    <a:pt x="239" y="573"/>
                    <a:pt x="239" y="585"/>
                    <a:pt x="263" y="561"/>
                  </a:cubicBezTo>
                  <a:cubicBezTo>
                    <a:pt x="251" y="561"/>
                    <a:pt x="132" y="513"/>
                    <a:pt x="120" y="513"/>
                  </a:cubicBezTo>
                  <a:cubicBezTo>
                    <a:pt x="130" y="512"/>
                    <a:pt x="138" y="511"/>
                    <a:pt x="145" y="511"/>
                  </a:cubicBezTo>
                  <a:cubicBezTo>
                    <a:pt x="189" y="511"/>
                    <a:pt x="189" y="538"/>
                    <a:pt x="248" y="549"/>
                  </a:cubicBezTo>
                  <a:lnTo>
                    <a:pt x="248" y="549"/>
                  </a:lnTo>
                  <a:cubicBezTo>
                    <a:pt x="249" y="549"/>
                    <a:pt x="249" y="549"/>
                    <a:pt x="249" y="549"/>
                  </a:cubicBezTo>
                  <a:lnTo>
                    <a:pt x="287" y="549"/>
                  </a:lnTo>
                  <a:cubicBezTo>
                    <a:pt x="251" y="549"/>
                    <a:pt x="263" y="537"/>
                    <a:pt x="298" y="537"/>
                  </a:cubicBezTo>
                  <a:cubicBezTo>
                    <a:pt x="251" y="525"/>
                    <a:pt x="215" y="490"/>
                    <a:pt x="191" y="454"/>
                  </a:cubicBezTo>
                  <a:lnTo>
                    <a:pt x="191" y="454"/>
                  </a:lnTo>
                  <a:cubicBezTo>
                    <a:pt x="275" y="513"/>
                    <a:pt x="239" y="490"/>
                    <a:pt x="298" y="525"/>
                  </a:cubicBezTo>
                  <a:cubicBezTo>
                    <a:pt x="287" y="513"/>
                    <a:pt x="287" y="502"/>
                    <a:pt x="275" y="490"/>
                  </a:cubicBezTo>
                  <a:lnTo>
                    <a:pt x="275" y="490"/>
                  </a:lnTo>
                  <a:cubicBezTo>
                    <a:pt x="287" y="502"/>
                    <a:pt x="298" y="502"/>
                    <a:pt x="310" y="502"/>
                  </a:cubicBezTo>
                  <a:cubicBezTo>
                    <a:pt x="287" y="502"/>
                    <a:pt x="263" y="478"/>
                    <a:pt x="263" y="454"/>
                  </a:cubicBezTo>
                  <a:lnTo>
                    <a:pt x="263" y="454"/>
                  </a:lnTo>
                  <a:cubicBezTo>
                    <a:pt x="270" y="477"/>
                    <a:pt x="278" y="485"/>
                    <a:pt x="285" y="485"/>
                  </a:cubicBezTo>
                  <a:cubicBezTo>
                    <a:pt x="290" y="485"/>
                    <a:pt x="294" y="482"/>
                    <a:pt x="298" y="478"/>
                  </a:cubicBezTo>
                  <a:cubicBezTo>
                    <a:pt x="227" y="406"/>
                    <a:pt x="382" y="478"/>
                    <a:pt x="287" y="382"/>
                  </a:cubicBezTo>
                  <a:lnTo>
                    <a:pt x="287" y="382"/>
                  </a:lnTo>
                  <a:cubicBezTo>
                    <a:pt x="298" y="394"/>
                    <a:pt x="310" y="406"/>
                    <a:pt x="334" y="430"/>
                  </a:cubicBezTo>
                  <a:cubicBezTo>
                    <a:pt x="298" y="382"/>
                    <a:pt x="263" y="335"/>
                    <a:pt x="227" y="287"/>
                  </a:cubicBezTo>
                  <a:lnTo>
                    <a:pt x="227" y="287"/>
                  </a:lnTo>
                  <a:cubicBezTo>
                    <a:pt x="275" y="323"/>
                    <a:pt x="310" y="371"/>
                    <a:pt x="346" y="418"/>
                  </a:cubicBezTo>
                  <a:cubicBezTo>
                    <a:pt x="348" y="419"/>
                    <a:pt x="349" y="419"/>
                    <a:pt x="350" y="419"/>
                  </a:cubicBezTo>
                  <a:cubicBezTo>
                    <a:pt x="361" y="419"/>
                    <a:pt x="310" y="359"/>
                    <a:pt x="310" y="359"/>
                  </a:cubicBezTo>
                  <a:lnTo>
                    <a:pt x="310" y="359"/>
                  </a:lnTo>
                  <a:cubicBezTo>
                    <a:pt x="320" y="368"/>
                    <a:pt x="338" y="378"/>
                    <a:pt x="357" y="388"/>
                  </a:cubicBezTo>
                  <a:lnTo>
                    <a:pt x="357" y="388"/>
                  </a:lnTo>
                  <a:cubicBezTo>
                    <a:pt x="363" y="400"/>
                    <a:pt x="368" y="404"/>
                    <a:pt x="371" y="404"/>
                  </a:cubicBezTo>
                  <a:cubicBezTo>
                    <a:pt x="384" y="404"/>
                    <a:pt x="375" y="330"/>
                    <a:pt x="367" y="294"/>
                  </a:cubicBezTo>
                  <a:lnTo>
                    <a:pt x="367" y="294"/>
                  </a:lnTo>
                  <a:cubicBezTo>
                    <a:pt x="376" y="315"/>
                    <a:pt x="387" y="340"/>
                    <a:pt x="406" y="359"/>
                  </a:cubicBezTo>
                  <a:cubicBezTo>
                    <a:pt x="370" y="287"/>
                    <a:pt x="358" y="228"/>
                    <a:pt x="346" y="156"/>
                  </a:cubicBezTo>
                  <a:lnTo>
                    <a:pt x="346" y="156"/>
                  </a:lnTo>
                  <a:cubicBezTo>
                    <a:pt x="351" y="167"/>
                    <a:pt x="357" y="173"/>
                    <a:pt x="361" y="173"/>
                  </a:cubicBezTo>
                  <a:cubicBezTo>
                    <a:pt x="366" y="173"/>
                    <a:pt x="370" y="164"/>
                    <a:pt x="370" y="144"/>
                  </a:cubicBezTo>
                  <a:cubicBezTo>
                    <a:pt x="382" y="240"/>
                    <a:pt x="406" y="347"/>
                    <a:pt x="453" y="406"/>
                  </a:cubicBezTo>
                  <a:cubicBezTo>
                    <a:pt x="453" y="382"/>
                    <a:pt x="441" y="359"/>
                    <a:pt x="441" y="335"/>
                  </a:cubicBezTo>
                  <a:cubicBezTo>
                    <a:pt x="441" y="347"/>
                    <a:pt x="441" y="359"/>
                    <a:pt x="441" y="382"/>
                  </a:cubicBezTo>
                  <a:cubicBezTo>
                    <a:pt x="417" y="347"/>
                    <a:pt x="417" y="311"/>
                    <a:pt x="417" y="263"/>
                  </a:cubicBezTo>
                  <a:lnTo>
                    <a:pt x="417" y="263"/>
                  </a:lnTo>
                  <a:cubicBezTo>
                    <a:pt x="429" y="299"/>
                    <a:pt x="441" y="323"/>
                    <a:pt x="453" y="347"/>
                  </a:cubicBezTo>
                  <a:cubicBezTo>
                    <a:pt x="453" y="335"/>
                    <a:pt x="456" y="329"/>
                    <a:pt x="459" y="329"/>
                  </a:cubicBezTo>
                  <a:cubicBezTo>
                    <a:pt x="461" y="329"/>
                    <a:pt x="462" y="331"/>
                    <a:pt x="463" y="334"/>
                  </a:cubicBezTo>
                  <a:lnTo>
                    <a:pt x="463" y="334"/>
                  </a:lnTo>
                  <a:cubicBezTo>
                    <a:pt x="465" y="332"/>
                    <a:pt x="467" y="330"/>
                    <a:pt x="470" y="330"/>
                  </a:cubicBezTo>
                  <a:cubicBezTo>
                    <a:pt x="474" y="330"/>
                    <a:pt x="480" y="334"/>
                    <a:pt x="484" y="345"/>
                  </a:cubicBezTo>
                  <a:lnTo>
                    <a:pt x="484" y="345"/>
                  </a:lnTo>
                  <a:cubicBezTo>
                    <a:pt x="462" y="277"/>
                    <a:pt x="441" y="199"/>
                    <a:pt x="429" y="132"/>
                  </a:cubicBezTo>
                  <a:lnTo>
                    <a:pt x="429" y="132"/>
                  </a:lnTo>
                  <a:cubicBezTo>
                    <a:pt x="489" y="180"/>
                    <a:pt x="465" y="251"/>
                    <a:pt x="489" y="311"/>
                  </a:cubicBezTo>
                  <a:cubicBezTo>
                    <a:pt x="489" y="293"/>
                    <a:pt x="489" y="284"/>
                    <a:pt x="490" y="284"/>
                  </a:cubicBezTo>
                  <a:cubicBezTo>
                    <a:pt x="492" y="284"/>
                    <a:pt x="495" y="293"/>
                    <a:pt x="501" y="311"/>
                  </a:cubicBezTo>
                  <a:cubicBezTo>
                    <a:pt x="501" y="287"/>
                    <a:pt x="513" y="204"/>
                    <a:pt x="525" y="168"/>
                  </a:cubicBezTo>
                  <a:cubicBezTo>
                    <a:pt x="525" y="251"/>
                    <a:pt x="584" y="240"/>
                    <a:pt x="584" y="299"/>
                  </a:cubicBezTo>
                  <a:cubicBezTo>
                    <a:pt x="583" y="303"/>
                    <a:pt x="582" y="304"/>
                    <a:pt x="583" y="304"/>
                  </a:cubicBezTo>
                  <a:cubicBezTo>
                    <a:pt x="583" y="304"/>
                    <a:pt x="608" y="234"/>
                    <a:pt x="602" y="234"/>
                  </a:cubicBezTo>
                  <a:cubicBezTo>
                    <a:pt x="600" y="234"/>
                    <a:pt x="595" y="242"/>
                    <a:pt x="584" y="263"/>
                  </a:cubicBezTo>
                  <a:cubicBezTo>
                    <a:pt x="584" y="204"/>
                    <a:pt x="608" y="168"/>
                    <a:pt x="632" y="132"/>
                  </a:cubicBezTo>
                  <a:cubicBezTo>
                    <a:pt x="644" y="132"/>
                    <a:pt x="644" y="144"/>
                    <a:pt x="644" y="156"/>
                  </a:cubicBezTo>
                  <a:cubicBezTo>
                    <a:pt x="645" y="159"/>
                    <a:pt x="647" y="160"/>
                    <a:pt x="649" y="160"/>
                  </a:cubicBezTo>
                  <a:cubicBezTo>
                    <a:pt x="661" y="160"/>
                    <a:pt x="683" y="112"/>
                    <a:pt x="696" y="112"/>
                  </a:cubicBezTo>
                  <a:cubicBezTo>
                    <a:pt x="699" y="112"/>
                    <a:pt x="701" y="115"/>
                    <a:pt x="703" y="121"/>
                  </a:cubicBezTo>
                  <a:cubicBezTo>
                    <a:pt x="703" y="215"/>
                    <a:pt x="699" y="243"/>
                    <a:pt x="693" y="243"/>
                  </a:cubicBezTo>
                  <a:cubicBezTo>
                    <a:pt x="683" y="243"/>
                    <a:pt x="670" y="187"/>
                    <a:pt x="656" y="180"/>
                  </a:cubicBezTo>
                  <a:lnTo>
                    <a:pt x="656" y="180"/>
                  </a:lnTo>
                  <a:cubicBezTo>
                    <a:pt x="668" y="204"/>
                    <a:pt x="668" y="204"/>
                    <a:pt x="644" y="204"/>
                  </a:cubicBezTo>
                  <a:cubicBezTo>
                    <a:pt x="667" y="227"/>
                    <a:pt x="679" y="239"/>
                    <a:pt x="702" y="262"/>
                  </a:cubicBezTo>
                  <a:lnTo>
                    <a:pt x="702" y="262"/>
                  </a:lnTo>
                  <a:cubicBezTo>
                    <a:pt x="700" y="251"/>
                    <a:pt x="745" y="170"/>
                    <a:pt x="773" y="170"/>
                  </a:cubicBezTo>
                  <a:cubicBezTo>
                    <a:pt x="778" y="170"/>
                    <a:pt x="783" y="173"/>
                    <a:pt x="787" y="180"/>
                  </a:cubicBezTo>
                  <a:cubicBezTo>
                    <a:pt x="787" y="183"/>
                    <a:pt x="786" y="186"/>
                    <a:pt x="786" y="188"/>
                  </a:cubicBezTo>
                  <a:lnTo>
                    <a:pt x="786" y="188"/>
                  </a:lnTo>
                  <a:cubicBezTo>
                    <a:pt x="811" y="168"/>
                    <a:pt x="850" y="144"/>
                    <a:pt x="858" y="121"/>
                  </a:cubicBezTo>
                  <a:lnTo>
                    <a:pt x="858" y="121"/>
                  </a:lnTo>
                  <a:cubicBezTo>
                    <a:pt x="834" y="132"/>
                    <a:pt x="822" y="144"/>
                    <a:pt x="810" y="156"/>
                  </a:cubicBezTo>
                  <a:cubicBezTo>
                    <a:pt x="810" y="132"/>
                    <a:pt x="810" y="109"/>
                    <a:pt x="810" y="85"/>
                  </a:cubicBezTo>
                  <a:cubicBezTo>
                    <a:pt x="798" y="109"/>
                    <a:pt x="751" y="132"/>
                    <a:pt x="739" y="144"/>
                  </a:cubicBezTo>
                  <a:cubicBezTo>
                    <a:pt x="745" y="131"/>
                    <a:pt x="748" y="122"/>
                    <a:pt x="746" y="122"/>
                  </a:cubicBezTo>
                  <a:cubicBezTo>
                    <a:pt x="744" y="122"/>
                    <a:pt x="738" y="128"/>
                    <a:pt x="727" y="144"/>
                  </a:cubicBezTo>
                  <a:cubicBezTo>
                    <a:pt x="727" y="121"/>
                    <a:pt x="739" y="97"/>
                    <a:pt x="751" y="85"/>
                  </a:cubicBezTo>
                  <a:cubicBezTo>
                    <a:pt x="684" y="74"/>
                    <a:pt x="545" y="0"/>
                    <a:pt x="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7270;p43">
              <a:extLst>
                <a:ext uri="{FF2B5EF4-FFF2-40B4-BE49-F238E27FC236}">
                  <a16:creationId xmlns:a16="http://schemas.microsoft.com/office/drawing/2014/main" id="{DF6AE41A-0E04-476B-98E4-73E7E21FC5D3}"/>
                </a:ext>
              </a:extLst>
            </p:cNvPr>
            <p:cNvSpPr/>
            <p:nvPr/>
          </p:nvSpPr>
          <p:spPr>
            <a:xfrm>
              <a:off x="1922550" y="26713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7271;p43">
              <a:extLst>
                <a:ext uri="{FF2B5EF4-FFF2-40B4-BE49-F238E27FC236}">
                  <a16:creationId xmlns:a16="http://schemas.microsoft.com/office/drawing/2014/main" id="{33DA2518-105F-42E5-93EF-C74A703EC2F6}"/>
                </a:ext>
              </a:extLst>
            </p:cNvPr>
            <p:cNvSpPr/>
            <p:nvPr/>
          </p:nvSpPr>
          <p:spPr>
            <a:xfrm>
              <a:off x="1932975" y="265387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5" y="1"/>
                  </a:moveTo>
                  <a:cubicBezTo>
                    <a:pt x="3" y="1"/>
                    <a:pt x="0" y="7"/>
                    <a:pt x="0" y="19"/>
                  </a:cubicBezTo>
                  <a:cubicBezTo>
                    <a:pt x="6" y="7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7272;p43">
              <a:extLst>
                <a:ext uri="{FF2B5EF4-FFF2-40B4-BE49-F238E27FC236}">
                  <a16:creationId xmlns:a16="http://schemas.microsoft.com/office/drawing/2014/main" id="{39E51256-1624-497A-86D4-D095C988DF9B}"/>
                </a:ext>
              </a:extLst>
            </p:cNvPr>
            <p:cNvSpPr/>
            <p:nvPr/>
          </p:nvSpPr>
          <p:spPr>
            <a:xfrm>
              <a:off x="1932375" y="2658875"/>
              <a:ext cx="325" cy="225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7273;p43">
              <a:extLst>
                <a:ext uri="{FF2B5EF4-FFF2-40B4-BE49-F238E27FC236}">
                  <a16:creationId xmlns:a16="http://schemas.microsoft.com/office/drawing/2014/main" id="{61F84104-5115-45CE-AFA4-BCDD7389ACA5}"/>
                </a:ext>
              </a:extLst>
            </p:cNvPr>
            <p:cNvSpPr/>
            <p:nvPr/>
          </p:nvSpPr>
          <p:spPr>
            <a:xfrm>
              <a:off x="1932100" y="2656175"/>
              <a:ext cx="300" cy="550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3" y="1"/>
                  </a:moveTo>
                  <a:cubicBezTo>
                    <a:pt x="1" y="1"/>
                    <a:pt x="3" y="22"/>
                    <a:pt x="11" y="22"/>
                  </a:cubicBezTo>
                  <a:cubicBezTo>
                    <a:pt x="7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7274;p43">
              <a:extLst>
                <a:ext uri="{FF2B5EF4-FFF2-40B4-BE49-F238E27FC236}">
                  <a16:creationId xmlns:a16="http://schemas.microsoft.com/office/drawing/2014/main" id="{02E084AE-9120-4EF6-9298-1451847E152C}"/>
                </a:ext>
              </a:extLst>
            </p:cNvPr>
            <p:cNvSpPr/>
            <p:nvPr/>
          </p:nvSpPr>
          <p:spPr>
            <a:xfrm>
              <a:off x="1932375" y="26564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7275;p43">
              <a:extLst>
                <a:ext uri="{FF2B5EF4-FFF2-40B4-BE49-F238E27FC236}">
                  <a16:creationId xmlns:a16="http://schemas.microsoft.com/office/drawing/2014/main" id="{ED896A4C-74DE-4FD4-875C-EFAC11FD5BFE}"/>
                </a:ext>
              </a:extLst>
            </p:cNvPr>
            <p:cNvSpPr/>
            <p:nvPr/>
          </p:nvSpPr>
          <p:spPr>
            <a:xfrm>
              <a:off x="1930875" y="2653150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5" y="0"/>
                  </a:moveTo>
                  <a:cubicBezTo>
                    <a:pt x="19" y="0"/>
                    <a:pt x="0" y="25"/>
                    <a:pt x="8" y="25"/>
                  </a:cubicBezTo>
                  <a:cubicBezTo>
                    <a:pt x="9" y="25"/>
                    <a:pt x="11" y="25"/>
                    <a:pt x="13" y="24"/>
                  </a:cubicBezTo>
                  <a:cubicBezTo>
                    <a:pt x="13" y="25"/>
                    <a:pt x="13" y="26"/>
                    <a:pt x="13" y="26"/>
                  </a:cubicBezTo>
                  <a:cubicBezTo>
                    <a:pt x="16" y="26"/>
                    <a:pt x="22" y="9"/>
                    <a:pt x="24" y="9"/>
                  </a:cubicBezTo>
                  <a:cubicBezTo>
                    <a:pt x="24" y="9"/>
                    <a:pt x="25" y="10"/>
                    <a:pt x="25" y="12"/>
                  </a:cubicBezTo>
                  <a:cubicBezTo>
                    <a:pt x="27" y="3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7276;p43">
              <a:extLst>
                <a:ext uri="{FF2B5EF4-FFF2-40B4-BE49-F238E27FC236}">
                  <a16:creationId xmlns:a16="http://schemas.microsoft.com/office/drawing/2014/main" id="{B4B53EB8-D222-4CDE-9451-C725E1AB89B6}"/>
                </a:ext>
              </a:extLst>
            </p:cNvPr>
            <p:cNvSpPr/>
            <p:nvPr/>
          </p:nvSpPr>
          <p:spPr>
            <a:xfrm>
              <a:off x="1931175" y="2656400"/>
              <a:ext cx="625" cy="1525"/>
            </a:xfrm>
            <a:custGeom>
              <a:avLst/>
              <a:gdLst/>
              <a:ahLst/>
              <a:cxnLst/>
              <a:rect l="l" t="t" r="r" b="b"/>
              <a:pathLst>
                <a:path w="25" h="61" extrusionOk="0">
                  <a:moveTo>
                    <a:pt x="1" y="60"/>
                  </a:moveTo>
                  <a:cubicBezTo>
                    <a:pt x="25" y="1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7277;p43">
              <a:extLst>
                <a:ext uri="{FF2B5EF4-FFF2-40B4-BE49-F238E27FC236}">
                  <a16:creationId xmlns:a16="http://schemas.microsoft.com/office/drawing/2014/main" id="{9F358685-56F5-495F-92A7-B3C5D57FEAEF}"/>
                </a:ext>
              </a:extLst>
            </p:cNvPr>
            <p:cNvSpPr/>
            <p:nvPr/>
          </p:nvSpPr>
          <p:spPr>
            <a:xfrm>
              <a:off x="1930300" y="26569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6" y="9"/>
                    <a:pt x="9" y="11"/>
                    <a:pt x="10" y="11"/>
                  </a:cubicBezTo>
                  <a:cubicBezTo>
                    <a:pt x="12" y="11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7278;p43">
              <a:extLst>
                <a:ext uri="{FF2B5EF4-FFF2-40B4-BE49-F238E27FC236}">
                  <a16:creationId xmlns:a16="http://schemas.microsoft.com/office/drawing/2014/main" id="{19194034-CA89-4FBF-B0F1-9152254E2321}"/>
                </a:ext>
              </a:extLst>
            </p:cNvPr>
            <p:cNvSpPr/>
            <p:nvPr/>
          </p:nvSpPr>
          <p:spPr>
            <a:xfrm>
              <a:off x="1930625" y="2657725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2" y="0"/>
                  </a:moveTo>
                  <a:cubicBezTo>
                    <a:pt x="1" y="0"/>
                    <a:pt x="4" y="12"/>
                    <a:pt x="11" y="19"/>
                  </a:cubicBezTo>
                  <a:cubicBezTo>
                    <a:pt x="6" y="5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7279;p43">
              <a:extLst>
                <a:ext uri="{FF2B5EF4-FFF2-40B4-BE49-F238E27FC236}">
                  <a16:creationId xmlns:a16="http://schemas.microsoft.com/office/drawing/2014/main" id="{835DDE67-F01B-4B15-B67E-088C23BBF775}"/>
                </a:ext>
              </a:extLst>
            </p:cNvPr>
            <p:cNvSpPr/>
            <p:nvPr/>
          </p:nvSpPr>
          <p:spPr>
            <a:xfrm>
              <a:off x="1927400" y="2655625"/>
              <a:ext cx="600" cy="800"/>
            </a:xfrm>
            <a:custGeom>
              <a:avLst/>
              <a:gdLst/>
              <a:ahLst/>
              <a:cxnLst/>
              <a:rect l="l" t="t" r="r" b="b"/>
              <a:pathLst>
                <a:path w="24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0" y="0"/>
                    <a:pt x="9" y="18"/>
                    <a:pt x="7" y="27"/>
                  </a:cubicBezTo>
                  <a:lnTo>
                    <a:pt x="7" y="27"/>
                  </a:lnTo>
                  <a:cubicBezTo>
                    <a:pt x="7" y="27"/>
                    <a:pt x="7" y="27"/>
                    <a:pt x="6" y="27"/>
                  </a:cubicBezTo>
                  <a:cubicBezTo>
                    <a:pt x="4" y="27"/>
                    <a:pt x="1" y="32"/>
                    <a:pt x="9" y="32"/>
                  </a:cubicBezTo>
                  <a:cubicBezTo>
                    <a:pt x="21" y="8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7280;p43">
              <a:extLst>
                <a:ext uri="{FF2B5EF4-FFF2-40B4-BE49-F238E27FC236}">
                  <a16:creationId xmlns:a16="http://schemas.microsoft.com/office/drawing/2014/main" id="{10C1D711-DA61-42C8-8D51-E11F6F835F28}"/>
                </a:ext>
              </a:extLst>
            </p:cNvPr>
            <p:cNvSpPr/>
            <p:nvPr/>
          </p:nvSpPr>
          <p:spPr>
            <a:xfrm>
              <a:off x="1927900" y="2657575"/>
              <a:ext cx="400" cy="825"/>
            </a:xfrm>
            <a:custGeom>
              <a:avLst/>
              <a:gdLst/>
              <a:ahLst/>
              <a:cxnLst/>
              <a:rect l="l" t="t" r="r" b="b"/>
              <a:pathLst>
                <a:path w="16" h="33" extrusionOk="0">
                  <a:moveTo>
                    <a:pt x="4" y="0"/>
                  </a:moveTo>
                  <a:cubicBezTo>
                    <a:pt x="2" y="0"/>
                    <a:pt x="1" y="7"/>
                    <a:pt x="1" y="25"/>
                  </a:cubicBezTo>
                  <a:cubicBezTo>
                    <a:pt x="4" y="31"/>
                    <a:pt x="7" y="33"/>
                    <a:pt x="9" y="33"/>
                  </a:cubicBezTo>
                  <a:cubicBezTo>
                    <a:pt x="15" y="33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7281;p43">
              <a:extLst>
                <a:ext uri="{FF2B5EF4-FFF2-40B4-BE49-F238E27FC236}">
                  <a16:creationId xmlns:a16="http://schemas.microsoft.com/office/drawing/2014/main" id="{E4E7FF91-0ACB-44B9-A1D7-C78747BD53B8}"/>
                </a:ext>
              </a:extLst>
            </p:cNvPr>
            <p:cNvSpPr/>
            <p:nvPr/>
          </p:nvSpPr>
          <p:spPr>
            <a:xfrm>
              <a:off x="1927025" y="2658200"/>
              <a:ext cx="600" cy="62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2" y="0"/>
                  </a:move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7282;p43">
              <a:extLst>
                <a:ext uri="{FF2B5EF4-FFF2-40B4-BE49-F238E27FC236}">
                  <a16:creationId xmlns:a16="http://schemas.microsoft.com/office/drawing/2014/main" id="{120E7FB5-FCD7-4E02-A71E-1551D1108A09}"/>
                </a:ext>
              </a:extLst>
            </p:cNvPr>
            <p:cNvSpPr/>
            <p:nvPr/>
          </p:nvSpPr>
          <p:spPr>
            <a:xfrm>
              <a:off x="1923500" y="2655650"/>
              <a:ext cx="275" cy="1375"/>
            </a:xfrm>
            <a:custGeom>
              <a:avLst/>
              <a:gdLst/>
              <a:ahLst/>
              <a:cxnLst/>
              <a:rect l="l" t="t" r="r" b="b"/>
              <a:pathLst>
                <a:path w="11" h="55" extrusionOk="0">
                  <a:moveTo>
                    <a:pt x="1" y="1"/>
                  </a:moveTo>
                  <a:cubicBezTo>
                    <a:pt x="1" y="1"/>
                    <a:pt x="4" y="22"/>
                    <a:pt x="10" y="55"/>
                  </a:cubicBezTo>
                  <a:cubicBezTo>
                    <a:pt x="5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7283;p43">
              <a:extLst>
                <a:ext uri="{FF2B5EF4-FFF2-40B4-BE49-F238E27FC236}">
                  <a16:creationId xmlns:a16="http://schemas.microsoft.com/office/drawing/2014/main" id="{7C250C70-602B-41BB-B024-7A1930072518}"/>
                </a:ext>
              </a:extLst>
            </p:cNvPr>
            <p:cNvSpPr/>
            <p:nvPr/>
          </p:nvSpPr>
          <p:spPr>
            <a:xfrm>
              <a:off x="1922250" y="2660575"/>
              <a:ext cx="325" cy="800"/>
            </a:xfrm>
            <a:custGeom>
              <a:avLst/>
              <a:gdLst/>
              <a:ahLst/>
              <a:cxnLst/>
              <a:rect l="l" t="t" r="r" b="b"/>
              <a:pathLst>
                <a:path w="13" h="32" extrusionOk="0">
                  <a:moveTo>
                    <a:pt x="1" y="1"/>
                  </a:moveTo>
                  <a:cubicBezTo>
                    <a:pt x="1" y="20"/>
                    <a:pt x="7" y="32"/>
                    <a:pt x="10" y="32"/>
                  </a:cubicBezTo>
                  <a:cubicBezTo>
                    <a:pt x="12" y="32"/>
                    <a:pt x="12" y="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7284;p43">
              <a:extLst>
                <a:ext uri="{FF2B5EF4-FFF2-40B4-BE49-F238E27FC236}">
                  <a16:creationId xmlns:a16="http://schemas.microsoft.com/office/drawing/2014/main" id="{B29EE52B-45AA-469F-86E7-25FA645A6C4E}"/>
                </a:ext>
              </a:extLst>
            </p:cNvPr>
            <p:cNvSpPr/>
            <p:nvPr/>
          </p:nvSpPr>
          <p:spPr>
            <a:xfrm>
              <a:off x="1938925" y="2667125"/>
              <a:ext cx="625" cy="375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4" y="0"/>
                  </a:moveTo>
                  <a:lnTo>
                    <a:pt x="24" y="0"/>
                  </a:lnTo>
                  <a:cubicBezTo>
                    <a:pt x="10" y="7"/>
                    <a:pt x="1" y="14"/>
                    <a:pt x="2" y="14"/>
                  </a:cubicBezTo>
                  <a:cubicBezTo>
                    <a:pt x="2" y="14"/>
                    <a:pt x="9" y="1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7285;p43">
              <a:extLst>
                <a:ext uri="{FF2B5EF4-FFF2-40B4-BE49-F238E27FC236}">
                  <a16:creationId xmlns:a16="http://schemas.microsoft.com/office/drawing/2014/main" id="{55411F00-28F8-49D2-A622-081BFB67DD66}"/>
                </a:ext>
              </a:extLst>
            </p:cNvPr>
            <p:cNvSpPr/>
            <p:nvPr/>
          </p:nvSpPr>
          <p:spPr>
            <a:xfrm>
              <a:off x="1938025" y="2666525"/>
              <a:ext cx="800" cy="375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8"/>
                    <a:pt x="26" y="14"/>
                    <a:pt x="29" y="14"/>
                  </a:cubicBezTo>
                  <a:cubicBezTo>
                    <a:pt x="32" y="14"/>
                    <a:pt x="2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7286;p43">
              <a:extLst>
                <a:ext uri="{FF2B5EF4-FFF2-40B4-BE49-F238E27FC236}">
                  <a16:creationId xmlns:a16="http://schemas.microsoft.com/office/drawing/2014/main" id="{AF8932CB-A3D2-458E-B65A-3BD996218356}"/>
                </a:ext>
              </a:extLst>
            </p:cNvPr>
            <p:cNvSpPr/>
            <p:nvPr/>
          </p:nvSpPr>
          <p:spPr>
            <a:xfrm>
              <a:off x="1921050" y="2667850"/>
              <a:ext cx="600" cy="500"/>
            </a:xfrm>
            <a:custGeom>
              <a:avLst/>
              <a:gdLst/>
              <a:ahLst/>
              <a:cxnLst/>
              <a:rect l="l" t="t" r="r" b="b"/>
              <a:pathLst>
                <a:path w="24" h="20" extrusionOk="0">
                  <a:moveTo>
                    <a:pt x="22" y="0"/>
                  </a:moveTo>
                  <a:cubicBezTo>
                    <a:pt x="19" y="0"/>
                    <a:pt x="1" y="12"/>
                    <a:pt x="1" y="19"/>
                  </a:cubicBezTo>
                  <a:cubicBezTo>
                    <a:pt x="20" y="5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7287;p43">
              <a:extLst>
                <a:ext uri="{FF2B5EF4-FFF2-40B4-BE49-F238E27FC236}">
                  <a16:creationId xmlns:a16="http://schemas.microsoft.com/office/drawing/2014/main" id="{96D26E6D-2622-4FE7-95B6-5A56F50A42D6}"/>
                </a:ext>
              </a:extLst>
            </p:cNvPr>
            <p:cNvSpPr/>
            <p:nvPr/>
          </p:nvSpPr>
          <p:spPr>
            <a:xfrm>
              <a:off x="1920475" y="266950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7288;p43">
              <a:extLst>
                <a:ext uri="{FF2B5EF4-FFF2-40B4-BE49-F238E27FC236}">
                  <a16:creationId xmlns:a16="http://schemas.microsoft.com/office/drawing/2014/main" id="{56E27B81-5753-47E1-9ADD-206800424893}"/>
                </a:ext>
              </a:extLst>
            </p:cNvPr>
            <p:cNvSpPr/>
            <p:nvPr/>
          </p:nvSpPr>
          <p:spPr>
            <a:xfrm>
              <a:off x="1922550" y="2669800"/>
              <a:ext cx="325" cy="425"/>
            </a:xfrm>
            <a:custGeom>
              <a:avLst/>
              <a:gdLst/>
              <a:ahLst/>
              <a:cxnLst/>
              <a:rect l="l" t="t" r="r" b="b"/>
              <a:pathLst>
                <a:path w="13" h="17" extrusionOk="0">
                  <a:moveTo>
                    <a:pt x="0" y="1"/>
                  </a:moveTo>
                  <a:cubicBezTo>
                    <a:pt x="8" y="1"/>
                    <a:pt x="0" y="17"/>
                    <a:pt x="1" y="17"/>
                  </a:cubicBezTo>
                  <a:cubicBezTo>
                    <a:pt x="2" y="17"/>
                    <a:pt x="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7289;p43">
              <a:extLst>
                <a:ext uri="{FF2B5EF4-FFF2-40B4-BE49-F238E27FC236}">
                  <a16:creationId xmlns:a16="http://schemas.microsoft.com/office/drawing/2014/main" id="{763CC702-9F8B-4D3C-8DF2-5DD6FC7FF2C5}"/>
                </a:ext>
              </a:extLst>
            </p:cNvPr>
            <p:cNvSpPr/>
            <p:nvPr/>
          </p:nvSpPr>
          <p:spPr>
            <a:xfrm>
              <a:off x="1929300" y="2802250"/>
              <a:ext cx="725" cy="325"/>
            </a:xfrm>
            <a:custGeom>
              <a:avLst/>
              <a:gdLst/>
              <a:ahLst/>
              <a:cxnLst/>
              <a:rect l="l" t="t" r="r" b="b"/>
              <a:pathLst>
                <a:path w="29" h="13" extrusionOk="0">
                  <a:moveTo>
                    <a:pt x="4" y="1"/>
                  </a:moveTo>
                  <a:cubicBezTo>
                    <a:pt x="1" y="1"/>
                    <a:pt x="1" y="1"/>
                    <a:pt x="4" y="1"/>
                  </a:cubicBezTo>
                  <a:lnTo>
                    <a:pt x="4" y="1"/>
                  </a:lnTo>
                  <a:cubicBezTo>
                    <a:pt x="4" y="1"/>
                    <a:pt x="4" y="1"/>
                    <a:pt x="4" y="1"/>
                  </a:cubicBezTo>
                  <a:close/>
                  <a:moveTo>
                    <a:pt x="4" y="1"/>
                  </a:moveTo>
                  <a:cubicBezTo>
                    <a:pt x="5" y="13"/>
                    <a:pt x="28" y="13"/>
                    <a:pt x="28" y="13"/>
                  </a:cubicBezTo>
                  <a:cubicBezTo>
                    <a:pt x="28" y="5"/>
                    <a:pt x="11" y="2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7290;p43">
              <a:extLst>
                <a:ext uri="{FF2B5EF4-FFF2-40B4-BE49-F238E27FC236}">
                  <a16:creationId xmlns:a16="http://schemas.microsoft.com/office/drawing/2014/main" id="{0D7C8C3C-DB30-402B-B62A-ADE23560D6A8}"/>
                </a:ext>
              </a:extLst>
            </p:cNvPr>
            <p:cNvSpPr/>
            <p:nvPr/>
          </p:nvSpPr>
          <p:spPr>
            <a:xfrm>
              <a:off x="1927250" y="2800050"/>
              <a:ext cx="675" cy="150"/>
            </a:xfrm>
            <a:custGeom>
              <a:avLst/>
              <a:gdLst/>
              <a:ahLst/>
              <a:cxnLst/>
              <a:rect l="l" t="t" r="r" b="b"/>
              <a:pathLst>
                <a:path w="27" h="6" extrusionOk="0">
                  <a:moveTo>
                    <a:pt x="3" y="0"/>
                  </a:moveTo>
                  <a:cubicBezTo>
                    <a:pt x="0" y="0"/>
                    <a:pt x="19" y="6"/>
                    <a:pt x="27" y="6"/>
                  </a:cubicBezTo>
                  <a:cubicBezTo>
                    <a:pt x="11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7291;p43">
              <a:extLst>
                <a:ext uri="{FF2B5EF4-FFF2-40B4-BE49-F238E27FC236}">
                  <a16:creationId xmlns:a16="http://schemas.microsoft.com/office/drawing/2014/main" id="{5CA125D0-1015-4050-9A68-7EF9583AC0CE}"/>
                </a:ext>
              </a:extLst>
            </p:cNvPr>
            <p:cNvSpPr/>
            <p:nvPr/>
          </p:nvSpPr>
          <p:spPr>
            <a:xfrm>
              <a:off x="1926800" y="2798100"/>
              <a:ext cx="2025" cy="1200"/>
            </a:xfrm>
            <a:custGeom>
              <a:avLst/>
              <a:gdLst/>
              <a:ahLst/>
              <a:cxnLst/>
              <a:rect l="l" t="t" r="r" b="b"/>
              <a:pathLst>
                <a:path w="81" h="48" extrusionOk="0">
                  <a:moveTo>
                    <a:pt x="21" y="0"/>
                  </a:moveTo>
                  <a:lnTo>
                    <a:pt x="21" y="0"/>
                  </a:lnTo>
                  <a:cubicBezTo>
                    <a:pt x="14" y="3"/>
                    <a:pt x="10" y="6"/>
                    <a:pt x="8" y="9"/>
                  </a:cubicBezTo>
                  <a:lnTo>
                    <a:pt x="8" y="9"/>
                  </a:lnTo>
                  <a:cubicBezTo>
                    <a:pt x="3" y="13"/>
                    <a:pt x="2" y="14"/>
                    <a:pt x="2" y="14"/>
                  </a:cubicBezTo>
                  <a:cubicBezTo>
                    <a:pt x="3" y="14"/>
                    <a:pt x="4" y="13"/>
                    <a:pt x="6" y="12"/>
                  </a:cubicBezTo>
                  <a:lnTo>
                    <a:pt x="6" y="12"/>
                  </a:lnTo>
                  <a:cubicBezTo>
                    <a:pt x="1" y="27"/>
                    <a:pt x="24" y="48"/>
                    <a:pt x="33" y="48"/>
                  </a:cubicBezTo>
                  <a:cubicBezTo>
                    <a:pt x="81" y="48"/>
                    <a:pt x="9" y="24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7292;p43">
              <a:extLst>
                <a:ext uri="{FF2B5EF4-FFF2-40B4-BE49-F238E27FC236}">
                  <a16:creationId xmlns:a16="http://schemas.microsoft.com/office/drawing/2014/main" id="{EF5D847B-9BAA-4515-A4E6-6D64B25CC228}"/>
                </a:ext>
              </a:extLst>
            </p:cNvPr>
            <p:cNvSpPr/>
            <p:nvPr/>
          </p:nvSpPr>
          <p:spPr>
            <a:xfrm>
              <a:off x="1928850" y="279597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4" y="0"/>
                  </a:moveTo>
                  <a:cubicBezTo>
                    <a:pt x="1" y="0"/>
                    <a:pt x="0" y="4"/>
                    <a:pt x="10" y="14"/>
                  </a:cubicBezTo>
                  <a:cubicBezTo>
                    <a:pt x="17" y="7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7293;p43">
              <a:extLst>
                <a:ext uri="{FF2B5EF4-FFF2-40B4-BE49-F238E27FC236}">
                  <a16:creationId xmlns:a16="http://schemas.microsoft.com/office/drawing/2014/main" id="{C4BBAECC-C3E9-45E2-987B-71095F514D10}"/>
                </a:ext>
              </a:extLst>
            </p:cNvPr>
            <p:cNvSpPr/>
            <p:nvPr/>
          </p:nvSpPr>
          <p:spPr>
            <a:xfrm>
              <a:off x="1929100" y="27962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4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7294;p43">
              <a:extLst>
                <a:ext uri="{FF2B5EF4-FFF2-40B4-BE49-F238E27FC236}">
                  <a16:creationId xmlns:a16="http://schemas.microsoft.com/office/drawing/2014/main" id="{010E3465-552C-4E99-B2A4-DBD281B49AD7}"/>
                </a:ext>
              </a:extLst>
            </p:cNvPr>
            <p:cNvSpPr/>
            <p:nvPr/>
          </p:nvSpPr>
          <p:spPr>
            <a:xfrm>
              <a:off x="1928500" y="2795075"/>
              <a:ext cx="800" cy="375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25" y="0"/>
                  </a:moveTo>
                  <a:cubicBezTo>
                    <a:pt x="21" y="0"/>
                    <a:pt x="11" y="4"/>
                    <a:pt x="1" y="14"/>
                  </a:cubicBezTo>
                  <a:cubicBezTo>
                    <a:pt x="28" y="7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7295;p43">
              <a:extLst>
                <a:ext uri="{FF2B5EF4-FFF2-40B4-BE49-F238E27FC236}">
                  <a16:creationId xmlns:a16="http://schemas.microsoft.com/office/drawing/2014/main" id="{1322456F-0524-4345-A827-C19F18D2F8C9}"/>
                </a:ext>
              </a:extLst>
            </p:cNvPr>
            <p:cNvSpPr/>
            <p:nvPr/>
          </p:nvSpPr>
          <p:spPr>
            <a:xfrm>
              <a:off x="1927600" y="27954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7296;p43">
              <a:extLst>
                <a:ext uri="{FF2B5EF4-FFF2-40B4-BE49-F238E27FC236}">
                  <a16:creationId xmlns:a16="http://schemas.microsoft.com/office/drawing/2014/main" id="{B37D6E92-A9C8-4484-86E2-692F134866C0}"/>
                </a:ext>
              </a:extLst>
            </p:cNvPr>
            <p:cNvSpPr/>
            <p:nvPr/>
          </p:nvSpPr>
          <p:spPr>
            <a:xfrm>
              <a:off x="1927550" y="2795500"/>
              <a:ext cx="675" cy="300"/>
            </a:xfrm>
            <a:custGeom>
              <a:avLst/>
              <a:gdLst/>
              <a:ahLst/>
              <a:cxnLst/>
              <a:rect l="l" t="t" r="r" b="b"/>
              <a:pathLst>
                <a:path w="27" h="12" extrusionOk="0">
                  <a:moveTo>
                    <a:pt x="25" y="1"/>
                  </a:moveTo>
                  <a:cubicBezTo>
                    <a:pt x="21" y="1"/>
                    <a:pt x="0" y="11"/>
                    <a:pt x="5" y="11"/>
                  </a:cubicBezTo>
                  <a:cubicBezTo>
                    <a:pt x="6" y="11"/>
                    <a:pt x="9" y="11"/>
                    <a:pt x="15" y="9"/>
                  </a:cubicBezTo>
                  <a:cubicBezTo>
                    <a:pt x="24" y="3"/>
                    <a:pt x="2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7297;p43">
              <a:extLst>
                <a:ext uri="{FF2B5EF4-FFF2-40B4-BE49-F238E27FC236}">
                  <a16:creationId xmlns:a16="http://schemas.microsoft.com/office/drawing/2014/main" id="{6C8B89D5-A677-4EC0-9C03-9A8AD32B8214}"/>
                </a:ext>
              </a:extLst>
            </p:cNvPr>
            <p:cNvSpPr/>
            <p:nvPr/>
          </p:nvSpPr>
          <p:spPr>
            <a:xfrm>
              <a:off x="1927600" y="27960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25" y="1"/>
                  </a:moveTo>
                  <a:cubicBezTo>
                    <a:pt x="25" y="13"/>
                    <a:pt x="25" y="13"/>
                    <a:pt x="1" y="13"/>
                  </a:cubicBezTo>
                  <a:cubicBezTo>
                    <a:pt x="5" y="20"/>
                    <a:pt x="9" y="23"/>
                    <a:pt x="14" y="23"/>
                  </a:cubicBezTo>
                  <a:cubicBezTo>
                    <a:pt x="24" y="23"/>
                    <a:pt x="33" y="9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7298;p43">
              <a:extLst>
                <a:ext uri="{FF2B5EF4-FFF2-40B4-BE49-F238E27FC236}">
                  <a16:creationId xmlns:a16="http://schemas.microsoft.com/office/drawing/2014/main" id="{11D6CF56-86B2-481D-9923-D346A7C4DF33}"/>
                </a:ext>
              </a:extLst>
            </p:cNvPr>
            <p:cNvSpPr/>
            <p:nvPr/>
          </p:nvSpPr>
          <p:spPr>
            <a:xfrm>
              <a:off x="1926125" y="27984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7299;p43">
              <a:extLst>
                <a:ext uri="{FF2B5EF4-FFF2-40B4-BE49-F238E27FC236}">
                  <a16:creationId xmlns:a16="http://schemas.microsoft.com/office/drawing/2014/main" id="{8BC7752A-516A-44F4-BF33-A0D909DBD5FB}"/>
                </a:ext>
              </a:extLst>
            </p:cNvPr>
            <p:cNvSpPr/>
            <p:nvPr/>
          </p:nvSpPr>
          <p:spPr>
            <a:xfrm>
              <a:off x="1927600" y="2793200"/>
              <a:ext cx="325" cy="775"/>
            </a:xfrm>
            <a:custGeom>
              <a:avLst/>
              <a:gdLst/>
              <a:ahLst/>
              <a:cxnLst/>
              <a:rect l="l" t="t" r="r" b="b"/>
              <a:pathLst>
                <a:path w="13" h="31" extrusionOk="0">
                  <a:moveTo>
                    <a:pt x="11" y="0"/>
                  </a:moveTo>
                  <a:cubicBezTo>
                    <a:pt x="11" y="0"/>
                    <a:pt x="8" y="8"/>
                    <a:pt x="1" y="30"/>
                  </a:cubicBezTo>
                  <a:cubicBezTo>
                    <a:pt x="1" y="30"/>
                    <a:pt x="1" y="31"/>
                    <a:pt x="1" y="31"/>
                  </a:cubicBezTo>
                  <a:cubicBezTo>
                    <a:pt x="3" y="31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7300;p43">
              <a:extLst>
                <a:ext uri="{FF2B5EF4-FFF2-40B4-BE49-F238E27FC236}">
                  <a16:creationId xmlns:a16="http://schemas.microsoft.com/office/drawing/2014/main" id="{C9F31160-5D72-4D19-BEF5-486B383CF650}"/>
                </a:ext>
              </a:extLst>
            </p:cNvPr>
            <p:cNvSpPr/>
            <p:nvPr/>
          </p:nvSpPr>
          <p:spPr>
            <a:xfrm>
              <a:off x="1926725" y="279362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12" y="13"/>
                    <a:pt x="2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7301;p43">
              <a:extLst>
                <a:ext uri="{FF2B5EF4-FFF2-40B4-BE49-F238E27FC236}">
                  <a16:creationId xmlns:a16="http://schemas.microsoft.com/office/drawing/2014/main" id="{9A8061BB-E6C5-4FA7-A5B5-57D68E4E3B12}"/>
                </a:ext>
              </a:extLst>
            </p:cNvPr>
            <p:cNvSpPr/>
            <p:nvPr/>
          </p:nvSpPr>
          <p:spPr>
            <a:xfrm>
              <a:off x="1926425" y="2795700"/>
              <a:ext cx="1200" cy="325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48" y="13"/>
                  </a:moveTo>
                  <a:cubicBezTo>
                    <a:pt x="0" y="1"/>
                    <a:pt x="0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7302;p43">
              <a:extLst>
                <a:ext uri="{FF2B5EF4-FFF2-40B4-BE49-F238E27FC236}">
                  <a16:creationId xmlns:a16="http://schemas.microsoft.com/office/drawing/2014/main" id="{A4BC7F04-958D-4717-AEAC-0087DBA3FF86}"/>
                </a:ext>
              </a:extLst>
            </p:cNvPr>
            <p:cNvSpPr/>
            <p:nvPr/>
          </p:nvSpPr>
          <p:spPr>
            <a:xfrm>
              <a:off x="1927000" y="2791675"/>
              <a:ext cx="1025" cy="375"/>
            </a:xfrm>
            <a:custGeom>
              <a:avLst/>
              <a:gdLst/>
              <a:ahLst/>
              <a:cxnLst/>
              <a:rect l="l" t="t" r="r" b="b"/>
              <a:pathLst>
                <a:path w="41" h="15" extrusionOk="0">
                  <a:moveTo>
                    <a:pt x="36" y="0"/>
                  </a:moveTo>
                  <a:cubicBezTo>
                    <a:pt x="35" y="0"/>
                    <a:pt x="28" y="2"/>
                    <a:pt x="13" y="7"/>
                  </a:cubicBezTo>
                  <a:cubicBezTo>
                    <a:pt x="3" y="12"/>
                    <a:pt x="0" y="14"/>
                    <a:pt x="2" y="14"/>
                  </a:cubicBezTo>
                  <a:cubicBezTo>
                    <a:pt x="6" y="14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7303;p43">
              <a:extLst>
                <a:ext uri="{FF2B5EF4-FFF2-40B4-BE49-F238E27FC236}">
                  <a16:creationId xmlns:a16="http://schemas.microsoft.com/office/drawing/2014/main" id="{86ABCCF1-9182-49BE-94DA-5AEDFA099FEA}"/>
                </a:ext>
              </a:extLst>
            </p:cNvPr>
            <p:cNvSpPr/>
            <p:nvPr/>
          </p:nvSpPr>
          <p:spPr>
            <a:xfrm>
              <a:off x="1926425" y="2790375"/>
              <a:ext cx="800" cy="300"/>
            </a:xfrm>
            <a:custGeom>
              <a:avLst/>
              <a:gdLst/>
              <a:ahLst/>
              <a:cxnLst/>
              <a:rect l="l" t="t" r="r" b="b"/>
              <a:pathLst>
                <a:path w="32" h="12" extrusionOk="0">
                  <a:moveTo>
                    <a:pt x="29" y="1"/>
                  </a:moveTo>
                  <a:cubicBezTo>
                    <a:pt x="28" y="1"/>
                    <a:pt x="20" y="4"/>
                    <a:pt x="0" y="12"/>
                  </a:cubicBezTo>
                  <a:cubicBezTo>
                    <a:pt x="8" y="12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7304;p43">
              <a:extLst>
                <a:ext uri="{FF2B5EF4-FFF2-40B4-BE49-F238E27FC236}">
                  <a16:creationId xmlns:a16="http://schemas.microsoft.com/office/drawing/2014/main" id="{97A500A5-E810-473B-9DC8-0A6A8F2DF62C}"/>
                </a:ext>
              </a:extLst>
            </p:cNvPr>
            <p:cNvSpPr/>
            <p:nvPr/>
          </p:nvSpPr>
          <p:spPr>
            <a:xfrm>
              <a:off x="1926425" y="2792575"/>
              <a:ext cx="750" cy="525"/>
            </a:xfrm>
            <a:custGeom>
              <a:avLst/>
              <a:gdLst/>
              <a:ahLst/>
              <a:cxnLst/>
              <a:rect l="l" t="t" r="r" b="b"/>
              <a:pathLst>
                <a:path w="30" h="21" extrusionOk="0">
                  <a:moveTo>
                    <a:pt x="26" y="0"/>
                  </a:moveTo>
                  <a:cubicBezTo>
                    <a:pt x="25" y="0"/>
                    <a:pt x="18" y="5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8" y="20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7305;p43">
              <a:extLst>
                <a:ext uri="{FF2B5EF4-FFF2-40B4-BE49-F238E27FC236}">
                  <a16:creationId xmlns:a16="http://schemas.microsoft.com/office/drawing/2014/main" id="{58E27759-F3AD-40D5-AA9D-F58FC32D44D9}"/>
                </a:ext>
              </a:extLst>
            </p:cNvPr>
            <p:cNvSpPr/>
            <p:nvPr/>
          </p:nvSpPr>
          <p:spPr>
            <a:xfrm>
              <a:off x="1926125" y="27924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25"/>
                  </a:moveTo>
                  <a:cubicBezTo>
                    <a:pt x="12" y="25"/>
                    <a:pt x="0" y="1"/>
                    <a:pt x="12" y="25"/>
                  </a:cubicBezTo>
                  <a:cubicBezTo>
                    <a:pt x="12" y="25"/>
                    <a:pt x="12" y="13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7306;p43">
              <a:extLst>
                <a:ext uri="{FF2B5EF4-FFF2-40B4-BE49-F238E27FC236}">
                  <a16:creationId xmlns:a16="http://schemas.microsoft.com/office/drawing/2014/main" id="{6F0CBF00-93FB-4836-BA70-40DA5C91834D}"/>
                </a:ext>
              </a:extLst>
            </p:cNvPr>
            <p:cNvSpPr/>
            <p:nvPr/>
          </p:nvSpPr>
          <p:spPr>
            <a:xfrm>
              <a:off x="1925525" y="279482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0"/>
                  </a:moveTo>
                  <a:cubicBezTo>
                    <a:pt x="36" y="0"/>
                    <a:pt x="12" y="0"/>
                    <a:pt x="1" y="24"/>
                  </a:cubicBezTo>
                  <a:cubicBezTo>
                    <a:pt x="12" y="12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7307;p43">
              <a:extLst>
                <a:ext uri="{FF2B5EF4-FFF2-40B4-BE49-F238E27FC236}">
                  <a16:creationId xmlns:a16="http://schemas.microsoft.com/office/drawing/2014/main" id="{F39E6DF3-0AED-4185-BD4D-7567C97FA66F}"/>
                </a:ext>
              </a:extLst>
            </p:cNvPr>
            <p:cNvSpPr/>
            <p:nvPr/>
          </p:nvSpPr>
          <p:spPr>
            <a:xfrm>
              <a:off x="1925825" y="27939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7308;p43">
              <a:extLst>
                <a:ext uri="{FF2B5EF4-FFF2-40B4-BE49-F238E27FC236}">
                  <a16:creationId xmlns:a16="http://schemas.microsoft.com/office/drawing/2014/main" id="{CD20F391-3F69-49A8-B069-ABECFBEB82C4}"/>
                </a:ext>
              </a:extLst>
            </p:cNvPr>
            <p:cNvSpPr/>
            <p:nvPr/>
          </p:nvSpPr>
          <p:spPr>
            <a:xfrm>
              <a:off x="1925525" y="27936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1"/>
                  </a:moveTo>
                  <a:cubicBezTo>
                    <a:pt x="2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7309;p43">
              <a:extLst>
                <a:ext uri="{FF2B5EF4-FFF2-40B4-BE49-F238E27FC236}">
                  <a16:creationId xmlns:a16="http://schemas.microsoft.com/office/drawing/2014/main" id="{030C4AEE-6FF6-4B5B-9A3C-60996CD0F6CA}"/>
                </a:ext>
              </a:extLst>
            </p:cNvPr>
            <p:cNvSpPr/>
            <p:nvPr/>
          </p:nvSpPr>
          <p:spPr>
            <a:xfrm>
              <a:off x="1925075" y="2791550"/>
              <a:ext cx="775" cy="250"/>
            </a:xfrm>
            <a:custGeom>
              <a:avLst/>
              <a:gdLst/>
              <a:ahLst/>
              <a:cxnLst/>
              <a:rect l="l" t="t" r="r" b="b"/>
              <a:pathLst>
                <a:path w="31" h="10" extrusionOk="0">
                  <a:moveTo>
                    <a:pt x="30" y="0"/>
                  </a:moveTo>
                  <a:cubicBezTo>
                    <a:pt x="28" y="0"/>
                    <a:pt x="27" y="1"/>
                    <a:pt x="26" y="1"/>
                  </a:cubicBezTo>
                  <a:lnTo>
                    <a:pt x="26" y="1"/>
                  </a:lnTo>
                  <a:cubicBezTo>
                    <a:pt x="1" y="7"/>
                    <a:pt x="1" y="9"/>
                    <a:pt x="8" y="9"/>
                  </a:cubicBezTo>
                  <a:cubicBezTo>
                    <a:pt x="13" y="9"/>
                    <a:pt x="22" y="8"/>
                    <a:pt x="26" y="5"/>
                  </a:cubicBezTo>
                  <a:lnTo>
                    <a:pt x="26" y="5"/>
                  </a:lnTo>
                  <a:cubicBezTo>
                    <a:pt x="27" y="5"/>
                    <a:pt x="27" y="6"/>
                    <a:pt x="28" y="6"/>
                  </a:cubicBezTo>
                  <a:cubicBezTo>
                    <a:pt x="29" y="6"/>
                    <a:pt x="30" y="4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0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7310;p43">
              <a:extLst>
                <a:ext uri="{FF2B5EF4-FFF2-40B4-BE49-F238E27FC236}">
                  <a16:creationId xmlns:a16="http://schemas.microsoft.com/office/drawing/2014/main" id="{4D7780B1-18D2-499C-9DA5-1F5590B7BEE0}"/>
                </a:ext>
              </a:extLst>
            </p:cNvPr>
            <p:cNvSpPr/>
            <p:nvPr/>
          </p:nvSpPr>
          <p:spPr>
            <a:xfrm>
              <a:off x="1923750" y="27900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7311;p43">
              <a:extLst>
                <a:ext uri="{FF2B5EF4-FFF2-40B4-BE49-F238E27FC236}">
                  <a16:creationId xmlns:a16="http://schemas.microsoft.com/office/drawing/2014/main" id="{CFE59CC7-9FBC-4E92-876F-FD5B4112B58E}"/>
                </a:ext>
              </a:extLst>
            </p:cNvPr>
            <p:cNvSpPr/>
            <p:nvPr/>
          </p:nvSpPr>
          <p:spPr>
            <a:xfrm>
              <a:off x="1925150" y="2792000"/>
              <a:ext cx="700" cy="175"/>
            </a:xfrm>
            <a:custGeom>
              <a:avLst/>
              <a:gdLst/>
              <a:ahLst/>
              <a:cxnLst/>
              <a:rect l="l" t="t" r="r" b="b"/>
              <a:pathLst>
                <a:path w="28" h="7" extrusionOk="0">
                  <a:moveTo>
                    <a:pt x="4" y="1"/>
                  </a:moveTo>
                  <a:cubicBezTo>
                    <a:pt x="1" y="1"/>
                    <a:pt x="20" y="6"/>
                    <a:pt x="27" y="6"/>
                  </a:cubicBezTo>
                  <a:cubicBezTo>
                    <a:pt x="12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7312;p43">
              <a:extLst>
                <a:ext uri="{FF2B5EF4-FFF2-40B4-BE49-F238E27FC236}">
                  <a16:creationId xmlns:a16="http://schemas.microsoft.com/office/drawing/2014/main" id="{6DBC0FCC-7AAA-4F55-91EC-B2EED6BEC0B1}"/>
                </a:ext>
              </a:extLst>
            </p:cNvPr>
            <p:cNvSpPr/>
            <p:nvPr/>
          </p:nvSpPr>
          <p:spPr>
            <a:xfrm>
              <a:off x="1925225" y="27903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"/>
                  </a:moveTo>
                  <a:cubicBezTo>
                    <a:pt x="1" y="13"/>
                    <a:pt x="1" y="13"/>
                    <a:pt x="1" y="24"/>
                  </a:cubicBez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7313;p43">
              <a:extLst>
                <a:ext uri="{FF2B5EF4-FFF2-40B4-BE49-F238E27FC236}">
                  <a16:creationId xmlns:a16="http://schemas.microsoft.com/office/drawing/2014/main" id="{AF07889F-FEB1-4B74-92A0-CF04847A56AD}"/>
                </a:ext>
              </a:extLst>
            </p:cNvPr>
            <p:cNvSpPr/>
            <p:nvPr/>
          </p:nvSpPr>
          <p:spPr>
            <a:xfrm>
              <a:off x="1925525" y="2792150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4" y="0"/>
                  </a:moveTo>
                  <a:cubicBezTo>
                    <a:pt x="1" y="0"/>
                    <a:pt x="3" y="5"/>
                    <a:pt x="11" y="5"/>
                  </a:cubicBezTo>
                  <a:cubicBezTo>
                    <a:pt x="15" y="5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7314;p43">
              <a:extLst>
                <a:ext uri="{FF2B5EF4-FFF2-40B4-BE49-F238E27FC236}">
                  <a16:creationId xmlns:a16="http://schemas.microsoft.com/office/drawing/2014/main" id="{2F3AC9EE-ECBB-4344-AF83-DDC47B0F7A5D}"/>
                </a:ext>
              </a:extLst>
            </p:cNvPr>
            <p:cNvSpPr/>
            <p:nvPr/>
          </p:nvSpPr>
          <p:spPr>
            <a:xfrm>
              <a:off x="1920775" y="279005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19" y="1"/>
                  </a:moveTo>
                  <a:lnTo>
                    <a:pt x="119" y="1"/>
                  </a:lnTo>
                  <a:cubicBezTo>
                    <a:pt x="118" y="5"/>
                    <a:pt x="116" y="8"/>
                    <a:pt x="115" y="12"/>
                  </a:cubicBezTo>
                  <a:lnTo>
                    <a:pt x="115" y="12"/>
                  </a:lnTo>
                  <a:cubicBezTo>
                    <a:pt x="117" y="7"/>
                    <a:pt x="119" y="3"/>
                    <a:pt x="119" y="1"/>
                  </a:cubicBezTo>
                  <a:close/>
                  <a:moveTo>
                    <a:pt x="115" y="12"/>
                  </a:moveTo>
                  <a:cubicBezTo>
                    <a:pt x="105" y="30"/>
                    <a:pt x="81" y="60"/>
                    <a:pt x="74" y="69"/>
                  </a:cubicBezTo>
                  <a:lnTo>
                    <a:pt x="74" y="69"/>
                  </a:lnTo>
                  <a:cubicBezTo>
                    <a:pt x="75" y="68"/>
                    <a:pt x="73" y="67"/>
                    <a:pt x="71" y="67"/>
                  </a:cubicBezTo>
                  <a:cubicBezTo>
                    <a:pt x="69" y="67"/>
                    <a:pt x="67" y="68"/>
                    <a:pt x="65" y="69"/>
                  </a:cubicBezTo>
                  <a:lnTo>
                    <a:pt x="65" y="69"/>
                  </a:lnTo>
                  <a:cubicBezTo>
                    <a:pt x="60" y="65"/>
                    <a:pt x="55" y="59"/>
                    <a:pt x="47" y="59"/>
                  </a:cubicBezTo>
                  <a:cubicBezTo>
                    <a:pt x="37" y="59"/>
                    <a:pt x="22" y="69"/>
                    <a:pt x="0" y="108"/>
                  </a:cubicBezTo>
                  <a:cubicBezTo>
                    <a:pt x="10" y="103"/>
                    <a:pt x="16" y="100"/>
                    <a:pt x="17" y="100"/>
                  </a:cubicBezTo>
                  <a:cubicBezTo>
                    <a:pt x="19" y="100"/>
                    <a:pt x="18" y="102"/>
                    <a:pt x="14" y="106"/>
                  </a:cubicBezTo>
                  <a:lnTo>
                    <a:pt x="14" y="106"/>
                  </a:lnTo>
                  <a:cubicBezTo>
                    <a:pt x="29" y="95"/>
                    <a:pt x="50" y="88"/>
                    <a:pt x="70" y="72"/>
                  </a:cubicBezTo>
                  <a:lnTo>
                    <a:pt x="70" y="72"/>
                  </a:lnTo>
                  <a:cubicBezTo>
                    <a:pt x="62" y="72"/>
                    <a:pt x="62" y="70"/>
                    <a:pt x="65" y="69"/>
                  </a:cubicBezTo>
                  <a:lnTo>
                    <a:pt x="65" y="69"/>
                  </a:lnTo>
                  <a:cubicBezTo>
                    <a:pt x="67" y="70"/>
                    <a:pt x="69" y="72"/>
                    <a:pt x="70" y="72"/>
                  </a:cubicBezTo>
                  <a:lnTo>
                    <a:pt x="70" y="72"/>
                  </a:lnTo>
                  <a:cubicBezTo>
                    <a:pt x="70" y="72"/>
                    <a:pt x="70" y="72"/>
                    <a:pt x="70" y="72"/>
                  </a:cubicBezTo>
                  <a:lnTo>
                    <a:pt x="70" y="72"/>
                  </a:lnTo>
                  <a:cubicBezTo>
                    <a:pt x="71" y="72"/>
                    <a:pt x="71" y="72"/>
                    <a:pt x="71" y="72"/>
                  </a:cubicBezTo>
                  <a:cubicBezTo>
                    <a:pt x="73" y="71"/>
                    <a:pt x="73" y="70"/>
                    <a:pt x="74" y="70"/>
                  </a:cubicBezTo>
                  <a:lnTo>
                    <a:pt x="74" y="70"/>
                  </a:lnTo>
                  <a:cubicBezTo>
                    <a:pt x="74" y="70"/>
                    <a:pt x="74" y="70"/>
                    <a:pt x="73" y="70"/>
                  </a:cubicBezTo>
                  <a:lnTo>
                    <a:pt x="73" y="70"/>
                  </a:lnTo>
                  <a:cubicBezTo>
                    <a:pt x="74" y="70"/>
                    <a:pt x="74" y="69"/>
                    <a:pt x="74" y="69"/>
                  </a:cubicBezTo>
                  <a:lnTo>
                    <a:pt x="74" y="69"/>
                  </a:lnTo>
                  <a:cubicBezTo>
                    <a:pt x="74" y="69"/>
                    <a:pt x="74" y="70"/>
                    <a:pt x="74" y="70"/>
                  </a:cubicBezTo>
                  <a:lnTo>
                    <a:pt x="74" y="70"/>
                  </a:lnTo>
                  <a:cubicBezTo>
                    <a:pt x="88" y="57"/>
                    <a:pt x="102" y="40"/>
                    <a:pt x="115" y="12"/>
                  </a:cubicBezTo>
                  <a:close/>
                  <a:moveTo>
                    <a:pt x="14" y="106"/>
                  </a:moveTo>
                  <a:cubicBezTo>
                    <a:pt x="9" y="110"/>
                    <a:pt x="4" y="114"/>
                    <a:pt x="0" y="120"/>
                  </a:cubicBezTo>
                  <a:cubicBezTo>
                    <a:pt x="6" y="114"/>
                    <a:pt x="11" y="109"/>
                    <a:pt x="14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7315;p43">
              <a:extLst>
                <a:ext uri="{FF2B5EF4-FFF2-40B4-BE49-F238E27FC236}">
                  <a16:creationId xmlns:a16="http://schemas.microsoft.com/office/drawing/2014/main" id="{FA835E09-41A0-405A-BFF8-BA968A412CDA}"/>
                </a:ext>
              </a:extLst>
            </p:cNvPr>
            <p:cNvSpPr/>
            <p:nvPr/>
          </p:nvSpPr>
          <p:spPr>
            <a:xfrm>
              <a:off x="1924050" y="2789450"/>
              <a:ext cx="0" cy="1225"/>
            </a:xfrm>
            <a:custGeom>
              <a:avLst/>
              <a:gdLst/>
              <a:ahLst/>
              <a:cxnLst/>
              <a:rect l="l" t="t" r="r" b="b"/>
              <a:pathLst>
                <a:path h="49" extrusionOk="0">
                  <a:moveTo>
                    <a:pt x="0" y="49"/>
                  </a:moveTo>
                  <a:cubicBezTo>
                    <a:pt x="0" y="1"/>
                    <a:pt x="0" y="13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7316;p43">
              <a:extLst>
                <a:ext uri="{FF2B5EF4-FFF2-40B4-BE49-F238E27FC236}">
                  <a16:creationId xmlns:a16="http://schemas.microsoft.com/office/drawing/2014/main" id="{8C6CF420-3C27-43FE-9C18-81D548638CF7}"/>
                </a:ext>
              </a:extLst>
            </p:cNvPr>
            <p:cNvSpPr/>
            <p:nvPr/>
          </p:nvSpPr>
          <p:spPr>
            <a:xfrm>
              <a:off x="1923450" y="2790875"/>
              <a:ext cx="2050" cy="1350"/>
            </a:xfrm>
            <a:custGeom>
              <a:avLst/>
              <a:gdLst/>
              <a:ahLst/>
              <a:cxnLst/>
              <a:rect l="l" t="t" r="r" b="b"/>
              <a:pathLst>
                <a:path w="82" h="54" extrusionOk="0">
                  <a:moveTo>
                    <a:pt x="44" y="0"/>
                  </a:moveTo>
                  <a:cubicBezTo>
                    <a:pt x="36" y="0"/>
                    <a:pt x="24" y="13"/>
                    <a:pt x="4" y="45"/>
                  </a:cubicBezTo>
                  <a:lnTo>
                    <a:pt x="4" y="45"/>
                  </a:lnTo>
                  <a:cubicBezTo>
                    <a:pt x="3" y="46"/>
                    <a:pt x="2" y="48"/>
                    <a:pt x="0" y="51"/>
                  </a:cubicBezTo>
                  <a:cubicBezTo>
                    <a:pt x="2" y="53"/>
                    <a:pt x="4" y="54"/>
                    <a:pt x="5" y="54"/>
                  </a:cubicBezTo>
                  <a:cubicBezTo>
                    <a:pt x="8" y="54"/>
                    <a:pt x="9" y="50"/>
                    <a:pt x="9" y="47"/>
                  </a:cubicBezTo>
                  <a:lnTo>
                    <a:pt x="9" y="47"/>
                  </a:lnTo>
                  <a:cubicBezTo>
                    <a:pt x="30" y="37"/>
                    <a:pt x="82" y="13"/>
                    <a:pt x="70" y="13"/>
                  </a:cubicBezTo>
                  <a:cubicBezTo>
                    <a:pt x="68" y="13"/>
                    <a:pt x="65" y="14"/>
                    <a:pt x="60" y="15"/>
                  </a:cubicBezTo>
                  <a:cubicBezTo>
                    <a:pt x="55" y="6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7317;p43">
              <a:extLst>
                <a:ext uri="{FF2B5EF4-FFF2-40B4-BE49-F238E27FC236}">
                  <a16:creationId xmlns:a16="http://schemas.microsoft.com/office/drawing/2014/main" id="{F52DCEC9-4FA6-40A3-8733-F60F65B66C8C}"/>
                </a:ext>
              </a:extLst>
            </p:cNvPr>
            <p:cNvSpPr/>
            <p:nvPr/>
          </p:nvSpPr>
          <p:spPr>
            <a:xfrm>
              <a:off x="1924325" y="2794275"/>
              <a:ext cx="1250" cy="1550"/>
            </a:xfrm>
            <a:custGeom>
              <a:avLst/>
              <a:gdLst/>
              <a:ahLst/>
              <a:cxnLst/>
              <a:rect l="l" t="t" r="r" b="b"/>
              <a:pathLst>
                <a:path w="50" h="62" extrusionOk="0">
                  <a:moveTo>
                    <a:pt x="45" y="1"/>
                  </a:moveTo>
                  <a:cubicBezTo>
                    <a:pt x="42" y="1"/>
                    <a:pt x="30" y="12"/>
                    <a:pt x="1" y="46"/>
                  </a:cubicBezTo>
                  <a:cubicBezTo>
                    <a:pt x="9" y="46"/>
                    <a:pt x="11" y="62"/>
                    <a:pt x="16" y="62"/>
                  </a:cubicBezTo>
                  <a:cubicBezTo>
                    <a:pt x="18" y="62"/>
                    <a:pt x="21" y="58"/>
                    <a:pt x="25" y="46"/>
                  </a:cubicBezTo>
                  <a:cubicBezTo>
                    <a:pt x="25" y="38"/>
                    <a:pt x="50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7318;p43">
              <a:extLst>
                <a:ext uri="{FF2B5EF4-FFF2-40B4-BE49-F238E27FC236}">
                  <a16:creationId xmlns:a16="http://schemas.microsoft.com/office/drawing/2014/main" id="{2402841E-48DA-407E-B88A-E2FEC47FFF6A}"/>
                </a:ext>
              </a:extLst>
            </p:cNvPr>
            <p:cNvSpPr/>
            <p:nvPr/>
          </p:nvSpPr>
          <p:spPr>
            <a:xfrm>
              <a:off x="1925525" y="279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7319;p43">
              <a:extLst>
                <a:ext uri="{FF2B5EF4-FFF2-40B4-BE49-F238E27FC236}">
                  <a16:creationId xmlns:a16="http://schemas.microsoft.com/office/drawing/2014/main" id="{5B343649-6135-41E4-A0AD-A9926F92999C}"/>
                </a:ext>
              </a:extLst>
            </p:cNvPr>
            <p:cNvSpPr/>
            <p:nvPr/>
          </p:nvSpPr>
          <p:spPr>
            <a:xfrm>
              <a:off x="1924050" y="2793325"/>
              <a:ext cx="150" cy="375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0" y="1"/>
                  </a:moveTo>
                  <a:cubicBezTo>
                    <a:pt x="0" y="8"/>
                    <a:pt x="4" y="14"/>
                    <a:pt x="5" y="14"/>
                  </a:cubicBezTo>
                  <a:cubicBezTo>
                    <a:pt x="6" y="14"/>
                    <a:pt x="5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7320;p43">
              <a:extLst>
                <a:ext uri="{FF2B5EF4-FFF2-40B4-BE49-F238E27FC236}">
                  <a16:creationId xmlns:a16="http://schemas.microsoft.com/office/drawing/2014/main" id="{A1325DB0-BF37-4E1A-BCA1-EBF863B03EA1}"/>
                </a:ext>
              </a:extLst>
            </p:cNvPr>
            <p:cNvSpPr/>
            <p:nvPr/>
          </p:nvSpPr>
          <p:spPr>
            <a:xfrm>
              <a:off x="1923625" y="2789175"/>
              <a:ext cx="725" cy="575"/>
            </a:xfrm>
            <a:custGeom>
              <a:avLst/>
              <a:gdLst/>
              <a:ahLst/>
              <a:cxnLst/>
              <a:rect l="l" t="t" r="r" b="b"/>
              <a:pathLst>
                <a:path w="29" h="23" extrusionOk="0">
                  <a:moveTo>
                    <a:pt x="29" y="0"/>
                  </a:moveTo>
                  <a:cubicBezTo>
                    <a:pt x="9" y="13"/>
                    <a:pt x="0" y="23"/>
                    <a:pt x="2" y="23"/>
                  </a:cubicBezTo>
                  <a:cubicBezTo>
                    <a:pt x="4" y="23"/>
                    <a:pt x="13" y="16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7321;p43">
              <a:extLst>
                <a:ext uri="{FF2B5EF4-FFF2-40B4-BE49-F238E27FC236}">
                  <a16:creationId xmlns:a16="http://schemas.microsoft.com/office/drawing/2014/main" id="{FC090BC7-10E6-4E84-AB9D-E88B67817583}"/>
                </a:ext>
              </a:extLst>
            </p:cNvPr>
            <p:cNvSpPr/>
            <p:nvPr/>
          </p:nvSpPr>
          <p:spPr>
            <a:xfrm>
              <a:off x="1923150" y="2788775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4" y="0"/>
                  </a:moveTo>
                  <a:cubicBezTo>
                    <a:pt x="12" y="0"/>
                    <a:pt x="8" y="4"/>
                    <a:pt x="0" y="16"/>
                  </a:cubicBezTo>
                  <a:cubicBezTo>
                    <a:pt x="8" y="16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7322;p43">
              <a:extLst>
                <a:ext uri="{FF2B5EF4-FFF2-40B4-BE49-F238E27FC236}">
                  <a16:creationId xmlns:a16="http://schemas.microsoft.com/office/drawing/2014/main" id="{50FF6DFD-94D6-4906-95DF-00F9B3197427}"/>
                </a:ext>
              </a:extLst>
            </p:cNvPr>
            <p:cNvSpPr/>
            <p:nvPr/>
          </p:nvSpPr>
          <p:spPr>
            <a:xfrm>
              <a:off x="1905025" y="2787975"/>
              <a:ext cx="875" cy="625"/>
            </a:xfrm>
            <a:custGeom>
              <a:avLst/>
              <a:gdLst/>
              <a:ahLst/>
              <a:cxnLst/>
              <a:rect l="l" t="t" r="r" b="b"/>
              <a:pathLst>
                <a:path w="35" h="25" extrusionOk="0">
                  <a:moveTo>
                    <a:pt x="21" y="19"/>
                  </a:moveTo>
                  <a:cubicBezTo>
                    <a:pt x="19" y="19"/>
                    <a:pt x="27" y="24"/>
                    <a:pt x="35" y="24"/>
                  </a:cubicBezTo>
                  <a:cubicBezTo>
                    <a:pt x="27" y="20"/>
                    <a:pt x="23" y="19"/>
                    <a:pt x="21" y="19"/>
                  </a:cubicBezTo>
                  <a:close/>
                  <a:moveTo>
                    <a:pt x="2" y="0"/>
                  </a:moveTo>
                  <a:cubicBezTo>
                    <a:pt x="0" y="0"/>
                    <a:pt x="20" y="17"/>
                    <a:pt x="35" y="24"/>
                  </a:cubicBezTo>
                  <a:cubicBezTo>
                    <a:pt x="12" y="6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7323;p43">
              <a:extLst>
                <a:ext uri="{FF2B5EF4-FFF2-40B4-BE49-F238E27FC236}">
                  <a16:creationId xmlns:a16="http://schemas.microsoft.com/office/drawing/2014/main" id="{86EF67B1-07F0-49A1-80B0-A08106253CFB}"/>
                </a:ext>
              </a:extLst>
            </p:cNvPr>
            <p:cNvSpPr/>
            <p:nvPr/>
          </p:nvSpPr>
          <p:spPr>
            <a:xfrm>
              <a:off x="1902250" y="2799700"/>
              <a:ext cx="450" cy="550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cubicBezTo>
                    <a:pt x="1" y="1"/>
                    <a:pt x="4" y="6"/>
                    <a:pt x="15" y="20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8" y="2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7324;p43">
              <a:extLst>
                <a:ext uri="{FF2B5EF4-FFF2-40B4-BE49-F238E27FC236}">
                  <a16:creationId xmlns:a16="http://schemas.microsoft.com/office/drawing/2014/main" id="{37E5C71D-58E0-496D-A0F3-0DE09DC50A96}"/>
                </a:ext>
              </a:extLst>
            </p:cNvPr>
            <p:cNvSpPr/>
            <p:nvPr/>
          </p:nvSpPr>
          <p:spPr>
            <a:xfrm>
              <a:off x="1909750" y="2808675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10" y="1"/>
                  </a:moveTo>
                  <a:cubicBezTo>
                    <a:pt x="6" y="1"/>
                    <a:pt x="1" y="9"/>
                    <a:pt x="1" y="18"/>
                  </a:cubicBezTo>
                  <a:lnTo>
                    <a:pt x="12" y="6"/>
                  </a:lnTo>
                  <a:cubicBezTo>
                    <a:pt x="12" y="2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7325;p43">
              <a:extLst>
                <a:ext uri="{FF2B5EF4-FFF2-40B4-BE49-F238E27FC236}">
                  <a16:creationId xmlns:a16="http://schemas.microsoft.com/office/drawing/2014/main" id="{2D7CBF7E-103F-42BA-8FA1-9A765FC098E4}"/>
                </a:ext>
              </a:extLst>
            </p:cNvPr>
            <p:cNvSpPr/>
            <p:nvPr/>
          </p:nvSpPr>
          <p:spPr>
            <a:xfrm>
              <a:off x="1915700" y="2785900"/>
              <a:ext cx="325" cy="850"/>
            </a:xfrm>
            <a:custGeom>
              <a:avLst/>
              <a:gdLst/>
              <a:ahLst/>
              <a:cxnLst/>
              <a:rect l="l" t="t" r="r" b="b"/>
              <a:pathLst>
                <a:path w="13" h="34" extrusionOk="0">
                  <a:moveTo>
                    <a:pt x="1" y="0"/>
                  </a:moveTo>
                  <a:cubicBezTo>
                    <a:pt x="9" y="17"/>
                    <a:pt x="12" y="34"/>
                    <a:pt x="12" y="34"/>
                  </a:cubicBezTo>
                  <a:cubicBezTo>
                    <a:pt x="13" y="34"/>
                    <a:pt x="13" y="31"/>
                    <a:pt x="13" y="24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7326;p43">
              <a:extLst>
                <a:ext uri="{FF2B5EF4-FFF2-40B4-BE49-F238E27FC236}">
                  <a16:creationId xmlns:a16="http://schemas.microsoft.com/office/drawing/2014/main" id="{E073B9E4-6EEB-4C1D-9666-61F18A35C289}"/>
                </a:ext>
              </a:extLst>
            </p:cNvPr>
            <p:cNvSpPr/>
            <p:nvPr/>
          </p:nvSpPr>
          <p:spPr>
            <a:xfrm>
              <a:off x="1915100" y="2785550"/>
              <a:ext cx="525" cy="700"/>
            </a:xfrm>
            <a:custGeom>
              <a:avLst/>
              <a:gdLst/>
              <a:ahLst/>
              <a:cxnLst/>
              <a:rect l="l" t="t" r="r" b="b"/>
              <a:pathLst>
                <a:path w="21" h="28" extrusionOk="0">
                  <a:moveTo>
                    <a:pt x="13" y="0"/>
                  </a:moveTo>
                  <a:cubicBezTo>
                    <a:pt x="10" y="0"/>
                    <a:pt x="6" y="4"/>
                    <a:pt x="1" y="14"/>
                  </a:cubicBezTo>
                  <a:cubicBezTo>
                    <a:pt x="6" y="24"/>
                    <a:pt x="10" y="28"/>
                    <a:pt x="13" y="28"/>
                  </a:cubicBezTo>
                  <a:cubicBezTo>
                    <a:pt x="21" y="28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7327;p43">
              <a:extLst>
                <a:ext uri="{FF2B5EF4-FFF2-40B4-BE49-F238E27FC236}">
                  <a16:creationId xmlns:a16="http://schemas.microsoft.com/office/drawing/2014/main" id="{11EAF2AF-5ECB-4B5E-94BF-19DCE93E7D67}"/>
                </a:ext>
              </a:extLst>
            </p:cNvPr>
            <p:cNvSpPr/>
            <p:nvPr/>
          </p:nvSpPr>
          <p:spPr>
            <a:xfrm>
              <a:off x="1921050" y="27873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2"/>
                    <a:pt x="1" y="1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7328;p43">
              <a:extLst>
                <a:ext uri="{FF2B5EF4-FFF2-40B4-BE49-F238E27FC236}">
                  <a16:creationId xmlns:a16="http://schemas.microsoft.com/office/drawing/2014/main" id="{E5071FA1-F16C-4618-8854-F397B8AC51EB}"/>
                </a:ext>
              </a:extLst>
            </p:cNvPr>
            <p:cNvSpPr/>
            <p:nvPr/>
          </p:nvSpPr>
          <p:spPr>
            <a:xfrm>
              <a:off x="1920475" y="2787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7329;p43">
              <a:extLst>
                <a:ext uri="{FF2B5EF4-FFF2-40B4-BE49-F238E27FC236}">
                  <a16:creationId xmlns:a16="http://schemas.microsoft.com/office/drawing/2014/main" id="{E786E2CF-C5FC-47C3-8558-9BC007FBBE70}"/>
                </a:ext>
              </a:extLst>
            </p:cNvPr>
            <p:cNvSpPr/>
            <p:nvPr/>
          </p:nvSpPr>
          <p:spPr>
            <a:xfrm>
              <a:off x="1915100" y="28127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7330;p43">
              <a:extLst>
                <a:ext uri="{FF2B5EF4-FFF2-40B4-BE49-F238E27FC236}">
                  <a16:creationId xmlns:a16="http://schemas.microsoft.com/office/drawing/2014/main" id="{F09A491D-1D3F-40BA-98E0-DF019C35B267}"/>
                </a:ext>
              </a:extLst>
            </p:cNvPr>
            <p:cNvSpPr/>
            <p:nvPr/>
          </p:nvSpPr>
          <p:spPr>
            <a:xfrm>
              <a:off x="1907375" y="279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7331;p43">
              <a:extLst>
                <a:ext uri="{FF2B5EF4-FFF2-40B4-BE49-F238E27FC236}">
                  <a16:creationId xmlns:a16="http://schemas.microsoft.com/office/drawing/2014/main" id="{0984AE4B-320D-40DB-B604-05E4997C2FC1}"/>
                </a:ext>
              </a:extLst>
            </p:cNvPr>
            <p:cNvSpPr/>
            <p:nvPr/>
          </p:nvSpPr>
          <p:spPr>
            <a:xfrm>
              <a:off x="1905875" y="2794825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1" y="0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48" y="48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7332;p43">
              <a:extLst>
                <a:ext uri="{FF2B5EF4-FFF2-40B4-BE49-F238E27FC236}">
                  <a16:creationId xmlns:a16="http://schemas.microsoft.com/office/drawing/2014/main" id="{52034FF2-0607-47C6-AE3B-03B5EF843656}"/>
                </a:ext>
              </a:extLst>
            </p:cNvPr>
            <p:cNvSpPr/>
            <p:nvPr/>
          </p:nvSpPr>
          <p:spPr>
            <a:xfrm>
              <a:off x="1898450" y="2784975"/>
              <a:ext cx="30975" cy="33675"/>
            </a:xfrm>
            <a:custGeom>
              <a:avLst/>
              <a:gdLst/>
              <a:ahLst/>
              <a:cxnLst/>
              <a:rect l="l" t="t" r="r" b="b"/>
              <a:pathLst>
                <a:path w="1239" h="1347" extrusionOk="0">
                  <a:moveTo>
                    <a:pt x="813" y="82"/>
                  </a:moveTo>
                  <a:lnTo>
                    <a:pt x="813" y="82"/>
                  </a:lnTo>
                  <a:cubicBezTo>
                    <a:pt x="813" y="82"/>
                    <a:pt x="816" y="85"/>
                    <a:pt x="822" y="85"/>
                  </a:cubicBezTo>
                  <a:lnTo>
                    <a:pt x="822" y="97"/>
                  </a:lnTo>
                  <a:cubicBezTo>
                    <a:pt x="816" y="85"/>
                    <a:pt x="813" y="82"/>
                    <a:pt x="813" y="82"/>
                  </a:cubicBezTo>
                  <a:close/>
                  <a:moveTo>
                    <a:pt x="274" y="144"/>
                  </a:moveTo>
                  <a:cubicBezTo>
                    <a:pt x="272" y="146"/>
                    <a:pt x="273" y="148"/>
                    <a:pt x="275" y="151"/>
                  </a:cubicBezTo>
                  <a:lnTo>
                    <a:pt x="275" y="151"/>
                  </a:lnTo>
                  <a:cubicBezTo>
                    <a:pt x="274" y="148"/>
                    <a:pt x="274" y="146"/>
                    <a:pt x="274" y="144"/>
                  </a:cubicBezTo>
                  <a:close/>
                  <a:moveTo>
                    <a:pt x="899" y="201"/>
                  </a:moveTo>
                  <a:lnTo>
                    <a:pt x="899" y="201"/>
                  </a:lnTo>
                  <a:cubicBezTo>
                    <a:pt x="885" y="204"/>
                    <a:pt x="873" y="204"/>
                    <a:pt x="869" y="204"/>
                  </a:cubicBezTo>
                  <a:cubicBezTo>
                    <a:pt x="864" y="209"/>
                    <a:pt x="872" y="212"/>
                    <a:pt x="880" y="212"/>
                  </a:cubicBezTo>
                  <a:cubicBezTo>
                    <a:pt x="889" y="212"/>
                    <a:pt x="900" y="208"/>
                    <a:pt x="899" y="201"/>
                  </a:cubicBezTo>
                  <a:close/>
                  <a:moveTo>
                    <a:pt x="310" y="823"/>
                  </a:moveTo>
                  <a:cubicBezTo>
                    <a:pt x="292" y="829"/>
                    <a:pt x="286" y="832"/>
                    <a:pt x="286" y="832"/>
                  </a:cubicBezTo>
                  <a:cubicBezTo>
                    <a:pt x="286" y="832"/>
                    <a:pt x="292" y="829"/>
                    <a:pt x="298" y="823"/>
                  </a:cubicBezTo>
                  <a:close/>
                  <a:moveTo>
                    <a:pt x="893" y="894"/>
                  </a:moveTo>
                  <a:cubicBezTo>
                    <a:pt x="893" y="898"/>
                    <a:pt x="893" y="901"/>
                    <a:pt x="894" y="904"/>
                  </a:cubicBezTo>
                  <a:lnTo>
                    <a:pt x="894" y="904"/>
                  </a:lnTo>
                  <a:cubicBezTo>
                    <a:pt x="894" y="899"/>
                    <a:pt x="894" y="896"/>
                    <a:pt x="893" y="894"/>
                  </a:cubicBezTo>
                  <a:close/>
                  <a:moveTo>
                    <a:pt x="424" y="913"/>
                  </a:moveTo>
                  <a:cubicBezTo>
                    <a:pt x="423" y="913"/>
                    <a:pt x="424" y="917"/>
                    <a:pt x="426" y="923"/>
                  </a:cubicBezTo>
                  <a:lnTo>
                    <a:pt x="426" y="923"/>
                  </a:lnTo>
                  <a:cubicBezTo>
                    <a:pt x="427" y="922"/>
                    <a:pt x="428" y="920"/>
                    <a:pt x="429" y="918"/>
                  </a:cubicBezTo>
                  <a:cubicBezTo>
                    <a:pt x="426" y="915"/>
                    <a:pt x="425" y="913"/>
                    <a:pt x="424" y="913"/>
                  </a:cubicBezTo>
                  <a:close/>
                  <a:moveTo>
                    <a:pt x="691" y="1061"/>
                  </a:moveTo>
                  <a:cubicBezTo>
                    <a:pt x="691" y="1061"/>
                    <a:pt x="691" y="1061"/>
                    <a:pt x="691" y="1061"/>
                  </a:cubicBezTo>
                  <a:cubicBezTo>
                    <a:pt x="691" y="1061"/>
                    <a:pt x="691" y="1061"/>
                    <a:pt x="691" y="1061"/>
                  </a:cubicBezTo>
                  <a:close/>
                  <a:moveTo>
                    <a:pt x="691" y="1061"/>
                  </a:moveTo>
                  <a:cubicBezTo>
                    <a:pt x="691" y="1061"/>
                    <a:pt x="691" y="1061"/>
                    <a:pt x="691" y="1061"/>
                  </a:cubicBezTo>
                  <a:cubicBezTo>
                    <a:pt x="691" y="1061"/>
                    <a:pt x="691" y="1061"/>
                    <a:pt x="691" y="1061"/>
                  </a:cubicBezTo>
                  <a:close/>
                  <a:moveTo>
                    <a:pt x="727" y="1048"/>
                  </a:moveTo>
                  <a:cubicBezTo>
                    <a:pt x="727" y="1048"/>
                    <a:pt x="726" y="1048"/>
                    <a:pt x="726" y="1049"/>
                  </a:cubicBezTo>
                  <a:cubicBezTo>
                    <a:pt x="729" y="1055"/>
                    <a:pt x="733" y="1059"/>
                    <a:pt x="737" y="1061"/>
                  </a:cubicBezTo>
                  <a:lnTo>
                    <a:pt x="737" y="1061"/>
                  </a:lnTo>
                  <a:cubicBezTo>
                    <a:pt x="732" y="1053"/>
                    <a:pt x="728" y="1048"/>
                    <a:pt x="727" y="1048"/>
                  </a:cubicBezTo>
                  <a:close/>
                  <a:moveTo>
                    <a:pt x="703" y="1061"/>
                  </a:moveTo>
                  <a:cubicBezTo>
                    <a:pt x="701" y="1062"/>
                    <a:pt x="701" y="1064"/>
                    <a:pt x="702" y="1066"/>
                  </a:cubicBezTo>
                  <a:lnTo>
                    <a:pt x="702" y="1066"/>
                  </a:lnTo>
                  <a:cubicBezTo>
                    <a:pt x="702" y="1065"/>
                    <a:pt x="703" y="1063"/>
                    <a:pt x="703" y="1061"/>
                  </a:cubicBezTo>
                  <a:close/>
                  <a:moveTo>
                    <a:pt x="756" y="1292"/>
                  </a:moveTo>
                  <a:cubicBezTo>
                    <a:pt x="757" y="1292"/>
                    <a:pt x="758" y="1293"/>
                    <a:pt x="759" y="1294"/>
                  </a:cubicBezTo>
                  <a:lnTo>
                    <a:pt x="759" y="1294"/>
                  </a:lnTo>
                  <a:cubicBezTo>
                    <a:pt x="758" y="1294"/>
                    <a:pt x="758" y="1294"/>
                    <a:pt x="758" y="1294"/>
                  </a:cubicBezTo>
                  <a:cubicBezTo>
                    <a:pt x="757" y="1294"/>
                    <a:pt x="756" y="1294"/>
                    <a:pt x="755" y="1295"/>
                  </a:cubicBezTo>
                  <a:lnTo>
                    <a:pt x="755" y="1295"/>
                  </a:lnTo>
                  <a:cubicBezTo>
                    <a:pt x="756" y="1294"/>
                    <a:pt x="756" y="1293"/>
                    <a:pt x="756" y="1292"/>
                  </a:cubicBezTo>
                  <a:close/>
                  <a:moveTo>
                    <a:pt x="759" y="1294"/>
                  </a:moveTo>
                  <a:cubicBezTo>
                    <a:pt x="760" y="1295"/>
                    <a:pt x="761" y="1296"/>
                    <a:pt x="761" y="1298"/>
                  </a:cubicBezTo>
                  <a:lnTo>
                    <a:pt x="761" y="1298"/>
                  </a:lnTo>
                  <a:cubicBezTo>
                    <a:pt x="760" y="1296"/>
                    <a:pt x="760" y="1295"/>
                    <a:pt x="759" y="1294"/>
                  </a:cubicBezTo>
                  <a:close/>
                  <a:moveTo>
                    <a:pt x="755" y="1295"/>
                  </a:moveTo>
                  <a:cubicBezTo>
                    <a:pt x="755" y="1297"/>
                    <a:pt x="754" y="1299"/>
                    <a:pt x="752" y="1301"/>
                  </a:cubicBezTo>
                  <a:lnTo>
                    <a:pt x="752" y="1301"/>
                  </a:lnTo>
                  <a:lnTo>
                    <a:pt x="750" y="1299"/>
                  </a:lnTo>
                  <a:cubicBezTo>
                    <a:pt x="752" y="1297"/>
                    <a:pt x="754" y="1296"/>
                    <a:pt x="755" y="1295"/>
                  </a:cubicBezTo>
                  <a:close/>
                  <a:moveTo>
                    <a:pt x="552" y="0"/>
                  </a:moveTo>
                  <a:cubicBezTo>
                    <a:pt x="546" y="0"/>
                    <a:pt x="540" y="0"/>
                    <a:pt x="536" y="1"/>
                  </a:cubicBezTo>
                  <a:cubicBezTo>
                    <a:pt x="473" y="22"/>
                    <a:pt x="411" y="153"/>
                    <a:pt x="332" y="153"/>
                  </a:cubicBezTo>
                  <a:cubicBezTo>
                    <a:pt x="321" y="153"/>
                    <a:pt x="310" y="150"/>
                    <a:pt x="298" y="144"/>
                  </a:cubicBezTo>
                  <a:lnTo>
                    <a:pt x="298" y="144"/>
                  </a:lnTo>
                  <a:cubicBezTo>
                    <a:pt x="316" y="158"/>
                    <a:pt x="315" y="163"/>
                    <a:pt x="307" y="163"/>
                  </a:cubicBezTo>
                  <a:cubicBezTo>
                    <a:pt x="298" y="163"/>
                    <a:pt x="280" y="157"/>
                    <a:pt x="275" y="151"/>
                  </a:cubicBezTo>
                  <a:lnTo>
                    <a:pt x="275" y="151"/>
                  </a:lnTo>
                  <a:cubicBezTo>
                    <a:pt x="277" y="166"/>
                    <a:pt x="287" y="194"/>
                    <a:pt x="298" y="204"/>
                  </a:cubicBezTo>
                  <a:cubicBezTo>
                    <a:pt x="286" y="204"/>
                    <a:pt x="274" y="192"/>
                    <a:pt x="250" y="192"/>
                  </a:cubicBezTo>
                  <a:cubicBezTo>
                    <a:pt x="250" y="228"/>
                    <a:pt x="250" y="251"/>
                    <a:pt x="262" y="275"/>
                  </a:cubicBezTo>
                  <a:cubicBezTo>
                    <a:pt x="264" y="278"/>
                    <a:pt x="264" y="279"/>
                    <a:pt x="263" y="279"/>
                  </a:cubicBezTo>
                  <a:cubicBezTo>
                    <a:pt x="256" y="279"/>
                    <a:pt x="224" y="263"/>
                    <a:pt x="214" y="263"/>
                  </a:cubicBezTo>
                  <a:cubicBezTo>
                    <a:pt x="226" y="275"/>
                    <a:pt x="226" y="287"/>
                    <a:pt x="238" y="311"/>
                  </a:cubicBezTo>
                  <a:cubicBezTo>
                    <a:pt x="208" y="299"/>
                    <a:pt x="191" y="284"/>
                    <a:pt x="185" y="284"/>
                  </a:cubicBezTo>
                  <a:cubicBezTo>
                    <a:pt x="179" y="284"/>
                    <a:pt x="185" y="299"/>
                    <a:pt x="202" y="347"/>
                  </a:cubicBezTo>
                  <a:cubicBezTo>
                    <a:pt x="202" y="347"/>
                    <a:pt x="36" y="454"/>
                    <a:pt x="83" y="478"/>
                  </a:cubicBezTo>
                  <a:cubicBezTo>
                    <a:pt x="60" y="478"/>
                    <a:pt x="0" y="489"/>
                    <a:pt x="48" y="525"/>
                  </a:cubicBezTo>
                  <a:cubicBezTo>
                    <a:pt x="24" y="525"/>
                    <a:pt x="12" y="525"/>
                    <a:pt x="0" y="513"/>
                  </a:cubicBezTo>
                  <a:lnTo>
                    <a:pt x="0" y="513"/>
                  </a:lnTo>
                  <a:cubicBezTo>
                    <a:pt x="0" y="537"/>
                    <a:pt x="95" y="597"/>
                    <a:pt x="95" y="597"/>
                  </a:cubicBezTo>
                  <a:cubicBezTo>
                    <a:pt x="0" y="609"/>
                    <a:pt x="131" y="704"/>
                    <a:pt x="72" y="775"/>
                  </a:cubicBezTo>
                  <a:cubicBezTo>
                    <a:pt x="77" y="769"/>
                    <a:pt x="86" y="766"/>
                    <a:pt x="95" y="766"/>
                  </a:cubicBezTo>
                  <a:cubicBezTo>
                    <a:pt x="104" y="766"/>
                    <a:pt x="113" y="769"/>
                    <a:pt x="119" y="775"/>
                  </a:cubicBezTo>
                  <a:cubicBezTo>
                    <a:pt x="83" y="823"/>
                    <a:pt x="95" y="799"/>
                    <a:pt x="107" y="811"/>
                  </a:cubicBezTo>
                  <a:cubicBezTo>
                    <a:pt x="105" y="810"/>
                    <a:pt x="103" y="810"/>
                    <a:pt x="101" y="810"/>
                  </a:cubicBezTo>
                  <a:cubicBezTo>
                    <a:pt x="74" y="810"/>
                    <a:pt x="60" y="874"/>
                    <a:pt x="27" y="874"/>
                  </a:cubicBezTo>
                  <a:cubicBezTo>
                    <a:pt x="22" y="874"/>
                    <a:pt x="17" y="873"/>
                    <a:pt x="12" y="870"/>
                  </a:cubicBezTo>
                  <a:lnTo>
                    <a:pt x="12" y="870"/>
                  </a:lnTo>
                  <a:cubicBezTo>
                    <a:pt x="20" y="879"/>
                    <a:pt x="29" y="887"/>
                    <a:pt x="41" y="887"/>
                  </a:cubicBezTo>
                  <a:lnTo>
                    <a:pt x="41" y="887"/>
                  </a:lnTo>
                  <a:cubicBezTo>
                    <a:pt x="31" y="892"/>
                    <a:pt x="19" y="899"/>
                    <a:pt x="12" y="906"/>
                  </a:cubicBezTo>
                  <a:cubicBezTo>
                    <a:pt x="13" y="905"/>
                    <a:pt x="14" y="905"/>
                    <a:pt x="15" y="905"/>
                  </a:cubicBezTo>
                  <a:cubicBezTo>
                    <a:pt x="47" y="905"/>
                    <a:pt x="210" y="1171"/>
                    <a:pt x="296" y="1171"/>
                  </a:cubicBezTo>
                  <a:cubicBezTo>
                    <a:pt x="301" y="1171"/>
                    <a:pt x="305" y="1170"/>
                    <a:pt x="310" y="1168"/>
                  </a:cubicBezTo>
                  <a:cubicBezTo>
                    <a:pt x="316" y="1236"/>
                    <a:pt x="384" y="1280"/>
                    <a:pt x="435" y="1280"/>
                  </a:cubicBezTo>
                  <a:cubicBezTo>
                    <a:pt x="464" y="1280"/>
                    <a:pt x="488" y="1266"/>
                    <a:pt x="492" y="1233"/>
                  </a:cubicBezTo>
                  <a:lnTo>
                    <a:pt x="492" y="1233"/>
                  </a:lnTo>
                  <a:cubicBezTo>
                    <a:pt x="529" y="1275"/>
                    <a:pt x="622" y="1336"/>
                    <a:pt x="680" y="1336"/>
                  </a:cubicBezTo>
                  <a:cubicBezTo>
                    <a:pt x="684" y="1336"/>
                    <a:pt x="687" y="1335"/>
                    <a:pt x="691" y="1335"/>
                  </a:cubicBezTo>
                  <a:cubicBezTo>
                    <a:pt x="679" y="1323"/>
                    <a:pt x="679" y="1299"/>
                    <a:pt x="679" y="1287"/>
                  </a:cubicBezTo>
                  <a:lnTo>
                    <a:pt x="679" y="1287"/>
                  </a:lnTo>
                  <a:cubicBezTo>
                    <a:pt x="679" y="1287"/>
                    <a:pt x="700" y="1319"/>
                    <a:pt x="710" y="1319"/>
                  </a:cubicBezTo>
                  <a:cubicBezTo>
                    <a:pt x="716" y="1319"/>
                    <a:pt x="718" y="1311"/>
                    <a:pt x="714" y="1287"/>
                  </a:cubicBezTo>
                  <a:lnTo>
                    <a:pt x="714" y="1287"/>
                  </a:lnTo>
                  <a:cubicBezTo>
                    <a:pt x="726" y="1311"/>
                    <a:pt x="726" y="1323"/>
                    <a:pt x="714" y="1347"/>
                  </a:cubicBezTo>
                  <a:cubicBezTo>
                    <a:pt x="714" y="1347"/>
                    <a:pt x="742" y="1319"/>
                    <a:pt x="752" y="1301"/>
                  </a:cubicBezTo>
                  <a:lnTo>
                    <a:pt x="752" y="1301"/>
                  </a:lnTo>
                  <a:lnTo>
                    <a:pt x="762" y="1311"/>
                  </a:lnTo>
                  <a:cubicBezTo>
                    <a:pt x="762" y="1306"/>
                    <a:pt x="762" y="1301"/>
                    <a:pt x="761" y="1298"/>
                  </a:cubicBezTo>
                  <a:lnTo>
                    <a:pt x="761" y="1298"/>
                  </a:lnTo>
                  <a:cubicBezTo>
                    <a:pt x="770" y="1310"/>
                    <a:pt x="761" y="1321"/>
                    <a:pt x="768" y="1321"/>
                  </a:cubicBezTo>
                  <a:cubicBezTo>
                    <a:pt x="772" y="1321"/>
                    <a:pt x="780" y="1318"/>
                    <a:pt x="798" y="1311"/>
                  </a:cubicBezTo>
                  <a:cubicBezTo>
                    <a:pt x="798" y="1311"/>
                    <a:pt x="774" y="1240"/>
                    <a:pt x="774" y="1240"/>
                  </a:cubicBezTo>
                  <a:lnTo>
                    <a:pt x="774" y="1240"/>
                  </a:lnTo>
                  <a:cubicBezTo>
                    <a:pt x="790" y="1266"/>
                    <a:pt x="806" y="1276"/>
                    <a:pt x="821" y="1276"/>
                  </a:cubicBezTo>
                  <a:cubicBezTo>
                    <a:pt x="864" y="1276"/>
                    <a:pt x="901" y="1198"/>
                    <a:pt x="902" y="1167"/>
                  </a:cubicBezTo>
                  <a:lnTo>
                    <a:pt x="902" y="1167"/>
                  </a:lnTo>
                  <a:cubicBezTo>
                    <a:pt x="925" y="1195"/>
                    <a:pt x="957" y="1204"/>
                    <a:pt x="988" y="1204"/>
                  </a:cubicBezTo>
                  <a:cubicBezTo>
                    <a:pt x="988" y="1180"/>
                    <a:pt x="976" y="1156"/>
                    <a:pt x="964" y="1132"/>
                  </a:cubicBezTo>
                  <a:cubicBezTo>
                    <a:pt x="974" y="1130"/>
                    <a:pt x="985" y="1130"/>
                    <a:pt x="996" y="1130"/>
                  </a:cubicBezTo>
                  <a:cubicBezTo>
                    <a:pt x="1004" y="1130"/>
                    <a:pt x="1011" y="1130"/>
                    <a:pt x="1018" y="1130"/>
                  </a:cubicBezTo>
                  <a:cubicBezTo>
                    <a:pt x="1054" y="1130"/>
                    <a:pt x="1084" y="1124"/>
                    <a:pt x="1060" y="1061"/>
                  </a:cubicBezTo>
                  <a:cubicBezTo>
                    <a:pt x="1072" y="1061"/>
                    <a:pt x="1095" y="1073"/>
                    <a:pt x="1119" y="1073"/>
                  </a:cubicBezTo>
                  <a:cubicBezTo>
                    <a:pt x="1119" y="1001"/>
                    <a:pt x="1119" y="882"/>
                    <a:pt x="1226" y="811"/>
                  </a:cubicBezTo>
                  <a:cubicBezTo>
                    <a:pt x="1203" y="799"/>
                    <a:pt x="1179" y="787"/>
                    <a:pt x="1155" y="787"/>
                  </a:cubicBezTo>
                  <a:cubicBezTo>
                    <a:pt x="1167" y="775"/>
                    <a:pt x="1238" y="728"/>
                    <a:pt x="1167" y="716"/>
                  </a:cubicBezTo>
                  <a:lnTo>
                    <a:pt x="1167" y="716"/>
                  </a:lnTo>
                  <a:cubicBezTo>
                    <a:pt x="976" y="740"/>
                    <a:pt x="1048" y="763"/>
                    <a:pt x="929" y="847"/>
                  </a:cubicBezTo>
                  <a:cubicBezTo>
                    <a:pt x="964" y="859"/>
                    <a:pt x="964" y="859"/>
                    <a:pt x="941" y="859"/>
                  </a:cubicBezTo>
                  <a:cubicBezTo>
                    <a:pt x="953" y="870"/>
                    <a:pt x="976" y="870"/>
                    <a:pt x="988" y="870"/>
                  </a:cubicBezTo>
                  <a:cubicBezTo>
                    <a:pt x="971" y="879"/>
                    <a:pt x="949" y="887"/>
                    <a:pt x="928" y="887"/>
                  </a:cubicBezTo>
                  <a:cubicBezTo>
                    <a:pt x="920" y="887"/>
                    <a:pt x="912" y="886"/>
                    <a:pt x="905" y="882"/>
                  </a:cubicBezTo>
                  <a:lnTo>
                    <a:pt x="905" y="882"/>
                  </a:lnTo>
                  <a:cubicBezTo>
                    <a:pt x="913" y="890"/>
                    <a:pt x="915" y="898"/>
                    <a:pt x="920" y="902"/>
                  </a:cubicBezTo>
                  <a:lnTo>
                    <a:pt x="920" y="902"/>
                  </a:lnTo>
                  <a:cubicBezTo>
                    <a:pt x="917" y="902"/>
                    <a:pt x="915" y="901"/>
                    <a:pt x="914" y="901"/>
                  </a:cubicBezTo>
                  <a:cubicBezTo>
                    <a:pt x="907" y="901"/>
                    <a:pt x="912" y="910"/>
                    <a:pt x="929" y="918"/>
                  </a:cubicBezTo>
                  <a:cubicBezTo>
                    <a:pt x="909" y="918"/>
                    <a:pt x="897" y="918"/>
                    <a:pt x="894" y="904"/>
                  </a:cubicBezTo>
                  <a:lnTo>
                    <a:pt x="894" y="904"/>
                  </a:lnTo>
                  <a:cubicBezTo>
                    <a:pt x="890" y="937"/>
                    <a:pt x="847" y="1043"/>
                    <a:pt x="818" y="1043"/>
                  </a:cubicBezTo>
                  <a:cubicBezTo>
                    <a:pt x="810" y="1043"/>
                    <a:pt x="803" y="1035"/>
                    <a:pt x="798" y="1013"/>
                  </a:cubicBezTo>
                  <a:lnTo>
                    <a:pt x="798" y="1013"/>
                  </a:lnTo>
                  <a:cubicBezTo>
                    <a:pt x="798" y="1037"/>
                    <a:pt x="798" y="1061"/>
                    <a:pt x="810" y="1085"/>
                  </a:cubicBezTo>
                  <a:cubicBezTo>
                    <a:pt x="805" y="1075"/>
                    <a:pt x="802" y="1069"/>
                    <a:pt x="800" y="1069"/>
                  </a:cubicBezTo>
                  <a:cubicBezTo>
                    <a:pt x="798" y="1069"/>
                    <a:pt x="798" y="1081"/>
                    <a:pt x="798" y="1109"/>
                  </a:cubicBezTo>
                  <a:cubicBezTo>
                    <a:pt x="798" y="1065"/>
                    <a:pt x="790" y="1055"/>
                    <a:pt x="779" y="1055"/>
                  </a:cubicBezTo>
                  <a:cubicBezTo>
                    <a:pt x="769" y="1055"/>
                    <a:pt x="757" y="1063"/>
                    <a:pt x="746" y="1063"/>
                  </a:cubicBezTo>
                  <a:cubicBezTo>
                    <a:pt x="743" y="1063"/>
                    <a:pt x="740" y="1063"/>
                    <a:pt x="737" y="1061"/>
                  </a:cubicBezTo>
                  <a:lnTo>
                    <a:pt x="737" y="1061"/>
                  </a:lnTo>
                  <a:cubicBezTo>
                    <a:pt x="752" y="1085"/>
                    <a:pt x="776" y="1133"/>
                    <a:pt x="765" y="1133"/>
                  </a:cubicBezTo>
                  <a:cubicBezTo>
                    <a:pt x="764" y="1133"/>
                    <a:pt x="763" y="1133"/>
                    <a:pt x="762" y="1132"/>
                  </a:cubicBezTo>
                  <a:cubicBezTo>
                    <a:pt x="773" y="1132"/>
                    <a:pt x="707" y="1084"/>
                    <a:pt x="702" y="1066"/>
                  </a:cubicBezTo>
                  <a:lnTo>
                    <a:pt x="702" y="1066"/>
                  </a:lnTo>
                  <a:cubicBezTo>
                    <a:pt x="701" y="1069"/>
                    <a:pt x="699" y="1070"/>
                    <a:pt x="697" y="1070"/>
                  </a:cubicBezTo>
                  <a:cubicBezTo>
                    <a:pt x="694" y="1070"/>
                    <a:pt x="691" y="1067"/>
                    <a:pt x="691" y="1061"/>
                  </a:cubicBezTo>
                  <a:cubicBezTo>
                    <a:pt x="691" y="1082"/>
                    <a:pt x="681" y="1149"/>
                    <a:pt x="671" y="1149"/>
                  </a:cubicBezTo>
                  <a:cubicBezTo>
                    <a:pt x="670" y="1149"/>
                    <a:pt x="668" y="1147"/>
                    <a:pt x="667" y="1144"/>
                  </a:cubicBezTo>
                  <a:cubicBezTo>
                    <a:pt x="667" y="1109"/>
                    <a:pt x="679" y="1109"/>
                    <a:pt x="679" y="1061"/>
                  </a:cubicBezTo>
                  <a:lnTo>
                    <a:pt x="679" y="1061"/>
                  </a:lnTo>
                  <a:cubicBezTo>
                    <a:pt x="675" y="1064"/>
                    <a:pt x="673" y="1066"/>
                    <a:pt x="671" y="1066"/>
                  </a:cubicBezTo>
                  <a:cubicBezTo>
                    <a:pt x="667" y="1066"/>
                    <a:pt x="667" y="1058"/>
                    <a:pt x="667" y="1049"/>
                  </a:cubicBezTo>
                  <a:cubicBezTo>
                    <a:pt x="667" y="1071"/>
                    <a:pt x="666" y="1077"/>
                    <a:pt x="664" y="1077"/>
                  </a:cubicBezTo>
                  <a:cubicBezTo>
                    <a:pt x="661" y="1077"/>
                    <a:pt x="658" y="1068"/>
                    <a:pt x="654" y="1068"/>
                  </a:cubicBezTo>
                  <a:cubicBezTo>
                    <a:pt x="650" y="1068"/>
                    <a:pt x="647" y="1074"/>
                    <a:pt x="643" y="1097"/>
                  </a:cubicBezTo>
                  <a:cubicBezTo>
                    <a:pt x="643" y="1076"/>
                    <a:pt x="643" y="1063"/>
                    <a:pt x="641" y="1063"/>
                  </a:cubicBezTo>
                  <a:cubicBezTo>
                    <a:pt x="639" y="1063"/>
                    <a:pt x="636" y="1070"/>
                    <a:pt x="631" y="1085"/>
                  </a:cubicBezTo>
                  <a:cubicBezTo>
                    <a:pt x="631" y="1073"/>
                    <a:pt x="631" y="1049"/>
                    <a:pt x="643" y="1037"/>
                  </a:cubicBezTo>
                  <a:lnTo>
                    <a:pt x="643" y="1037"/>
                  </a:lnTo>
                  <a:cubicBezTo>
                    <a:pt x="637" y="1043"/>
                    <a:pt x="631" y="1046"/>
                    <a:pt x="625" y="1046"/>
                  </a:cubicBezTo>
                  <a:cubicBezTo>
                    <a:pt x="619" y="1046"/>
                    <a:pt x="613" y="1043"/>
                    <a:pt x="607" y="1037"/>
                  </a:cubicBezTo>
                  <a:lnTo>
                    <a:pt x="607" y="1037"/>
                  </a:lnTo>
                  <a:cubicBezTo>
                    <a:pt x="619" y="1049"/>
                    <a:pt x="631" y="1073"/>
                    <a:pt x="619" y="1085"/>
                  </a:cubicBezTo>
                  <a:cubicBezTo>
                    <a:pt x="617" y="1090"/>
                    <a:pt x="616" y="1092"/>
                    <a:pt x="615" y="1092"/>
                  </a:cubicBezTo>
                  <a:cubicBezTo>
                    <a:pt x="607" y="1092"/>
                    <a:pt x="604" y="1024"/>
                    <a:pt x="587" y="1024"/>
                  </a:cubicBezTo>
                  <a:cubicBezTo>
                    <a:pt x="586" y="1024"/>
                    <a:pt x="585" y="1025"/>
                    <a:pt x="583" y="1025"/>
                  </a:cubicBezTo>
                  <a:cubicBezTo>
                    <a:pt x="572" y="1025"/>
                    <a:pt x="560" y="1085"/>
                    <a:pt x="548" y="1097"/>
                  </a:cubicBezTo>
                  <a:cubicBezTo>
                    <a:pt x="544" y="1073"/>
                    <a:pt x="542" y="1064"/>
                    <a:pt x="540" y="1064"/>
                  </a:cubicBezTo>
                  <a:cubicBezTo>
                    <a:pt x="536" y="1064"/>
                    <a:pt x="533" y="1100"/>
                    <a:pt x="527" y="1100"/>
                  </a:cubicBezTo>
                  <a:cubicBezTo>
                    <a:pt x="526" y="1100"/>
                    <a:pt x="525" y="1099"/>
                    <a:pt x="524" y="1097"/>
                  </a:cubicBezTo>
                  <a:cubicBezTo>
                    <a:pt x="524" y="1085"/>
                    <a:pt x="536" y="1049"/>
                    <a:pt x="536" y="1037"/>
                  </a:cubicBezTo>
                  <a:cubicBezTo>
                    <a:pt x="532" y="1035"/>
                    <a:pt x="528" y="1034"/>
                    <a:pt x="524" y="1034"/>
                  </a:cubicBezTo>
                  <a:cubicBezTo>
                    <a:pt x="508" y="1034"/>
                    <a:pt x="498" y="1055"/>
                    <a:pt x="488" y="1085"/>
                  </a:cubicBezTo>
                  <a:cubicBezTo>
                    <a:pt x="488" y="1073"/>
                    <a:pt x="512" y="1013"/>
                    <a:pt x="512" y="1013"/>
                  </a:cubicBezTo>
                  <a:lnTo>
                    <a:pt x="512" y="1013"/>
                  </a:lnTo>
                  <a:cubicBezTo>
                    <a:pt x="512" y="1013"/>
                    <a:pt x="476" y="1049"/>
                    <a:pt x="476" y="1049"/>
                  </a:cubicBezTo>
                  <a:cubicBezTo>
                    <a:pt x="476" y="1025"/>
                    <a:pt x="453" y="1025"/>
                    <a:pt x="500" y="990"/>
                  </a:cubicBezTo>
                  <a:lnTo>
                    <a:pt x="500" y="990"/>
                  </a:lnTo>
                  <a:cubicBezTo>
                    <a:pt x="487" y="998"/>
                    <a:pt x="479" y="1002"/>
                    <a:pt x="475" y="1002"/>
                  </a:cubicBezTo>
                  <a:cubicBezTo>
                    <a:pt x="472" y="1002"/>
                    <a:pt x="471" y="999"/>
                    <a:pt x="472" y="994"/>
                  </a:cubicBezTo>
                  <a:lnTo>
                    <a:pt x="472" y="994"/>
                  </a:lnTo>
                  <a:cubicBezTo>
                    <a:pt x="473" y="994"/>
                    <a:pt x="473" y="994"/>
                    <a:pt x="474" y="994"/>
                  </a:cubicBezTo>
                  <a:cubicBezTo>
                    <a:pt x="480" y="994"/>
                    <a:pt x="486" y="986"/>
                    <a:pt x="488" y="966"/>
                  </a:cubicBezTo>
                  <a:lnTo>
                    <a:pt x="488" y="966"/>
                  </a:lnTo>
                  <a:cubicBezTo>
                    <a:pt x="480" y="978"/>
                    <a:pt x="474" y="988"/>
                    <a:pt x="472" y="994"/>
                  </a:cubicBezTo>
                  <a:lnTo>
                    <a:pt x="472" y="994"/>
                  </a:lnTo>
                  <a:cubicBezTo>
                    <a:pt x="456" y="991"/>
                    <a:pt x="433" y="944"/>
                    <a:pt x="426" y="923"/>
                  </a:cubicBezTo>
                  <a:lnTo>
                    <a:pt x="426" y="923"/>
                  </a:lnTo>
                  <a:cubicBezTo>
                    <a:pt x="415" y="944"/>
                    <a:pt x="403" y="955"/>
                    <a:pt x="381" y="966"/>
                  </a:cubicBezTo>
                  <a:cubicBezTo>
                    <a:pt x="381" y="954"/>
                    <a:pt x="393" y="942"/>
                    <a:pt x="405" y="930"/>
                  </a:cubicBezTo>
                  <a:lnTo>
                    <a:pt x="405" y="930"/>
                  </a:lnTo>
                  <a:cubicBezTo>
                    <a:pt x="393" y="942"/>
                    <a:pt x="384" y="948"/>
                    <a:pt x="378" y="948"/>
                  </a:cubicBezTo>
                  <a:cubicBezTo>
                    <a:pt x="372" y="948"/>
                    <a:pt x="369" y="942"/>
                    <a:pt x="369" y="930"/>
                  </a:cubicBezTo>
                  <a:cubicBezTo>
                    <a:pt x="381" y="918"/>
                    <a:pt x="429" y="894"/>
                    <a:pt x="441" y="870"/>
                  </a:cubicBezTo>
                  <a:lnTo>
                    <a:pt x="441" y="870"/>
                  </a:lnTo>
                  <a:cubicBezTo>
                    <a:pt x="422" y="890"/>
                    <a:pt x="412" y="893"/>
                    <a:pt x="404" y="893"/>
                  </a:cubicBezTo>
                  <a:cubicBezTo>
                    <a:pt x="399" y="893"/>
                    <a:pt x="395" y="892"/>
                    <a:pt x="389" y="892"/>
                  </a:cubicBezTo>
                  <a:cubicBezTo>
                    <a:pt x="382" y="892"/>
                    <a:pt x="373" y="894"/>
                    <a:pt x="357" y="906"/>
                  </a:cubicBezTo>
                  <a:cubicBezTo>
                    <a:pt x="357" y="894"/>
                    <a:pt x="357" y="894"/>
                    <a:pt x="369" y="894"/>
                  </a:cubicBezTo>
                  <a:cubicBezTo>
                    <a:pt x="345" y="894"/>
                    <a:pt x="333" y="894"/>
                    <a:pt x="310" y="906"/>
                  </a:cubicBezTo>
                  <a:cubicBezTo>
                    <a:pt x="319" y="879"/>
                    <a:pt x="327" y="866"/>
                    <a:pt x="306" y="866"/>
                  </a:cubicBezTo>
                  <a:cubicBezTo>
                    <a:pt x="299" y="866"/>
                    <a:pt x="289" y="868"/>
                    <a:pt x="274" y="870"/>
                  </a:cubicBezTo>
                  <a:cubicBezTo>
                    <a:pt x="298" y="859"/>
                    <a:pt x="298" y="859"/>
                    <a:pt x="262" y="859"/>
                  </a:cubicBezTo>
                  <a:cubicBezTo>
                    <a:pt x="333" y="811"/>
                    <a:pt x="310" y="835"/>
                    <a:pt x="381" y="787"/>
                  </a:cubicBezTo>
                  <a:lnTo>
                    <a:pt x="381" y="787"/>
                  </a:lnTo>
                  <a:cubicBezTo>
                    <a:pt x="345" y="799"/>
                    <a:pt x="322" y="811"/>
                    <a:pt x="286" y="811"/>
                  </a:cubicBezTo>
                  <a:cubicBezTo>
                    <a:pt x="322" y="799"/>
                    <a:pt x="369" y="787"/>
                    <a:pt x="286" y="787"/>
                  </a:cubicBezTo>
                  <a:cubicBezTo>
                    <a:pt x="286" y="775"/>
                    <a:pt x="310" y="728"/>
                    <a:pt x="298" y="728"/>
                  </a:cubicBezTo>
                  <a:lnTo>
                    <a:pt x="286" y="728"/>
                  </a:lnTo>
                  <a:cubicBezTo>
                    <a:pt x="262" y="728"/>
                    <a:pt x="238" y="728"/>
                    <a:pt x="226" y="704"/>
                  </a:cubicBezTo>
                  <a:cubicBezTo>
                    <a:pt x="286" y="680"/>
                    <a:pt x="214" y="680"/>
                    <a:pt x="286" y="680"/>
                  </a:cubicBezTo>
                  <a:cubicBezTo>
                    <a:pt x="226" y="644"/>
                    <a:pt x="250" y="668"/>
                    <a:pt x="250" y="632"/>
                  </a:cubicBezTo>
                  <a:lnTo>
                    <a:pt x="250" y="632"/>
                  </a:lnTo>
                  <a:cubicBezTo>
                    <a:pt x="247" y="633"/>
                    <a:pt x="243" y="634"/>
                    <a:pt x="240" y="634"/>
                  </a:cubicBezTo>
                  <a:cubicBezTo>
                    <a:pt x="202" y="634"/>
                    <a:pt x="141" y="585"/>
                    <a:pt x="119" y="585"/>
                  </a:cubicBezTo>
                  <a:cubicBezTo>
                    <a:pt x="126" y="583"/>
                    <a:pt x="131" y="583"/>
                    <a:pt x="136" y="583"/>
                  </a:cubicBezTo>
                  <a:cubicBezTo>
                    <a:pt x="177" y="583"/>
                    <a:pt x="175" y="622"/>
                    <a:pt x="238" y="632"/>
                  </a:cubicBezTo>
                  <a:cubicBezTo>
                    <a:pt x="228" y="626"/>
                    <a:pt x="227" y="624"/>
                    <a:pt x="228" y="624"/>
                  </a:cubicBezTo>
                  <a:cubicBezTo>
                    <a:pt x="231" y="624"/>
                    <a:pt x="243" y="629"/>
                    <a:pt x="243" y="629"/>
                  </a:cubicBezTo>
                  <a:cubicBezTo>
                    <a:pt x="244" y="629"/>
                    <a:pt x="239" y="627"/>
                    <a:pt x="226" y="620"/>
                  </a:cubicBezTo>
                  <a:lnTo>
                    <a:pt x="274" y="620"/>
                  </a:lnTo>
                  <a:cubicBezTo>
                    <a:pt x="272" y="616"/>
                    <a:pt x="270" y="613"/>
                    <a:pt x="268" y="611"/>
                  </a:cubicBezTo>
                  <a:lnTo>
                    <a:pt x="268" y="611"/>
                  </a:lnTo>
                  <a:cubicBezTo>
                    <a:pt x="269" y="612"/>
                    <a:pt x="271" y="612"/>
                    <a:pt x="273" y="612"/>
                  </a:cubicBezTo>
                  <a:cubicBezTo>
                    <a:pt x="276" y="612"/>
                    <a:pt x="280" y="611"/>
                    <a:pt x="286" y="609"/>
                  </a:cubicBezTo>
                  <a:cubicBezTo>
                    <a:pt x="250" y="585"/>
                    <a:pt x="214" y="549"/>
                    <a:pt x="191" y="501"/>
                  </a:cubicBezTo>
                  <a:lnTo>
                    <a:pt x="191" y="501"/>
                  </a:lnTo>
                  <a:cubicBezTo>
                    <a:pt x="274" y="573"/>
                    <a:pt x="238" y="549"/>
                    <a:pt x="298" y="585"/>
                  </a:cubicBezTo>
                  <a:cubicBezTo>
                    <a:pt x="286" y="573"/>
                    <a:pt x="274" y="561"/>
                    <a:pt x="274" y="549"/>
                  </a:cubicBezTo>
                  <a:lnTo>
                    <a:pt x="274" y="549"/>
                  </a:lnTo>
                  <a:cubicBezTo>
                    <a:pt x="280" y="555"/>
                    <a:pt x="286" y="558"/>
                    <a:pt x="292" y="558"/>
                  </a:cubicBezTo>
                  <a:cubicBezTo>
                    <a:pt x="298" y="558"/>
                    <a:pt x="304" y="555"/>
                    <a:pt x="310" y="549"/>
                  </a:cubicBezTo>
                  <a:cubicBezTo>
                    <a:pt x="274" y="549"/>
                    <a:pt x="262" y="537"/>
                    <a:pt x="262" y="501"/>
                  </a:cubicBezTo>
                  <a:lnTo>
                    <a:pt x="262" y="501"/>
                  </a:lnTo>
                  <a:cubicBezTo>
                    <a:pt x="270" y="524"/>
                    <a:pt x="277" y="532"/>
                    <a:pt x="285" y="532"/>
                  </a:cubicBezTo>
                  <a:cubicBezTo>
                    <a:pt x="289" y="532"/>
                    <a:pt x="293" y="530"/>
                    <a:pt x="298" y="525"/>
                  </a:cubicBezTo>
                  <a:cubicBezTo>
                    <a:pt x="226" y="454"/>
                    <a:pt x="381" y="501"/>
                    <a:pt x="298" y="418"/>
                  </a:cubicBezTo>
                  <a:lnTo>
                    <a:pt x="298" y="418"/>
                  </a:lnTo>
                  <a:cubicBezTo>
                    <a:pt x="310" y="430"/>
                    <a:pt x="333" y="442"/>
                    <a:pt x="345" y="466"/>
                  </a:cubicBezTo>
                  <a:cubicBezTo>
                    <a:pt x="345" y="454"/>
                    <a:pt x="226" y="323"/>
                    <a:pt x="238" y="311"/>
                  </a:cubicBezTo>
                  <a:lnTo>
                    <a:pt x="238" y="311"/>
                  </a:lnTo>
                  <a:cubicBezTo>
                    <a:pt x="286" y="359"/>
                    <a:pt x="322" y="394"/>
                    <a:pt x="357" y="442"/>
                  </a:cubicBezTo>
                  <a:cubicBezTo>
                    <a:pt x="360" y="443"/>
                    <a:pt x="362" y="443"/>
                    <a:pt x="364" y="443"/>
                  </a:cubicBezTo>
                  <a:cubicBezTo>
                    <a:pt x="382" y="443"/>
                    <a:pt x="322" y="382"/>
                    <a:pt x="322" y="382"/>
                  </a:cubicBezTo>
                  <a:lnTo>
                    <a:pt x="322" y="382"/>
                  </a:lnTo>
                  <a:cubicBezTo>
                    <a:pt x="345" y="394"/>
                    <a:pt x="357" y="406"/>
                    <a:pt x="381" y="418"/>
                  </a:cubicBezTo>
                  <a:cubicBezTo>
                    <a:pt x="369" y="406"/>
                    <a:pt x="345" y="382"/>
                    <a:pt x="345" y="359"/>
                  </a:cubicBezTo>
                  <a:lnTo>
                    <a:pt x="345" y="359"/>
                  </a:lnTo>
                  <a:cubicBezTo>
                    <a:pt x="357" y="370"/>
                    <a:pt x="369" y="394"/>
                    <a:pt x="381" y="418"/>
                  </a:cubicBezTo>
                  <a:cubicBezTo>
                    <a:pt x="381" y="417"/>
                    <a:pt x="381" y="415"/>
                    <a:pt x="381" y="414"/>
                  </a:cubicBezTo>
                  <a:lnTo>
                    <a:pt x="381" y="414"/>
                  </a:lnTo>
                  <a:cubicBezTo>
                    <a:pt x="386" y="423"/>
                    <a:pt x="390" y="427"/>
                    <a:pt x="393" y="427"/>
                  </a:cubicBezTo>
                  <a:cubicBezTo>
                    <a:pt x="407" y="427"/>
                    <a:pt x="409" y="362"/>
                    <a:pt x="401" y="320"/>
                  </a:cubicBezTo>
                  <a:lnTo>
                    <a:pt x="401" y="320"/>
                  </a:lnTo>
                  <a:cubicBezTo>
                    <a:pt x="412" y="338"/>
                    <a:pt x="426" y="356"/>
                    <a:pt x="441" y="370"/>
                  </a:cubicBezTo>
                  <a:cubicBezTo>
                    <a:pt x="405" y="299"/>
                    <a:pt x="393" y="239"/>
                    <a:pt x="393" y="168"/>
                  </a:cubicBezTo>
                  <a:lnTo>
                    <a:pt x="393" y="168"/>
                  </a:lnTo>
                  <a:cubicBezTo>
                    <a:pt x="398" y="179"/>
                    <a:pt x="401" y="185"/>
                    <a:pt x="403" y="185"/>
                  </a:cubicBezTo>
                  <a:cubicBezTo>
                    <a:pt x="405" y="185"/>
                    <a:pt x="405" y="176"/>
                    <a:pt x="405" y="156"/>
                  </a:cubicBezTo>
                  <a:cubicBezTo>
                    <a:pt x="415" y="243"/>
                    <a:pt x="432" y="322"/>
                    <a:pt x="470" y="381"/>
                  </a:cubicBezTo>
                  <a:lnTo>
                    <a:pt x="470" y="381"/>
                  </a:lnTo>
                  <a:cubicBezTo>
                    <a:pt x="453" y="340"/>
                    <a:pt x="454" y="307"/>
                    <a:pt x="464" y="275"/>
                  </a:cubicBezTo>
                  <a:lnTo>
                    <a:pt x="464" y="275"/>
                  </a:lnTo>
                  <a:cubicBezTo>
                    <a:pt x="474" y="294"/>
                    <a:pt x="483" y="313"/>
                    <a:pt x="487" y="338"/>
                  </a:cubicBezTo>
                  <a:lnTo>
                    <a:pt x="487" y="338"/>
                  </a:lnTo>
                  <a:cubicBezTo>
                    <a:pt x="477" y="358"/>
                    <a:pt x="476" y="370"/>
                    <a:pt x="476" y="390"/>
                  </a:cubicBezTo>
                  <a:lnTo>
                    <a:pt x="476" y="390"/>
                  </a:lnTo>
                  <a:cubicBezTo>
                    <a:pt x="474" y="387"/>
                    <a:pt x="472" y="384"/>
                    <a:pt x="470" y="381"/>
                  </a:cubicBezTo>
                  <a:lnTo>
                    <a:pt x="470" y="381"/>
                  </a:lnTo>
                  <a:cubicBezTo>
                    <a:pt x="472" y="385"/>
                    <a:pt x="474" y="390"/>
                    <a:pt x="476" y="394"/>
                  </a:cubicBezTo>
                  <a:cubicBezTo>
                    <a:pt x="476" y="393"/>
                    <a:pt x="476" y="391"/>
                    <a:pt x="476" y="390"/>
                  </a:cubicBezTo>
                  <a:lnTo>
                    <a:pt x="476" y="390"/>
                  </a:lnTo>
                  <a:cubicBezTo>
                    <a:pt x="484" y="400"/>
                    <a:pt x="491" y="409"/>
                    <a:pt x="500" y="418"/>
                  </a:cubicBezTo>
                  <a:cubicBezTo>
                    <a:pt x="492" y="401"/>
                    <a:pt x="489" y="378"/>
                    <a:pt x="488" y="357"/>
                  </a:cubicBezTo>
                  <a:lnTo>
                    <a:pt x="488" y="357"/>
                  </a:lnTo>
                  <a:cubicBezTo>
                    <a:pt x="491" y="350"/>
                    <a:pt x="507" y="340"/>
                    <a:pt x="522" y="340"/>
                  </a:cubicBezTo>
                  <a:cubicBezTo>
                    <a:pt x="533" y="340"/>
                    <a:pt x="543" y="345"/>
                    <a:pt x="548" y="359"/>
                  </a:cubicBezTo>
                  <a:cubicBezTo>
                    <a:pt x="524" y="287"/>
                    <a:pt x="488" y="204"/>
                    <a:pt x="488" y="132"/>
                  </a:cubicBezTo>
                  <a:lnTo>
                    <a:pt x="488" y="132"/>
                  </a:lnTo>
                  <a:cubicBezTo>
                    <a:pt x="560" y="180"/>
                    <a:pt x="524" y="251"/>
                    <a:pt x="548" y="311"/>
                  </a:cubicBezTo>
                  <a:cubicBezTo>
                    <a:pt x="548" y="293"/>
                    <a:pt x="548" y="284"/>
                    <a:pt x="549" y="284"/>
                  </a:cubicBezTo>
                  <a:cubicBezTo>
                    <a:pt x="551" y="284"/>
                    <a:pt x="554" y="293"/>
                    <a:pt x="560" y="311"/>
                  </a:cubicBezTo>
                  <a:cubicBezTo>
                    <a:pt x="560" y="299"/>
                    <a:pt x="572" y="204"/>
                    <a:pt x="595" y="180"/>
                  </a:cubicBezTo>
                  <a:cubicBezTo>
                    <a:pt x="595" y="251"/>
                    <a:pt x="655" y="239"/>
                    <a:pt x="667" y="299"/>
                  </a:cubicBezTo>
                  <a:cubicBezTo>
                    <a:pt x="667" y="303"/>
                    <a:pt x="667" y="304"/>
                    <a:pt x="668" y="304"/>
                  </a:cubicBezTo>
                  <a:cubicBezTo>
                    <a:pt x="675" y="304"/>
                    <a:pt x="701" y="233"/>
                    <a:pt x="691" y="233"/>
                  </a:cubicBezTo>
                  <a:cubicBezTo>
                    <a:pt x="688" y="233"/>
                    <a:pt x="680" y="242"/>
                    <a:pt x="667" y="263"/>
                  </a:cubicBezTo>
                  <a:cubicBezTo>
                    <a:pt x="667" y="207"/>
                    <a:pt x="688" y="172"/>
                    <a:pt x="721" y="138"/>
                  </a:cubicBezTo>
                  <a:lnTo>
                    <a:pt x="721" y="138"/>
                  </a:lnTo>
                  <a:cubicBezTo>
                    <a:pt x="725" y="140"/>
                    <a:pt x="739" y="141"/>
                    <a:pt x="755" y="141"/>
                  </a:cubicBezTo>
                  <a:cubicBezTo>
                    <a:pt x="780" y="141"/>
                    <a:pt x="810" y="138"/>
                    <a:pt x="810" y="132"/>
                  </a:cubicBezTo>
                  <a:lnTo>
                    <a:pt x="810" y="132"/>
                  </a:lnTo>
                  <a:cubicBezTo>
                    <a:pt x="815" y="220"/>
                    <a:pt x="809" y="246"/>
                    <a:pt x="800" y="246"/>
                  </a:cubicBezTo>
                  <a:cubicBezTo>
                    <a:pt x="787" y="246"/>
                    <a:pt x="764" y="192"/>
                    <a:pt x="750" y="192"/>
                  </a:cubicBezTo>
                  <a:cubicBezTo>
                    <a:pt x="767" y="200"/>
                    <a:pt x="766" y="209"/>
                    <a:pt x="756" y="209"/>
                  </a:cubicBezTo>
                  <a:cubicBezTo>
                    <a:pt x="751" y="209"/>
                    <a:pt x="745" y="207"/>
                    <a:pt x="738" y="204"/>
                  </a:cubicBezTo>
                  <a:lnTo>
                    <a:pt x="738" y="204"/>
                  </a:lnTo>
                  <a:cubicBezTo>
                    <a:pt x="762" y="228"/>
                    <a:pt x="786" y="251"/>
                    <a:pt x="810" y="263"/>
                  </a:cubicBezTo>
                  <a:cubicBezTo>
                    <a:pt x="810" y="264"/>
                    <a:pt x="810" y="264"/>
                    <a:pt x="810" y="264"/>
                  </a:cubicBezTo>
                  <a:cubicBezTo>
                    <a:pt x="814" y="264"/>
                    <a:pt x="852" y="177"/>
                    <a:pt x="878" y="177"/>
                  </a:cubicBezTo>
                  <a:cubicBezTo>
                    <a:pt x="884" y="177"/>
                    <a:pt x="889" y="181"/>
                    <a:pt x="893" y="192"/>
                  </a:cubicBezTo>
                  <a:cubicBezTo>
                    <a:pt x="897" y="195"/>
                    <a:pt x="898" y="198"/>
                    <a:pt x="899" y="201"/>
                  </a:cubicBezTo>
                  <a:lnTo>
                    <a:pt x="899" y="201"/>
                  </a:lnTo>
                  <a:cubicBezTo>
                    <a:pt x="925" y="195"/>
                    <a:pt x="961" y="179"/>
                    <a:pt x="976" y="132"/>
                  </a:cubicBezTo>
                  <a:lnTo>
                    <a:pt x="976" y="132"/>
                  </a:lnTo>
                  <a:cubicBezTo>
                    <a:pt x="953" y="144"/>
                    <a:pt x="941" y="156"/>
                    <a:pt x="929" y="168"/>
                  </a:cubicBezTo>
                  <a:cubicBezTo>
                    <a:pt x="929" y="144"/>
                    <a:pt x="929" y="120"/>
                    <a:pt x="917" y="97"/>
                  </a:cubicBezTo>
                  <a:cubicBezTo>
                    <a:pt x="905" y="120"/>
                    <a:pt x="857" y="144"/>
                    <a:pt x="845" y="156"/>
                  </a:cubicBezTo>
                  <a:cubicBezTo>
                    <a:pt x="852" y="136"/>
                    <a:pt x="855" y="128"/>
                    <a:pt x="852" y="128"/>
                  </a:cubicBezTo>
                  <a:cubicBezTo>
                    <a:pt x="850" y="128"/>
                    <a:pt x="844" y="134"/>
                    <a:pt x="834" y="144"/>
                  </a:cubicBezTo>
                  <a:cubicBezTo>
                    <a:pt x="834" y="120"/>
                    <a:pt x="834" y="97"/>
                    <a:pt x="857" y="85"/>
                  </a:cubicBezTo>
                  <a:cubicBezTo>
                    <a:pt x="791" y="63"/>
                    <a:pt x="624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7333;p43">
              <a:extLst>
                <a:ext uri="{FF2B5EF4-FFF2-40B4-BE49-F238E27FC236}">
                  <a16:creationId xmlns:a16="http://schemas.microsoft.com/office/drawing/2014/main" id="{29D4298B-B2BF-462C-8105-13EDD610A29B}"/>
                </a:ext>
              </a:extLst>
            </p:cNvPr>
            <p:cNvSpPr/>
            <p:nvPr/>
          </p:nvSpPr>
          <p:spPr>
            <a:xfrm>
              <a:off x="1909450" y="28091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3"/>
                  </a:move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7334;p43">
              <a:extLst>
                <a:ext uri="{FF2B5EF4-FFF2-40B4-BE49-F238E27FC236}">
                  <a16:creationId xmlns:a16="http://schemas.microsoft.com/office/drawing/2014/main" id="{BAC82B3B-C83D-4D5A-8AB4-B73611CF0345}"/>
                </a:ext>
              </a:extLst>
            </p:cNvPr>
            <p:cNvSpPr/>
            <p:nvPr/>
          </p:nvSpPr>
          <p:spPr>
            <a:xfrm>
              <a:off x="1921650" y="2787975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6" y="0"/>
                  </a:moveTo>
                  <a:cubicBezTo>
                    <a:pt x="1" y="12"/>
                    <a:pt x="36" y="0"/>
                    <a:pt x="36" y="0"/>
                  </a:cubicBezTo>
                  <a:cubicBezTo>
                    <a:pt x="36" y="0"/>
                    <a:pt x="2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7335;p43">
              <a:extLst>
                <a:ext uri="{FF2B5EF4-FFF2-40B4-BE49-F238E27FC236}">
                  <a16:creationId xmlns:a16="http://schemas.microsoft.com/office/drawing/2014/main" id="{CC90D006-3839-466C-983E-EA9E29A4D844}"/>
                </a:ext>
              </a:extLst>
            </p:cNvPr>
            <p:cNvSpPr/>
            <p:nvPr/>
          </p:nvSpPr>
          <p:spPr>
            <a:xfrm>
              <a:off x="1921950" y="279310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7336;p43">
              <a:extLst>
                <a:ext uri="{FF2B5EF4-FFF2-40B4-BE49-F238E27FC236}">
                  <a16:creationId xmlns:a16="http://schemas.microsoft.com/office/drawing/2014/main" id="{F9320DC8-77E4-42A6-A953-0DA21BE916C7}"/>
                </a:ext>
              </a:extLst>
            </p:cNvPr>
            <p:cNvSpPr/>
            <p:nvPr/>
          </p:nvSpPr>
          <p:spPr>
            <a:xfrm>
              <a:off x="1921200" y="2790025"/>
              <a:ext cx="1075" cy="650"/>
            </a:xfrm>
            <a:custGeom>
              <a:avLst/>
              <a:gdLst/>
              <a:ahLst/>
              <a:cxnLst/>
              <a:rect l="l" t="t" r="r" b="b"/>
              <a:pathLst>
                <a:path w="43" h="26" extrusionOk="0">
                  <a:moveTo>
                    <a:pt x="18" y="0"/>
                  </a:moveTo>
                  <a:cubicBezTo>
                    <a:pt x="15" y="0"/>
                    <a:pt x="12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7" y="2"/>
                  </a:lnTo>
                  <a:cubicBezTo>
                    <a:pt x="4" y="8"/>
                    <a:pt x="3" y="11"/>
                    <a:pt x="3" y="12"/>
                  </a:cubicBezTo>
                  <a:lnTo>
                    <a:pt x="3" y="12"/>
                  </a:lnTo>
                  <a:cubicBezTo>
                    <a:pt x="1" y="22"/>
                    <a:pt x="3" y="26"/>
                    <a:pt x="8" y="26"/>
                  </a:cubicBezTo>
                  <a:cubicBezTo>
                    <a:pt x="19" y="26"/>
                    <a:pt x="42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7337;p43">
              <a:extLst>
                <a:ext uri="{FF2B5EF4-FFF2-40B4-BE49-F238E27FC236}">
                  <a16:creationId xmlns:a16="http://schemas.microsoft.com/office/drawing/2014/main" id="{094625BE-CB22-4454-99D9-E83CB46A7D47}"/>
                </a:ext>
              </a:extLst>
            </p:cNvPr>
            <p:cNvSpPr/>
            <p:nvPr/>
          </p:nvSpPr>
          <p:spPr>
            <a:xfrm>
              <a:off x="1921650" y="27906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"/>
                    <a:pt x="13" y="1"/>
                    <a:pt x="13" y="12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7338;p43">
              <a:extLst>
                <a:ext uri="{FF2B5EF4-FFF2-40B4-BE49-F238E27FC236}">
                  <a16:creationId xmlns:a16="http://schemas.microsoft.com/office/drawing/2014/main" id="{90311680-79FE-4BE6-97FD-A327B870430A}"/>
                </a:ext>
              </a:extLst>
            </p:cNvPr>
            <p:cNvSpPr/>
            <p:nvPr/>
          </p:nvSpPr>
          <p:spPr>
            <a:xfrm>
              <a:off x="1919450" y="27869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41" y="0"/>
                  </a:moveTo>
                  <a:cubicBezTo>
                    <a:pt x="33" y="0"/>
                    <a:pt x="1" y="30"/>
                    <a:pt x="29" y="30"/>
                  </a:cubicBezTo>
                  <a:cubicBezTo>
                    <a:pt x="29" y="30"/>
                    <a:pt x="38" y="4"/>
                    <a:pt x="40" y="4"/>
                  </a:cubicBezTo>
                  <a:cubicBezTo>
                    <a:pt x="41" y="4"/>
                    <a:pt x="41" y="5"/>
                    <a:pt x="41" y="7"/>
                  </a:cubicBezTo>
                  <a:cubicBezTo>
                    <a:pt x="44" y="2"/>
                    <a:pt x="4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7339;p43">
              <a:extLst>
                <a:ext uri="{FF2B5EF4-FFF2-40B4-BE49-F238E27FC236}">
                  <a16:creationId xmlns:a16="http://schemas.microsoft.com/office/drawing/2014/main" id="{EEECE181-788D-4587-B6FD-C05DC7FF9D0D}"/>
                </a:ext>
              </a:extLst>
            </p:cNvPr>
            <p:cNvSpPr/>
            <p:nvPr/>
          </p:nvSpPr>
          <p:spPr>
            <a:xfrm>
              <a:off x="1920475" y="2791275"/>
              <a:ext cx="300" cy="900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1"/>
                  </a:moveTo>
                  <a:cubicBezTo>
                    <a:pt x="10" y="1"/>
                    <a:pt x="0" y="27"/>
                    <a:pt x="0" y="35"/>
                  </a:cubicBezTo>
                  <a:cubicBezTo>
                    <a:pt x="9" y="9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7340;p43">
              <a:extLst>
                <a:ext uri="{FF2B5EF4-FFF2-40B4-BE49-F238E27FC236}">
                  <a16:creationId xmlns:a16="http://schemas.microsoft.com/office/drawing/2014/main" id="{A9836A5E-631A-4B50-A94B-3B2B10C66717}"/>
                </a:ext>
              </a:extLst>
            </p:cNvPr>
            <p:cNvSpPr/>
            <p:nvPr/>
          </p:nvSpPr>
          <p:spPr>
            <a:xfrm>
              <a:off x="1919575" y="279077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4" y="1"/>
                  </a:moveTo>
                  <a:cubicBezTo>
                    <a:pt x="2" y="1"/>
                    <a:pt x="0" y="5"/>
                    <a:pt x="0" y="19"/>
                  </a:cubicBezTo>
                  <a:cubicBezTo>
                    <a:pt x="8" y="1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7341;p43">
              <a:extLst>
                <a:ext uri="{FF2B5EF4-FFF2-40B4-BE49-F238E27FC236}">
                  <a16:creationId xmlns:a16="http://schemas.microsoft.com/office/drawing/2014/main" id="{14B436D0-DA00-4438-9193-AAC9AF5C5345}"/>
                </a:ext>
              </a:extLst>
            </p:cNvPr>
            <p:cNvSpPr/>
            <p:nvPr/>
          </p:nvSpPr>
          <p:spPr>
            <a:xfrm>
              <a:off x="1919575" y="2791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0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7342;p43">
              <a:extLst>
                <a:ext uri="{FF2B5EF4-FFF2-40B4-BE49-F238E27FC236}">
                  <a16:creationId xmlns:a16="http://schemas.microsoft.com/office/drawing/2014/main" id="{FC5F2E8D-8D12-4FEA-AB43-076DBFBD3C3D}"/>
                </a:ext>
              </a:extLst>
            </p:cNvPr>
            <p:cNvSpPr/>
            <p:nvPr/>
          </p:nvSpPr>
          <p:spPr>
            <a:xfrm>
              <a:off x="1916000" y="2789450"/>
              <a:ext cx="325" cy="475"/>
            </a:xfrm>
            <a:custGeom>
              <a:avLst/>
              <a:gdLst/>
              <a:ahLst/>
              <a:cxnLst/>
              <a:rect l="l" t="t" r="r" b="b"/>
              <a:pathLst>
                <a:path w="13" h="1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13"/>
                    <a:pt x="1" y="19"/>
                    <a:pt x="4" y="19"/>
                  </a:cubicBezTo>
                  <a:cubicBezTo>
                    <a:pt x="6" y="19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7343;p43">
              <a:extLst>
                <a:ext uri="{FF2B5EF4-FFF2-40B4-BE49-F238E27FC236}">
                  <a16:creationId xmlns:a16="http://schemas.microsoft.com/office/drawing/2014/main" id="{9C60E8B4-D585-49E3-9453-20048ABB2341}"/>
                </a:ext>
              </a:extLst>
            </p:cNvPr>
            <p:cNvSpPr/>
            <p:nvPr/>
          </p:nvSpPr>
          <p:spPr>
            <a:xfrm>
              <a:off x="1916800" y="2791300"/>
              <a:ext cx="250" cy="675"/>
            </a:xfrm>
            <a:custGeom>
              <a:avLst/>
              <a:gdLst/>
              <a:ahLst/>
              <a:cxnLst/>
              <a:rect l="l" t="t" r="r" b="b"/>
              <a:pathLst>
                <a:path w="10" h="27" extrusionOk="0">
                  <a:moveTo>
                    <a:pt x="1" y="0"/>
                  </a:moveTo>
                  <a:cubicBezTo>
                    <a:pt x="0" y="0"/>
                    <a:pt x="1" y="6"/>
                    <a:pt x="4" y="22"/>
                  </a:cubicBezTo>
                  <a:cubicBezTo>
                    <a:pt x="6" y="25"/>
                    <a:pt x="7" y="27"/>
                    <a:pt x="7" y="27"/>
                  </a:cubicBezTo>
                  <a:cubicBezTo>
                    <a:pt x="9" y="2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7344;p43">
              <a:extLst>
                <a:ext uri="{FF2B5EF4-FFF2-40B4-BE49-F238E27FC236}">
                  <a16:creationId xmlns:a16="http://schemas.microsoft.com/office/drawing/2014/main" id="{348145F1-61C2-43F0-A6BE-C8F4A138AF70}"/>
                </a:ext>
              </a:extLst>
            </p:cNvPr>
            <p:cNvSpPr/>
            <p:nvPr/>
          </p:nvSpPr>
          <p:spPr>
            <a:xfrm>
              <a:off x="1915400" y="2791850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25" y="0"/>
                  </a:moveTo>
                  <a:cubicBezTo>
                    <a:pt x="25" y="12"/>
                    <a:pt x="1" y="24"/>
                    <a:pt x="13" y="24"/>
                  </a:cubicBezTo>
                  <a:cubicBezTo>
                    <a:pt x="13" y="12"/>
                    <a:pt x="36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7345;p43">
              <a:extLst>
                <a:ext uri="{FF2B5EF4-FFF2-40B4-BE49-F238E27FC236}">
                  <a16:creationId xmlns:a16="http://schemas.microsoft.com/office/drawing/2014/main" id="{B62DD758-494B-4D67-8E25-FFB15445C4E3}"/>
                </a:ext>
              </a:extLst>
            </p:cNvPr>
            <p:cNvSpPr/>
            <p:nvPr/>
          </p:nvSpPr>
          <p:spPr>
            <a:xfrm>
              <a:off x="1911300" y="2789300"/>
              <a:ext cx="250" cy="1375"/>
            </a:xfrm>
            <a:custGeom>
              <a:avLst/>
              <a:gdLst/>
              <a:ahLst/>
              <a:cxnLst/>
              <a:rect l="l" t="t" r="r" b="b"/>
              <a:pathLst>
                <a:path w="10" h="55" extrusionOk="0">
                  <a:moveTo>
                    <a:pt x="1" y="1"/>
                  </a:moveTo>
                  <a:cubicBezTo>
                    <a:pt x="1" y="1"/>
                    <a:pt x="4" y="22"/>
                    <a:pt x="10" y="55"/>
                  </a:cubicBezTo>
                  <a:cubicBezTo>
                    <a:pt x="4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7346;p43">
              <a:extLst>
                <a:ext uri="{FF2B5EF4-FFF2-40B4-BE49-F238E27FC236}">
                  <a16:creationId xmlns:a16="http://schemas.microsoft.com/office/drawing/2014/main" id="{7552E1A5-FA34-4DB7-B99C-0418E4BE278C}"/>
                </a:ext>
              </a:extLst>
            </p:cNvPr>
            <p:cNvSpPr/>
            <p:nvPr/>
          </p:nvSpPr>
          <p:spPr>
            <a:xfrm>
              <a:off x="1909150" y="2794525"/>
              <a:ext cx="375" cy="925"/>
            </a:xfrm>
            <a:custGeom>
              <a:avLst/>
              <a:gdLst/>
              <a:ahLst/>
              <a:cxnLst/>
              <a:rect l="l" t="t" r="r" b="b"/>
              <a:pathLst>
                <a:path w="15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4"/>
                    <a:pt x="2" y="7"/>
                    <a:pt x="3" y="8"/>
                  </a:cubicBezTo>
                  <a:lnTo>
                    <a:pt x="3" y="8"/>
                  </a:lnTo>
                  <a:cubicBezTo>
                    <a:pt x="9" y="25"/>
                    <a:pt x="14" y="37"/>
                    <a:pt x="14" y="37"/>
                  </a:cubicBezTo>
                  <a:cubicBezTo>
                    <a:pt x="15" y="37"/>
                    <a:pt x="12" y="29"/>
                    <a:pt x="4" y="9"/>
                  </a:cubicBezTo>
                  <a:lnTo>
                    <a:pt x="4" y="9"/>
                  </a:lnTo>
                  <a:cubicBezTo>
                    <a:pt x="4" y="9"/>
                    <a:pt x="5" y="9"/>
                    <a:pt x="5" y="9"/>
                  </a:cubicBezTo>
                  <a:cubicBezTo>
                    <a:pt x="7" y="9"/>
                    <a:pt x="7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7347;p43">
              <a:extLst>
                <a:ext uri="{FF2B5EF4-FFF2-40B4-BE49-F238E27FC236}">
                  <a16:creationId xmlns:a16="http://schemas.microsoft.com/office/drawing/2014/main" id="{7156CEAE-7B4B-45E7-A0C3-C40C769793DB}"/>
                </a:ext>
              </a:extLst>
            </p:cNvPr>
            <p:cNvSpPr/>
            <p:nvPr/>
          </p:nvSpPr>
          <p:spPr>
            <a:xfrm>
              <a:off x="1929200" y="2803150"/>
              <a:ext cx="525" cy="375"/>
            </a:xfrm>
            <a:custGeom>
              <a:avLst/>
              <a:gdLst/>
              <a:ahLst/>
              <a:cxnLst/>
              <a:rect l="l" t="t" r="r" b="b"/>
              <a:pathLst>
                <a:path w="21" h="15" extrusionOk="0">
                  <a:moveTo>
                    <a:pt x="20" y="1"/>
                  </a:moveTo>
                  <a:cubicBezTo>
                    <a:pt x="5" y="11"/>
                    <a:pt x="1" y="14"/>
                    <a:pt x="1" y="14"/>
                  </a:cubicBezTo>
                  <a:cubicBezTo>
                    <a:pt x="3" y="14"/>
                    <a:pt x="13" y="7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7348;p43">
              <a:extLst>
                <a:ext uri="{FF2B5EF4-FFF2-40B4-BE49-F238E27FC236}">
                  <a16:creationId xmlns:a16="http://schemas.microsoft.com/office/drawing/2014/main" id="{2021FC32-985C-4293-BB99-6F91BB9C4BB6}"/>
                </a:ext>
              </a:extLst>
            </p:cNvPr>
            <p:cNvSpPr/>
            <p:nvPr/>
          </p:nvSpPr>
          <p:spPr>
            <a:xfrm>
              <a:off x="1928500" y="2802550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1" y="1"/>
                  </a:moveTo>
                  <a:cubicBezTo>
                    <a:pt x="1" y="1"/>
                    <a:pt x="48" y="25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7349;p43">
              <a:extLst>
                <a:ext uri="{FF2B5EF4-FFF2-40B4-BE49-F238E27FC236}">
                  <a16:creationId xmlns:a16="http://schemas.microsoft.com/office/drawing/2014/main" id="{4462B3BA-8103-45DF-B27F-813BB97C6BB9}"/>
                </a:ext>
              </a:extLst>
            </p:cNvPr>
            <p:cNvSpPr/>
            <p:nvPr/>
          </p:nvSpPr>
          <p:spPr>
            <a:xfrm>
              <a:off x="1907075" y="2804050"/>
              <a:ext cx="1200" cy="625"/>
            </a:xfrm>
            <a:custGeom>
              <a:avLst/>
              <a:gdLst/>
              <a:ahLst/>
              <a:cxnLst/>
              <a:rect l="l" t="t" r="r" b="b"/>
              <a:pathLst>
                <a:path w="48" h="25" extrusionOk="0">
                  <a:moveTo>
                    <a:pt x="0" y="24"/>
                  </a:moveTo>
                  <a:cubicBezTo>
                    <a:pt x="48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7350;p43">
              <a:extLst>
                <a:ext uri="{FF2B5EF4-FFF2-40B4-BE49-F238E27FC236}">
                  <a16:creationId xmlns:a16="http://schemas.microsoft.com/office/drawing/2014/main" id="{AAA4E196-A6CF-4726-BEDF-0BE3B55FB55A}"/>
                </a:ext>
              </a:extLst>
            </p:cNvPr>
            <p:cNvSpPr/>
            <p:nvPr/>
          </p:nvSpPr>
          <p:spPr>
            <a:xfrm>
              <a:off x="1907075" y="2806725"/>
              <a:ext cx="625" cy="375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4" y="0"/>
                  </a:moveTo>
                  <a:lnTo>
                    <a:pt x="24" y="0"/>
                  </a:lnTo>
                  <a:cubicBezTo>
                    <a:pt x="10" y="7"/>
                    <a:pt x="1" y="14"/>
                    <a:pt x="2" y="14"/>
                  </a:cubicBezTo>
                  <a:cubicBezTo>
                    <a:pt x="2" y="14"/>
                    <a:pt x="9" y="1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7351;p43">
              <a:extLst>
                <a:ext uri="{FF2B5EF4-FFF2-40B4-BE49-F238E27FC236}">
                  <a16:creationId xmlns:a16="http://schemas.microsoft.com/office/drawing/2014/main" id="{10ADD9BA-EFEE-4CF5-879B-17A32F4F6918}"/>
                </a:ext>
              </a:extLst>
            </p:cNvPr>
            <p:cNvSpPr/>
            <p:nvPr/>
          </p:nvSpPr>
          <p:spPr>
            <a:xfrm>
              <a:off x="1908850" y="2807325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1" y="3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7352;p43">
              <a:extLst>
                <a:ext uri="{FF2B5EF4-FFF2-40B4-BE49-F238E27FC236}">
                  <a16:creationId xmlns:a16="http://schemas.microsoft.com/office/drawing/2014/main" id="{E718BF62-B6B5-4ADA-BB3A-2CF9BCEABB0C}"/>
                </a:ext>
              </a:extLst>
            </p:cNvPr>
            <p:cNvSpPr/>
            <p:nvPr/>
          </p:nvSpPr>
          <p:spPr>
            <a:xfrm>
              <a:off x="1943675" y="2450125"/>
              <a:ext cx="325" cy="3000"/>
            </a:xfrm>
            <a:custGeom>
              <a:avLst/>
              <a:gdLst/>
              <a:ahLst/>
              <a:cxnLst/>
              <a:rect l="l" t="t" r="r" b="b"/>
              <a:pathLst>
                <a:path w="13" h="120" extrusionOk="0">
                  <a:moveTo>
                    <a:pt x="13" y="1"/>
                  </a:moveTo>
                  <a:cubicBezTo>
                    <a:pt x="1" y="48"/>
                    <a:pt x="13" y="96"/>
                    <a:pt x="13" y="120"/>
                  </a:cubicBezTo>
                  <a:cubicBezTo>
                    <a:pt x="13" y="84"/>
                    <a:pt x="13" y="37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7353;p43">
              <a:extLst>
                <a:ext uri="{FF2B5EF4-FFF2-40B4-BE49-F238E27FC236}">
                  <a16:creationId xmlns:a16="http://schemas.microsoft.com/office/drawing/2014/main" id="{E419C652-97D8-4D40-A380-BE0E909707A6}"/>
                </a:ext>
              </a:extLst>
            </p:cNvPr>
            <p:cNvSpPr/>
            <p:nvPr/>
          </p:nvSpPr>
          <p:spPr>
            <a:xfrm>
              <a:off x="1943500" y="2449675"/>
              <a:ext cx="200" cy="1250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6" y="0"/>
                  </a:moveTo>
                  <a:cubicBezTo>
                    <a:pt x="4" y="0"/>
                    <a:pt x="1" y="49"/>
                    <a:pt x="3" y="49"/>
                  </a:cubicBezTo>
                  <a:cubicBezTo>
                    <a:pt x="4" y="49"/>
                    <a:pt x="6" y="44"/>
                    <a:pt x="8" y="31"/>
                  </a:cubicBezTo>
                  <a:cubicBezTo>
                    <a:pt x="8" y="8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7354;p43">
              <a:extLst>
                <a:ext uri="{FF2B5EF4-FFF2-40B4-BE49-F238E27FC236}">
                  <a16:creationId xmlns:a16="http://schemas.microsoft.com/office/drawing/2014/main" id="{65C8756D-0284-4288-89D4-67E6B2099900}"/>
                </a:ext>
              </a:extLst>
            </p:cNvPr>
            <p:cNvSpPr/>
            <p:nvPr/>
          </p:nvSpPr>
          <p:spPr>
            <a:xfrm>
              <a:off x="1942800" y="2458475"/>
              <a:ext cx="1500" cy="4475"/>
            </a:xfrm>
            <a:custGeom>
              <a:avLst/>
              <a:gdLst/>
              <a:ahLst/>
              <a:cxnLst/>
              <a:rect l="l" t="t" r="r" b="b"/>
              <a:pathLst>
                <a:path w="60" h="179" extrusionOk="0">
                  <a:moveTo>
                    <a:pt x="36" y="0"/>
                  </a:moveTo>
                  <a:cubicBezTo>
                    <a:pt x="36" y="0"/>
                    <a:pt x="25" y="96"/>
                    <a:pt x="14" y="96"/>
                  </a:cubicBezTo>
                  <a:cubicBezTo>
                    <a:pt x="13" y="96"/>
                    <a:pt x="13" y="96"/>
                    <a:pt x="12" y="95"/>
                  </a:cubicBezTo>
                  <a:lnTo>
                    <a:pt x="12" y="95"/>
                  </a:lnTo>
                  <a:cubicBezTo>
                    <a:pt x="12" y="95"/>
                    <a:pt x="12" y="95"/>
                    <a:pt x="12" y="95"/>
                  </a:cubicBezTo>
                  <a:lnTo>
                    <a:pt x="12" y="95"/>
                  </a:lnTo>
                  <a:cubicBezTo>
                    <a:pt x="12" y="95"/>
                    <a:pt x="12" y="95"/>
                    <a:pt x="12" y="95"/>
                  </a:cubicBezTo>
                  <a:lnTo>
                    <a:pt x="12" y="95"/>
                  </a:lnTo>
                  <a:cubicBezTo>
                    <a:pt x="0" y="155"/>
                    <a:pt x="0" y="179"/>
                    <a:pt x="36" y="179"/>
                  </a:cubicBezTo>
                  <a:cubicBezTo>
                    <a:pt x="60" y="119"/>
                    <a:pt x="36" y="6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7355;p43">
              <a:extLst>
                <a:ext uri="{FF2B5EF4-FFF2-40B4-BE49-F238E27FC236}">
                  <a16:creationId xmlns:a16="http://schemas.microsoft.com/office/drawing/2014/main" id="{C511E3C0-A662-4851-95D0-41F93B15F8FC}"/>
                </a:ext>
              </a:extLst>
            </p:cNvPr>
            <p:cNvSpPr/>
            <p:nvPr/>
          </p:nvSpPr>
          <p:spPr>
            <a:xfrm>
              <a:off x="1944575" y="2462925"/>
              <a:ext cx="325" cy="1825"/>
            </a:xfrm>
            <a:custGeom>
              <a:avLst/>
              <a:gdLst/>
              <a:ahLst/>
              <a:cxnLst/>
              <a:rect l="l" t="t" r="r" b="b"/>
              <a:pathLst>
                <a:path w="13" h="73" extrusionOk="0">
                  <a:moveTo>
                    <a:pt x="1" y="1"/>
                  </a:moveTo>
                  <a:cubicBezTo>
                    <a:pt x="1" y="13"/>
                    <a:pt x="1" y="37"/>
                    <a:pt x="12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7356;p43">
              <a:extLst>
                <a:ext uri="{FF2B5EF4-FFF2-40B4-BE49-F238E27FC236}">
                  <a16:creationId xmlns:a16="http://schemas.microsoft.com/office/drawing/2014/main" id="{525F5864-5378-43E3-BA34-534ED9F19621}"/>
                </a:ext>
              </a:extLst>
            </p:cNvPr>
            <p:cNvSpPr/>
            <p:nvPr/>
          </p:nvSpPr>
          <p:spPr>
            <a:xfrm>
              <a:off x="1944275" y="2459375"/>
              <a:ext cx="625" cy="3575"/>
            </a:xfrm>
            <a:custGeom>
              <a:avLst/>
              <a:gdLst/>
              <a:ahLst/>
              <a:cxnLst/>
              <a:rect l="l" t="t" r="r" b="b"/>
              <a:pathLst>
                <a:path w="2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48"/>
                    <a:pt x="13" y="95"/>
                    <a:pt x="13" y="143"/>
                  </a:cubicBezTo>
                  <a:cubicBezTo>
                    <a:pt x="24" y="107"/>
                    <a:pt x="13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7357;p43">
              <a:extLst>
                <a:ext uri="{FF2B5EF4-FFF2-40B4-BE49-F238E27FC236}">
                  <a16:creationId xmlns:a16="http://schemas.microsoft.com/office/drawing/2014/main" id="{93F03F96-C4E5-42BB-BC05-C179F5984D1C}"/>
                </a:ext>
              </a:extLst>
            </p:cNvPr>
            <p:cNvSpPr/>
            <p:nvPr/>
          </p:nvSpPr>
          <p:spPr>
            <a:xfrm>
              <a:off x="1943375" y="2477525"/>
              <a:ext cx="925" cy="3950"/>
            </a:xfrm>
            <a:custGeom>
              <a:avLst/>
              <a:gdLst/>
              <a:ahLst/>
              <a:cxnLst/>
              <a:rect l="l" t="t" r="r" b="b"/>
              <a:pathLst>
                <a:path w="37" h="158" extrusionOk="0">
                  <a:moveTo>
                    <a:pt x="25" y="0"/>
                  </a:moveTo>
                  <a:cubicBezTo>
                    <a:pt x="25" y="60"/>
                    <a:pt x="25" y="107"/>
                    <a:pt x="1" y="155"/>
                  </a:cubicBezTo>
                  <a:cubicBezTo>
                    <a:pt x="3" y="157"/>
                    <a:pt x="6" y="157"/>
                    <a:pt x="8" y="157"/>
                  </a:cubicBezTo>
                  <a:cubicBezTo>
                    <a:pt x="37" y="157"/>
                    <a:pt x="36" y="1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7358;p43">
              <a:extLst>
                <a:ext uri="{FF2B5EF4-FFF2-40B4-BE49-F238E27FC236}">
                  <a16:creationId xmlns:a16="http://schemas.microsoft.com/office/drawing/2014/main" id="{F3E5F3C4-9854-4868-BA05-A00A49790760}"/>
                </a:ext>
              </a:extLst>
            </p:cNvPr>
            <p:cNvSpPr/>
            <p:nvPr/>
          </p:nvSpPr>
          <p:spPr>
            <a:xfrm>
              <a:off x="1944275" y="2479900"/>
              <a:ext cx="625" cy="3600"/>
            </a:xfrm>
            <a:custGeom>
              <a:avLst/>
              <a:gdLst/>
              <a:ahLst/>
              <a:cxnLst/>
              <a:rect l="l" t="t" r="r" b="b"/>
              <a:pathLst>
                <a:path w="25" h="144" extrusionOk="0">
                  <a:moveTo>
                    <a:pt x="1" y="0"/>
                  </a:moveTo>
                  <a:lnTo>
                    <a:pt x="24" y="143"/>
                  </a:lnTo>
                  <a:cubicBezTo>
                    <a:pt x="24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7359;p43">
              <a:extLst>
                <a:ext uri="{FF2B5EF4-FFF2-40B4-BE49-F238E27FC236}">
                  <a16:creationId xmlns:a16="http://schemas.microsoft.com/office/drawing/2014/main" id="{97346412-8D41-43E0-A87A-838F5B9F08DB}"/>
                </a:ext>
              </a:extLst>
            </p:cNvPr>
            <p:cNvSpPr/>
            <p:nvPr/>
          </p:nvSpPr>
          <p:spPr>
            <a:xfrm>
              <a:off x="1943100" y="2492700"/>
              <a:ext cx="600" cy="3300"/>
            </a:xfrm>
            <a:custGeom>
              <a:avLst/>
              <a:gdLst/>
              <a:ahLst/>
              <a:cxnLst/>
              <a:rect l="l" t="t" r="r" b="b"/>
              <a:pathLst>
                <a:path w="24" h="132" extrusionOk="0">
                  <a:moveTo>
                    <a:pt x="0" y="0"/>
                  </a:moveTo>
                  <a:cubicBezTo>
                    <a:pt x="0" y="48"/>
                    <a:pt x="12" y="96"/>
                    <a:pt x="24" y="131"/>
                  </a:cubicBezTo>
                  <a:cubicBezTo>
                    <a:pt x="12" y="84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7360;p43">
              <a:extLst>
                <a:ext uri="{FF2B5EF4-FFF2-40B4-BE49-F238E27FC236}">
                  <a16:creationId xmlns:a16="http://schemas.microsoft.com/office/drawing/2014/main" id="{567EA745-FF04-4107-92C0-493232E26FF3}"/>
                </a:ext>
              </a:extLst>
            </p:cNvPr>
            <p:cNvSpPr/>
            <p:nvPr/>
          </p:nvSpPr>
          <p:spPr>
            <a:xfrm>
              <a:off x="1942500" y="2503100"/>
              <a:ext cx="1200" cy="7175"/>
            </a:xfrm>
            <a:custGeom>
              <a:avLst/>
              <a:gdLst/>
              <a:ahLst/>
              <a:cxnLst/>
              <a:rect l="l" t="t" r="r" b="b"/>
              <a:pathLst>
                <a:path w="48" h="287" extrusionOk="0">
                  <a:moveTo>
                    <a:pt x="40" y="1"/>
                  </a:moveTo>
                  <a:cubicBezTo>
                    <a:pt x="30" y="1"/>
                    <a:pt x="18" y="37"/>
                    <a:pt x="8" y="37"/>
                  </a:cubicBezTo>
                  <a:cubicBezTo>
                    <a:pt x="5" y="37"/>
                    <a:pt x="2" y="34"/>
                    <a:pt x="0" y="25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73"/>
                    <a:pt x="3" y="93"/>
                    <a:pt x="4" y="93"/>
                  </a:cubicBezTo>
                  <a:cubicBezTo>
                    <a:pt x="5" y="93"/>
                    <a:pt x="6" y="84"/>
                    <a:pt x="5" y="71"/>
                  </a:cubicBezTo>
                  <a:lnTo>
                    <a:pt x="5" y="71"/>
                  </a:lnTo>
                  <a:cubicBezTo>
                    <a:pt x="13" y="148"/>
                    <a:pt x="16" y="217"/>
                    <a:pt x="36" y="287"/>
                  </a:cubicBezTo>
                  <a:cubicBezTo>
                    <a:pt x="24" y="192"/>
                    <a:pt x="24" y="96"/>
                    <a:pt x="48" y="13"/>
                  </a:cubicBezTo>
                  <a:cubicBezTo>
                    <a:pt x="46" y="4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7361;p43">
              <a:extLst>
                <a:ext uri="{FF2B5EF4-FFF2-40B4-BE49-F238E27FC236}">
                  <a16:creationId xmlns:a16="http://schemas.microsoft.com/office/drawing/2014/main" id="{D4058705-F1FC-4FD4-9D8B-2DE4AB9A9021}"/>
                </a:ext>
              </a:extLst>
            </p:cNvPr>
            <p:cNvSpPr/>
            <p:nvPr/>
          </p:nvSpPr>
          <p:spPr>
            <a:xfrm>
              <a:off x="1944275" y="2505300"/>
              <a:ext cx="625" cy="7075"/>
            </a:xfrm>
            <a:custGeom>
              <a:avLst/>
              <a:gdLst/>
              <a:ahLst/>
              <a:cxnLst/>
              <a:rect l="l" t="t" r="r" b="b"/>
              <a:pathLst>
                <a:path w="25" h="283" extrusionOk="0">
                  <a:moveTo>
                    <a:pt x="7" y="1"/>
                  </a:moveTo>
                  <a:cubicBezTo>
                    <a:pt x="1" y="1"/>
                    <a:pt x="1" y="22"/>
                    <a:pt x="1" y="68"/>
                  </a:cubicBezTo>
                  <a:cubicBezTo>
                    <a:pt x="13" y="139"/>
                    <a:pt x="24" y="211"/>
                    <a:pt x="24" y="282"/>
                  </a:cubicBezTo>
                  <a:cubicBezTo>
                    <a:pt x="24" y="187"/>
                    <a:pt x="24" y="104"/>
                    <a:pt x="24" y="20"/>
                  </a:cubicBezTo>
                  <a:cubicBezTo>
                    <a:pt x="16" y="7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7362;p43">
              <a:extLst>
                <a:ext uri="{FF2B5EF4-FFF2-40B4-BE49-F238E27FC236}">
                  <a16:creationId xmlns:a16="http://schemas.microsoft.com/office/drawing/2014/main" id="{D9E9C7E0-CD5F-4341-8928-BB9E8D5711A0}"/>
                </a:ext>
              </a:extLst>
            </p:cNvPr>
            <p:cNvSpPr/>
            <p:nvPr/>
          </p:nvSpPr>
          <p:spPr>
            <a:xfrm>
              <a:off x="1944575" y="249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7363;p43">
              <a:extLst>
                <a:ext uri="{FF2B5EF4-FFF2-40B4-BE49-F238E27FC236}">
                  <a16:creationId xmlns:a16="http://schemas.microsoft.com/office/drawing/2014/main" id="{B5C8F320-87B2-445C-AB43-48713A5EA2A1}"/>
                </a:ext>
              </a:extLst>
            </p:cNvPr>
            <p:cNvSpPr/>
            <p:nvPr/>
          </p:nvSpPr>
          <p:spPr>
            <a:xfrm>
              <a:off x="1944875" y="253110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cubicBezTo>
                    <a:pt x="0" y="12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7364;p43">
              <a:extLst>
                <a:ext uri="{FF2B5EF4-FFF2-40B4-BE49-F238E27FC236}">
                  <a16:creationId xmlns:a16="http://schemas.microsoft.com/office/drawing/2014/main" id="{59E81105-AA82-4091-9713-11C1E23F0F1E}"/>
                </a:ext>
              </a:extLst>
            </p:cNvPr>
            <p:cNvSpPr/>
            <p:nvPr/>
          </p:nvSpPr>
          <p:spPr>
            <a:xfrm>
              <a:off x="1943975" y="2515925"/>
              <a:ext cx="625" cy="2700"/>
            </a:xfrm>
            <a:custGeom>
              <a:avLst/>
              <a:gdLst/>
              <a:ahLst/>
              <a:cxnLst/>
              <a:rect l="l" t="t" r="r" b="b"/>
              <a:pathLst>
                <a:path w="25" h="108" extrusionOk="0">
                  <a:moveTo>
                    <a:pt x="25" y="0"/>
                  </a:moveTo>
                  <a:cubicBezTo>
                    <a:pt x="13" y="36"/>
                    <a:pt x="1" y="95"/>
                    <a:pt x="1" y="107"/>
                  </a:cubicBezTo>
                  <a:cubicBezTo>
                    <a:pt x="13" y="72"/>
                    <a:pt x="13" y="3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7365;p43">
              <a:extLst>
                <a:ext uri="{FF2B5EF4-FFF2-40B4-BE49-F238E27FC236}">
                  <a16:creationId xmlns:a16="http://schemas.microsoft.com/office/drawing/2014/main" id="{A50AD2C9-59BD-45B5-8C9C-B6FA3998CE5F}"/>
                </a:ext>
              </a:extLst>
            </p:cNvPr>
            <p:cNvSpPr/>
            <p:nvPr/>
          </p:nvSpPr>
          <p:spPr>
            <a:xfrm>
              <a:off x="1944275" y="2499550"/>
              <a:ext cx="325" cy="500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" y="0"/>
                  </a:moveTo>
                  <a:cubicBezTo>
                    <a:pt x="1" y="14"/>
                    <a:pt x="1" y="20"/>
                    <a:pt x="3" y="20"/>
                  </a:cubicBezTo>
                  <a:cubicBezTo>
                    <a:pt x="5" y="20"/>
                    <a:pt x="8" y="17"/>
                    <a:pt x="13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7366;p43">
              <a:extLst>
                <a:ext uri="{FF2B5EF4-FFF2-40B4-BE49-F238E27FC236}">
                  <a16:creationId xmlns:a16="http://schemas.microsoft.com/office/drawing/2014/main" id="{1A31E5F3-F40F-460D-B669-7C0793EFDC22}"/>
                </a:ext>
              </a:extLst>
            </p:cNvPr>
            <p:cNvSpPr/>
            <p:nvPr/>
          </p:nvSpPr>
          <p:spPr>
            <a:xfrm>
              <a:off x="1944575" y="2499250"/>
              <a:ext cx="325" cy="2700"/>
            </a:xfrm>
            <a:custGeom>
              <a:avLst/>
              <a:gdLst/>
              <a:ahLst/>
              <a:cxnLst/>
              <a:rect l="l" t="t" r="r" b="b"/>
              <a:pathLst>
                <a:path w="13" h="108" extrusionOk="0">
                  <a:moveTo>
                    <a:pt x="9" y="1"/>
                  </a:moveTo>
                  <a:cubicBezTo>
                    <a:pt x="7" y="1"/>
                    <a:pt x="4" y="9"/>
                    <a:pt x="1" y="24"/>
                  </a:cubicBezTo>
                  <a:cubicBezTo>
                    <a:pt x="1" y="60"/>
                    <a:pt x="1" y="84"/>
                    <a:pt x="12" y="108"/>
                  </a:cubicBezTo>
                  <a:cubicBezTo>
                    <a:pt x="12" y="35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7367;p43">
              <a:extLst>
                <a:ext uri="{FF2B5EF4-FFF2-40B4-BE49-F238E27FC236}">
                  <a16:creationId xmlns:a16="http://schemas.microsoft.com/office/drawing/2014/main" id="{B40FB70D-09ED-46AB-A470-DF72E2F5CA79}"/>
                </a:ext>
              </a:extLst>
            </p:cNvPr>
            <p:cNvSpPr/>
            <p:nvPr/>
          </p:nvSpPr>
          <p:spPr>
            <a:xfrm>
              <a:off x="1943625" y="2523450"/>
              <a:ext cx="1275" cy="7975"/>
            </a:xfrm>
            <a:custGeom>
              <a:avLst/>
              <a:gdLst/>
              <a:ahLst/>
              <a:cxnLst/>
              <a:rect l="l" t="t" r="r" b="b"/>
              <a:pathLst>
                <a:path w="51" h="319" extrusionOk="0">
                  <a:moveTo>
                    <a:pt x="47" y="1"/>
                  </a:moveTo>
                  <a:cubicBezTo>
                    <a:pt x="35" y="1"/>
                    <a:pt x="0" y="278"/>
                    <a:pt x="50" y="318"/>
                  </a:cubicBezTo>
                  <a:cubicBezTo>
                    <a:pt x="50" y="247"/>
                    <a:pt x="50" y="32"/>
                    <a:pt x="50" y="32"/>
                  </a:cubicBezTo>
                  <a:cubicBezTo>
                    <a:pt x="50" y="10"/>
                    <a:pt x="4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7368;p43">
              <a:extLst>
                <a:ext uri="{FF2B5EF4-FFF2-40B4-BE49-F238E27FC236}">
                  <a16:creationId xmlns:a16="http://schemas.microsoft.com/office/drawing/2014/main" id="{81BF90D6-A028-42C1-8512-FD2A501CDCD6}"/>
                </a:ext>
              </a:extLst>
            </p:cNvPr>
            <p:cNvSpPr/>
            <p:nvPr/>
          </p:nvSpPr>
          <p:spPr>
            <a:xfrm>
              <a:off x="1944350" y="2531725"/>
              <a:ext cx="250" cy="3275"/>
            </a:xfrm>
            <a:custGeom>
              <a:avLst/>
              <a:gdLst/>
              <a:ahLst/>
              <a:cxnLst/>
              <a:rect l="l" t="t" r="r" b="b"/>
              <a:pathLst>
                <a:path w="10" h="131" extrusionOk="0">
                  <a:moveTo>
                    <a:pt x="8" y="1"/>
                  </a:moveTo>
                  <a:lnTo>
                    <a:pt x="8" y="1"/>
                  </a:lnTo>
                  <a:cubicBezTo>
                    <a:pt x="5" y="1"/>
                    <a:pt x="0" y="84"/>
                    <a:pt x="10" y="130"/>
                  </a:cubicBezTo>
                  <a:cubicBezTo>
                    <a:pt x="10" y="94"/>
                    <a:pt x="10" y="59"/>
                    <a:pt x="10" y="23"/>
                  </a:cubicBezTo>
                  <a:cubicBezTo>
                    <a:pt x="10" y="7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7369;p43">
              <a:extLst>
                <a:ext uri="{FF2B5EF4-FFF2-40B4-BE49-F238E27FC236}">
                  <a16:creationId xmlns:a16="http://schemas.microsoft.com/office/drawing/2014/main" id="{DB4CCED3-7823-4E2E-AE01-15FCB681B071}"/>
                </a:ext>
              </a:extLst>
            </p:cNvPr>
            <p:cNvSpPr/>
            <p:nvPr/>
          </p:nvSpPr>
          <p:spPr>
            <a:xfrm>
              <a:off x="1943675" y="254002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7" y="1"/>
                  </a:moveTo>
                  <a:cubicBezTo>
                    <a:pt x="37" y="1"/>
                    <a:pt x="1" y="12"/>
                    <a:pt x="25" y="72"/>
                  </a:cubicBezTo>
                  <a:cubicBezTo>
                    <a:pt x="25" y="48"/>
                    <a:pt x="37" y="24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7370;p43">
              <a:extLst>
                <a:ext uri="{FF2B5EF4-FFF2-40B4-BE49-F238E27FC236}">
                  <a16:creationId xmlns:a16="http://schemas.microsoft.com/office/drawing/2014/main" id="{88F7CA0F-C196-4527-9953-194C830B9EAF}"/>
                </a:ext>
              </a:extLst>
            </p:cNvPr>
            <p:cNvSpPr/>
            <p:nvPr/>
          </p:nvSpPr>
          <p:spPr>
            <a:xfrm>
              <a:off x="1854675" y="2804650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2"/>
                  </a:moveTo>
                  <a:lnTo>
                    <a:pt x="1" y="0"/>
                  </a:lnTo>
                  <a:cubicBezTo>
                    <a:pt x="1" y="36"/>
                    <a:pt x="1" y="6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7371;p43">
              <a:extLst>
                <a:ext uri="{FF2B5EF4-FFF2-40B4-BE49-F238E27FC236}">
                  <a16:creationId xmlns:a16="http://schemas.microsoft.com/office/drawing/2014/main" id="{D8652955-03FE-46EC-94EC-81815BE188C9}"/>
                </a:ext>
              </a:extLst>
            </p:cNvPr>
            <p:cNvSpPr/>
            <p:nvPr/>
          </p:nvSpPr>
          <p:spPr>
            <a:xfrm>
              <a:off x="1854975" y="2818900"/>
              <a:ext cx="325" cy="650"/>
            </a:xfrm>
            <a:custGeom>
              <a:avLst/>
              <a:gdLst/>
              <a:ahLst/>
              <a:cxnLst/>
              <a:rect l="l" t="t" r="r" b="b"/>
              <a:pathLst>
                <a:path w="13" h="26" extrusionOk="0">
                  <a:moveTo>
                    <a:pt x="1" y="1"/>
                  </a:moveTo>
                  <a:cubicBezTo>
                    <a:pt x="1" y="1"/>
                    <a:pt x="1" y="4"/>
                    <a:pt x="1" y="14"/>
                  </a:cubicBezTo>
                  <a:lnTo>
                    <a:pt x="13" y="25"/>
                  </a:lnTo>
                  <a:cubicBezTo>
                    <a:pt x="5" y="1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7372;p43">
              <a:extLst>
                <a:ext uri="{FF2B5EF4-FFF2-40B4-BE49-F238E27FC236}">
                  <a16:creationId xmlns:a16="http://schemas.microsoft.com/office/drawing/2014/main" id="{B7762B1B-855A-4034-BC03-BB3A305FF62C}"/>
                </a:ext>
              </a:extLst>
            </p:cNvPr>
            <p:cNvSpPr/>
            <p:nvPr/>
          </p:nvSpPr>
          <p:spPr>
            <a:xfrm>
              <a:off x="1927900" y="2858100"/>
              <a:ext cx="2325" cy="1025"/>
            </a:xfrm>
            <a:custGeom>
              <a:avLst/>
              <a:gdLst/>
              <a:ahLst/>
              <a:cxnLst/>
              <a:rect l="l" t="t" r="r" b="b"/>
              <a:pathLst>
                <a:path w="93" h="41" extrusionOk="0">
                  <a:moveTo>
                    <a:pt x="88" y="1"/>
                  </a:moveTo>
                  <a:cubicBezTo>
                    <a:pt x="86" y="1"/>
                    <a:pt x="81" y="2"/>
                    <a:pt x="72" y="5"/>
                  </a:cubicBezTo>
                  <a:cubicBezTo>
                    <a:pt x="48" y="17"/>
                    <a:pt x="25" y="29"/>
                    <a:pt x="1" y="41"/>
                  </a:cubicBezTo>
                  <a:cubicBezTo>
                    <a:pt x="63" y="14"/>
                    <a:pt x="92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7373;p43">
              <a:extLst>
                <a:ext uri="{FF2B5EF4-FFF2-40B4-BE49-F238E27FC236}">
                  <a16:creationId xmlns:a16="http://schemas.microsoft.com/office/drawing/2014/main" id="{1B02D8E6-4B61-4D24-847D-001FA5021808}"/>
                </a:ext>
              </a:extLst>
            </p:cNvPr>
            <p:cNvSpPr/>
            <p:nvPr/>
          </p:nvSpPr>
          <p:spPr>
            <a:xfrm>
              <a:off x="1930000" y="285762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36" y="0"/>
                  </a:moveTo>
                  <a:cubicBezTo>
                    <a:pt x="36" y="1"/>
                    <a:pt x="34" y="2"/>
                    <a:pt x="31" y="5"/>
                  </a:cubicBezTo>
                  <a:lnTo>
                    <a:pt x="31" y="5"/>
                  </a:lnTo>
                  <a:cubicBezTo>
                    <a:pt x="33" y="3"/>
                    <a:pt x="34" y="2"/>
                    <a:pt x="36" y="0"/>
                  </a:cubicBezTo>
                  <a:close/>
                  <a:moveTo>
                    <a:pt x="31" y="5"/>
                  </a:moveTo>
                  <a:lnTo>
                    <a:pt x="31" y="5"/>
                  </a:lnTo>
                  <a:cubicBezTo>
                    <a:pt x="21" y="13"/>
                    <a:pt x="10" y="14"/>
                    <a:pt x="0" y="24"/>
                  </a:cubicBezTo>
                  <a:cubicBezTo>
                    <a:pt x="15" y="17"/>
                    <a:pt x="26" y="9"/>
                    <a:pt x="3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7374;p43">
              <a:extLst>
                <a:ext uri="{FF2B5EF4-FFF2-40B4-BE49-F238E27FC236}">
                  <a16:creationId xmlns:a16="http://schemas.microsoft.com/office/drawing/2014/main" id="{E54693A5-EF05-4846-AF9A-0E6C27579D01}"/>
                </a:ext>
              </a:extLst>
            </p:cNvPr>
            <p:cNvSpPr/>
            <p:nvPr/>
          </p:nvSpPr>
          <p:spPr>
            <a:xfrm>
              <a:off x="1853500" y="2735275"/>
              <a:ext cx="625" cy="2200"/>
            </a:xfrm>
            <a:custGeom>
              <a:avLst/>
              <a:gdLst/>
              <a:ahLst/>
              <a:cxnLst/>
              <a:rect l="l" t="t" r="r" b="b"/>
              <a:pathLst>
                <a:path w="25" h="88" extrusionOk="0">
                  <a:moveTo>
                    <a:pt x="0" y="1"/>
                  </a:moveTo>
                  <a:cubicBezTo>
                    <a:pt x="0" y="74"/>
                    <a:pt x="4" y="88"/>
                    <a:pt x="9" y="88"/>
                  </a:cubicBezTo>
                  <a:cubicBezTo>
                    <a:pt x="13" y="88"/>
                    <a:pt x="16" y="83"/>
                    <a:pt x="20" y="83"/>
                  </a:cubicBezTo>
                  <a:cubicBezTo>
                    <a:pt x="22" y="83"/>
                    <a:pt x="23" y="83"/>
                    <a:pt x="24" y="8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7375;p43">
              <a:extLst>
                <a:ext uri="{FF2B5EF4-FFF2-40B4-BE49-F238E27FC236}">
                  <a16:creationId xmlns:a16="http://schemas.microsoft.com/office/drawing/2014/main" id="{DD2C36FD-0283-4E9C-ACDA-5CB395ECD28E}"/>
                </a:ext>
              </a:extLst>
            </p:cNvPr>
            <p:cNvSpPr/>
            <p:nvPr/>
          </p:nvSpPr>
          <p:spPr>
            <a:xfrm>
              <a:off x="1861225" y="2810000"/>
              <a:ext cx="325" cy="1500"/>
            </a:xfrm>
            <a:custGeom>
              <a:avLst/>
              <a:gdLst/>
              <a:ahLst/>
              <a:cxnLst/>
              <a:rect l="l" t="t" r="r" b="b"/>
              <a:pathLst>
                <a:path w="13" h="60" extrusionOk="0">
                  <a:moveTo>
                    <a:pt x="1" y="0"/>
                  </a:moveTo>
                  <a:cubicBezTo>
                    <a:pt x="1" y="36"/>
                    <a:pt x="13" y="60"/>
                    <a:pt x="13" y="60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7376;p43">
              <a:extLst>
                <a:ext uri="{FF2B5EF4-FFF2-40B4-BE49-F238E27FC236}">
                  <a16:creationId xmlns:a16="http://schemas.microsoft.com/office/drawing/2014/main" id="{DBFBD818-9F52-4FE9-A4F9-6F58F3BF4A3E}"/>
                </a:ext>
              </a:extLst>
            </p:cNvPr>
            <p:cNvSpPr/>
            <p:nvPr/>
          </p:nvSpPr>
          <p:spPr>
            <a:xfrm>
              <a:off x="1944000" y="2624850"/>
              <a:ext cx="600" cy="6275"/>
            </a:xfrm>
            <a:custGeom>
              <a:avLst/>
              <a:gdLst/>
              <a:ahLst/>
              <a:cxnLst/>
              <a:rect l="l" t="t" r="r" b="b"/>
              <a:pathLst>
                <a:path w="24" h="251" extrusionOk="0">
                  <a:moveTo>
                    <a:pt x="12" y="1"/>
                  </a:moveTo>
                  <a:cubicBezTo>
                    <a:pt x="2" y="70"/>
                    <a:pt x="0" y="139"/>
                    <a:pt x="7" y="208"/>
                  </a:cubicBezTo>
                  <a:lnTo>
                    <a:pt x="7" y="208"/>
                  </a:lnTo>
                  <a:cubicBezTo>
                    <a:pt x="7" y="208"/>
                    <a:pt x="6" y="208"/>
                    <a:pt x="6" y="208"/>
                  </a:cubicBezTo>
                  <a:lnTo>
                    <a:pt x="6" y="208"/>
                  </a:lnTo>
                  <a:cubicBezTo>
                    <a:pt x="6" y="208"/>
                    <a:pt x="7" y="219"/>
                    <a:pt x="12" y="251"/>
                  </a:cubicBezTo>
                  <a:cubicBezTo>
                    <a:pt x="24" y="167"/>
                    <a:pt x="12" y="8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7377;p43">
              <a:extLst>
                <a:ext uri="{FF2B5EF4-FFF2-40B4-BE49-F238E27FC236}">
                  <a16:creationId xmlns:a16="http://schemas.microsoft.com/office/drawing/2014/main" id="{862B13A9-CF89-4D78-8EC8-AC6E7B956D8C}"/>
                </a:ext>
              </a:extLst>
            </p:cNvPr>
            <p:cNvSpPr/>
            <p:nvPr/>
          </p:nvSpPr>
          <p:spPr>
            <a:xfrm>
              <a:off x="1854675" y="24861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7378;p43">
              <a:extLst>
                <a:ext uri="{FF2B5EF4-FFF2-40B4-BE49-F238E27FC236}">
                  <a16:creationId xmlns:a16="http://schemas.microsoft.com/office/drawing/2014/main" id="{94906AD0-572F-4F36-824B-DAB4B80000FA}"/>
                </a:ext>
              </a:extLst>
            </p:cNvPr>
            <p:cNvSpPr/>
            <p:nvPr/>
          </p:nvSpPr>
          <p:spPr>
            <a:xfrm>
              <a:off x="1861225" y="2413825"/>
              <a:ext cx="25" cy="3000"/>
            </a:xfrm>
            <a:custGeom>
              <a:avLst/>
              <a:gdLst/>
              <a:ahLst/>
              <a:cxnLst/>
              <a:rect l="l" t="t" r="r" b="b"/>
              <a:pathLst>
                <a:path w="1" h="120" extrusionOk="0">
                  <a:moveTo>
                    <a:pt x="1" y="0"/>
                  </a:moveTo>
                  <a:cubicBezTo>
                    <a:pt x="1" y="24"/>
                    <a:pt x="1" y="72"/>
                    <a:pt x="1" y="119"/>
                  </a:cubicBezTo>
                  <a:cubicBezTo>
                    <a:pt x="1" y="96"/>
                    <a:pt x="1" y="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7379;p43">
              <a:extLst>
                <a:ext uri="{FF2B5EF4-FFF2-40B4-BE49-F238E27FC236}">
                  <a16:creationId xmlns:a16="http://schemas.microsoft.com/office/drawing/2014/main" id="{9E796E59-8433-41FE-B7DD-1EEDC940414F}"/>
                </a:ext>
              </a:extLst>
            </p:cNvPr>
            <p:cNvSpPr/>
            <p:nvPr/>
          </p:nvSpPr>
          <p:spPr>
            <a:xfrm>
              <a:off x="1944275" y="2569500"/>
              <a:ext cx="25" cy="1800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2"/>
                  </a:moveTo>
                  <a:cubicBezTo>
                    <a:pt x="1" y="0"/>
                    <a:pt x="1" y="6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7380;p43">
              <a:extLst>
                <a:ext uri="{FF2B5EF4-FFF2-40B4-BE49-F238E27FC236}">
                  <a16:creationId xmlns:a16="http://schemas.microsoft.com/office/drawing/2014/main" id="{7FF2CDB4-F0CE-409A-8B8A-B26960214FD7}"/>
                </a:ext>
              </a:extLst>
            </p:cNvPr>
            <p:cNvSpPr/>
            <p:nvPr/>
          </p:nvSpPr>
          <p:spPr>
            <a:xfrm>
              <a:off x="1944275" y="2568600"/>
              <a:ext cx="325" cy="2100"/>
            </a:xfrm>
            <a:custGeom>
              <a:avLst/>
              <a:gdLst/>
              <a:ahLst/>
              <a:cxnLst/>
              <a:rect l="l" t="t" r="r" b="b"/>
              <a:pathLst>
                <a:path w="13" h="84" extrusionOk="0">
                  <a:moveTo>
                    <a:pt x="13" y="1"/>
                  </a:moveTo>
                  <a:cubicBezTo>
                    <a:pt x="13" y="24"/>
                    <a:pt x="1" y="60"/>
                    <a:pt x="1" y="84"/>
                  </a:cubicBezTo>
                  <a:cubicBezTo>
                    <a:pt x="1" y="72"/>
                    <a:pt x="13" y="48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7381;p43">
              <a:extLst>
                <a:ext uri="{FF2B5EF4-FFF2-40B4-BE49-F238E27FC236}">
                  <a16:creationId xmlns:a16="http://schemas.microsoft.com/office/drawing/2014/main" id="{F5FD37B0-734D-4DD9-8C2F-13CDC71A5036}"/>
                </a:ext>
              </a:extLst>
            </p:cNvPr>
            <p:cNvSpPr/>
            <p:nvPr/>
          </p:nvSpPr>
          <p:spPr>
            <a:xfrm>
              <a:off x="1944050" y="2567600"/>
              <a:ext cx="250" cy="1325"/>
            </a:xfrm>
            <a:custGeom>
              <a:avLst/>
              <a:gdLst/>
              <a:ahLst/>
              <a:cxnLst/>
              <a:rect l="l" t="t" r="r" b="b"/>
              <a:pathLst>
                <a:path w="10" h="53" extrusionOk="0">
                  <a:moveTo>
                    <a:pt x="8" y="0"/>
                  </a:moveTo>
                  <a:cubicBezTo>
                    <a:pt x="5" y="0"/>
                    <a:pt x="1" y="16"/>
                    <a:pt x="10" y="52"/>
                  </a:cubicBezTo>
                  <a:cubicBezTo>
                    <a:pt x="10" y="41"/>
                    <a:pt x="10" y="17"/>
                    <a:pt x="10" y="5"/>
                  </a:cubicBezTo>
                  <a:cubicBezTo>
                    <a:pt x="10" y="2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7382;p43">
              <a:extLst>
                <a:ext uri="{FF2B5EF4-FFF2-40B4-BE49-F238E27FC236}">
                  <a16:creationId xmlns:a16="http://schemas.microsoft.com/office/drawing/2014/main" id="{7DB0E0BC-3E6F-4CD5-8F77-3E6E255982A9}"/>
                </a:ext>
              </a:extLst>
            </p:cNvPr>
            <p:cNvSpPr/>
            <p:nvPr/>
          </p:nvSpPr>
          <p:spPr>
            <a:xfrm>
              <a:off x="1944275" y="2570700"/>
              <a:ext cx="300" cy="2700"/>
            </a:xfrm>
            <a:custGeom>
              <a:avLst/>
              <a:gdLst/>
              <a:ahLst/>
              <a:cxnLst/>
              <a:rect l="l" t="t" r="r" b="b"/>
              <a:pathLst>
                <a:path w="12" h="108" extrusionOk="0">
                  <a:moveTo>
                    <a:pt x="8" y="0"/>
                  </a:moveTo>
                  <a:cubicBezTo>
                    <a:pt x="7" y="0"/>
                    <a:pt x="4" y="8"/>
                    <a:pt x="1" y="24"/>
                  </a:cubicBezTo>
                  <a:cubicBezTo>
                    <a:pt x="1" y="47"/>
                    <a:pt x="1" y="83"/>
                    <a:pt x="1" y="107"/>
                  </a:cubicBezTo>
                  <a:cubicBezTo>
                    <a:pt x="9" y="3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7383;p43">
              <a:extLst>
                <a:ext uri="{FF2B5EF4-FFF2-40B4-BE49-F238E27FC236}">
                  <a16:creationId xmlns:a16="http://schemas.microsoft.com/office/drawing/2014/main" id="{7059665D-08DE-44F4-B7E9-3ED03D7E9772}"/>
                </a:ext>
              </a:extLst>
            </p:cNvPr>
            <p:cNvSpPr/>
            <p:nvPr/>
          </p:nvSpPr>
          <p:spPr>
            <a:xfrm>
              <a:off x="1951125" y="27724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7" y="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7384;p43">
              <a:extLst>
                <a:ext uri="{FF2B5EF4-FFF2-40B4-BE49-F238E27FC236}">
                  <a16:creationId xmlns:a16="http://schemas.microsoft.com/office/drawing/2014/main" id="{616C5713-CA3B-42A1-AB9B-F6C813F2F3CC}"/>
                </a:ext>
              </a:extLst>
            </p:cNvPr>
            <p:cNvSpPr/>
            <p:nvPr/>
          </p:nvSpPr>
          <p:spPr>
            <a:xfrm>
              <a:off x="1930125" y="2857025"/>
              <a:ext cx="1075" cy="375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7" y="1"/>
                  </a:moveTo>
                  <a:cubicBezTo>
                    <a:pt x="0" y="8"/>
                    <a:pt x="1" y="14"/>
                    <a:pt x="10" y="14"/>
                  </a:cubicBezTo>
                  <a:cubicBezTo>
                    <a:pt x="17" y="14"/>
                    <a:pt x="28" y="11"/>
                    <a:pt x="43" y="1"/>
                  </a:cubicBezTo>
                  <a:lnTo>
                    <a:pt x="43" y="1"/>
                  </a:lnTo>
                  <a:cubicBezTo>
                    <a:pt x="35" y="5"/>
                    <a:pt x="30" y="6"/>
                    <a:pt x="26" y="6"/>
                  </a:cubicBezTo>
                  <a:cubicBezTo>
                    <a:pt x="18" y="6"/>
                    <a:pt x="15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7385;p43">
              <a:extLst>
                <a:ext uri="{FF2B5EF4-FFF2-40B4-BE49-F238E27FC236}">
                  <a16:creationId xmlns:a16="http://schemas.microsoft.com/office/drawing/2014/main" id="{461D1BDD-973D-4716-8CF5-7B855BCF4486}"/>
                </a:ext>
              </a:extLst>
            </p:cNvPr>
            <p:cNvSpPr/>
            <p:nvPr/>
          </p:nvSpPr>
          <p:spPr>
            <a:xfrm>
              <a:off x="1854100" y="27367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0" y="36"/>
                  </a:moveTo>
                  <a:cubicBezTo>
                    <a:pt x="0" y="24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7386;p43">
              <a:extLst>
                <a:ext uri="{FF2B5EF4-FFF2-40B4-BE49-F238E27FC236}">
                  <a16:creationId xmlns:a16="http://schemas.microsoft.com/office/drawing/2014/main" id="{A92CCEE4-1A23-40C4-A273-BEF20E8D94DD}"/>
                </a:ext>
              </a:extLst>
            </p:cNvPr>
            <p:cNvSpPr/>
            <p:nvPr/>
          </p:nvSpPr>
          <p:spPr>
            <a:xfrm>
              <a:off x="1950825" y="2669500"/>
              <a:ext cx="325" cy="2175"/>
            </a:xfrm>
            <a:custGeom>
              <a:avLst/>
              <a:gdLst/>
              <a:ahLst/>
              <a:cxnLst/>
              <a:rect l="l" t="t" r="r" b="b"/>
              <a:pathLst>
                <a:path w="13" h="87" extrusionOk="0">
                  <a:moveTo>
                    <a:pt x="12" y="1"/>
                  </a:moveTo>
                  <a:cubicBezTo>
                    <a:pt x="12" y="48"/>
                    <a:pt x="1" y="72"/>
                    <a:pt x="1" y="84"/>
                  </a:cubicBezTo>
                  <a:cubicBezTo>
                    <a:pt x="1" y="86"/>
                    <a:pt x="1" y="87"/>
                    <a:pt x="1" y="87"/>
                  </a:cubicBezTo>
                  <a:cubicBezTo>
                    <a:pt x="4" y="87"/>
                    <a:pt x="12" y="6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7387;p43">
              <a:extLst>
                <a:ext uri="{FF2B5EF4-FFF2-40B4-BE49-F238E27FC236}">
                  <a16:creationId xmlns:a16="http://schemas.microsoft.com/office/drawing/2014/main" id="{5C053FDA-3629-481C-B4B0-628B350B5BA9}"/>
                </a:ext>
              </a:extLst>
            </p:cNvPr>
            <p:cNvSpPr/>
            <p:nvPr/>
          </p:nvSpPr>
          <p:spPr>
            <a:xfrm>
              <a:off x="1943975" y="2554325"/>
              <a:ext cx="325" cy="3575"/>
            </a:xfrm>
            <a:custGeom>
              <a:avLst/>
              <a:gdLst/>
              <a:ahLst/>
              <a:cxnLst/>
              <a:rect l="l" t="t" r="r" b="b"/>
              <a:pathLst>
                <a:path w="13" h="143" extrusionOk="0">
                  <a:moveTo>
                    <a:pt x="1" y="0"/>
                  </a:moveTo>
                  <a:cubicBezTo>
                    <a:pt x="1" y="48"/>
                    <a:pt x="1" y="95"/>
                    <a:pt x="1" y="143"/>
                  </a:cubicBezTo>
                  <a:cubicBezTo>
                    <a:pt x="1" y="95"/>
                    <a:pt x="13" y="48"/>
                    <a:pt x="13" y="12"/>
                  </a:cubicBezTo>
                  <a:lnTo>
                    <a:pt x="13" y="12"/>
                  </a:lnTo>
                  <a:cubicBezTo>
                    <a:pt x="8" y="17"/>
                    <a:pt x="5" y="20"/>
                    <a:pt x="3" y="20"/>
                  </a:cubicBezTo>
                  <a:cubicBezTo>
                    <a:pt x="1" y="20"/>
                    <a:pt x="1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7388;p43">
              <a:extLst>
                <a:ext uri="{FF2B5EF4-FFF2-40B4-BE49-F238E27FC236}">
                  <a16:creationId xmlns:a16="http://schemas.microsoft.com/office/drawing/2014/main" id="{798B8B28-5705-4A26-9AE7-B69C283F01CB}"/>
                </a:ext>
              </a:extLst>
            </p:cNvPr>
            <p:cNvSpPr/>
            <p:nvPr/>
          </p:nvSpPr>
          <p:spPr>
            <a:xfrm>
              <a:off x="1943750" y="2575050"/>
              <a:ext cx="1225" cy="3850"/>
            </a:xfrm>
            <a:custGeom>
              <a:avLst/>
              <a:gdLst/>
              <a:ahLst/>
              <a:cxnLst/>
              <a:rect l="l" t="t" r="r" b="b"/>
              <a:pathLst>
                <a:path w="49" h="154" extrusionOk="0">
                  <a:moveTo>
                    <a:pt x="16" y="0"/>
                  </a:moveTo>
                  <a:cubicBezTo>
                    <a:pt x="1" y="0"/>
                    <a:pt x="28" y="154"/>
                    <a:pt x="41" y="154"/>
                  </a:cubicBezTo>
                  <a:cubicBezTo>
                    <a:pt x="46" y="154"/>
                    <a:pt x="49" y="130"/>
                    <a:pt x="45" y="64"/>
                  </a:cubicBezTo>
                  <a:cubicBezTo>
                    <a:pt x="45" y="16"/>
                    <a:pt x="10" y="28"/>
                    <a:pt x="22" y="4"/>
                  </a:cubicBezTo>
                  <a:cubicBezTo>
                    <a:pt x="19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7389;p43">
              <a:extLst>
                <a:ext uri="{FF2B5EF4-FFF2-40B4-BE49-F238E27FC236}">
                  <a16:creationId xmlns:a16="http://schemas.microsoft.com/office/drawing/2014/main" id="{33601BEC-50CC-40DB-BCEC-613B49ECD294}"/>
                </a:ext>
              </a:extLst>
            </p:cNvPr>
            <p:cNvSpPr/>
            <p:nvPr/>
          </p:nvSpPr>
          <p:spPr>
            <a:xfrm>
              <a:off x="1950600" y="2727850"/>
              <a:ext cx="1825" cy="6500"/>
            </a:xfrm>
            <a:custGeom>
              <a:avLst/>
              <a:gdLst/>
              <a:ahLst/>
              <a:cxnLst/>
              <a:rect l="l" t="t" r="r" b="b"/>
              <a:pathLst>
                <a:path w="73" h="260" extrusionOk="0">
                  <a:moveTo>
                    <a:pt x="45" y="0"/>
                  </a:moveTo>
                  <a:lnTo>
                    <a:pt x="45" y="0"/>
                  </a:lnTo>
                  <a:cubicBezTo>
                    <a:pt x="45" y="1"/>
                    <a:pt x="1" y="259"/>
                    <a:pt x="43" y="259"/>
                  </a:cubicBezTo>
                  <a:cubicBezTo>
                    <a:pt x="49" y="259"/>
                    <a:pt x="58" y="253"/>
                    <a:pt x="69" y="238"/>
                  </a:cubicBezTo>
                  <a:cubicBezTo>
                    <a:pt x="73" y="180"/>
                    <a:pt x="70" y="160"/>
                    <a:pt x="66" y="160"/>
                  </a:cubicBezTo>
                  <a:cubicBezTo>
                    <a:pt x="65" y="160"/>
                    <a:pt x="63" y="162"/>
                    <a:pt x="62" y="165"/>
                  </a:cubicBezTo>
                  <a:lnTo>
                    <a:pt x="62" y="165"/>
                  </a:lnTo>
                  <a:cubicBezTo>
                    <a:pt x="52" y="111"/>
                    <a:pt x="37" y="68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7390;p43">
              <a:extLst>
                <a:ext uri="{FF2B5EF4-FFF2-40B4-BE49-F238E27FC236}">
                  <a16:creationId xmlns:a16="http://schemas.microsoft.com/office/drawing/2014/main" id="{7ECA3390-0FAA-4561-BB40-40130BD95357}"/>
                </a:ext>
              </a:extLst>
            </p:cNvPr>
            <p:cNvSpPr/>
            <p:nvPr/>
          </p:nvSpPr>
          <p:spPr>
            <a:xfrm>
              <a:off x="1861525" y="2398350"/>
              <a:ext cx="625" cy="3300"/>
            </a:xfrm>
            <a:custGeom>
              <a:avLst/>
              <a:gdLst/>
              <a:ahLst/>
              <a:cxnLst/>
              <a:rect l="l" t="t" r="r" b="b"/>
              <a:pathLst>
                <a:path w="25" h="132" extrusionOk="0">
                  <a:moveTo>
                    <a:pt x="25" y="0"/>
                  </a:moveTo>
                  <a:cubicBezTo>
                    <a:pt x="24" y="48"/>
                    <a:pt x="1" y="84"/>
                    <a:pt x="13" y="131"/>
                  </a:cubicBezTo>
                  <a:cubicBezTo>
                    <a:pt x="25" y="84"/>
                    <a:pt x="25" y="48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7391;p43">
              <a:extLst>
                <a:ext uri="{FF2B5EF4-FFF2-40B4-BE49-F238E27FC236}">
                  <a16:creationId xmlns:a16="http://schemas.microsoft.com/office/drawing/2014/main" id="{4BB75CD7-D4FD-4FDB-9919-0C5E2DCD9A08}"/>
                </a:ext>
              </a:extLst>
            </p:cNvPr>
            <p:cNvSpPr/>
            <p:nvPr/>
          </p:nvSpPr>
          <p:spPr>
            <a:xfrm>
              <a:off x="1862125" y="2845725"/>
              <a:ext cx="2300" cy="2750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6"/>
                    <a:pt x="36" y="72"/>
                    <a:pt x="48" y="107"/>
                  </a:cubicBezTo>
                  <a:cubicBezTo>
                    <a:pt x="54" y="109"/>
                    <a:pt x="59" y="110"/>
                    <a:pt x="63" y="110"/>
                  </a:cubicBezTo>
                  <a:cubicBezTo>
                    <a:pt x="92" y="110"/>
                    <a:pt x="73" y="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7392;p43">
              <a:extLst>
                <a:ext uri="{FF2B5EF4-FFF2-40B4-BE49-F238E27FC236}">
                  <a16:creationId xmlns:a16="http://schemas.microsoft.com/office/drawing/2014/main" id="{44F7A6A2-D33B-4CE9-AFF1-7043629BF8B7}"/>
                </a:ext>
              </a:extLst>
            </p:cNvPr>
            <p:cNvSpPr/>
            <p:nvPr/>
          </p:nvSpPr>
          <p:spPr>
            <a:xfrm>
              <a:off x="1853400" y="2802125"/>
              <a:ext cx="1275" cy="150"/>
            </a:xfrm>
            <a:custGeom>
              <a:avLst/>
              <a:gdLst/>
              <a:ahLst/>
              <a:cxnLst/>
              <a:rect l="l" t="t" r="r" b="b"/>
              <a:pathLst>
                <a:path w="51" h="6" extrusionOk="0">
                  <a:moveTo>
                    <a:pt x="48" y="1"/>
                  </a:moveTo>
                  <a:cubicBezTo>
                    <a:pt x="43" y="1"/>
                    <a:pt x="0" y="6"/>
                    <a:pt x="16" y="6"/>
                  </a:cubicBezTo>
                  <a:cubicBezTo>
                    <a:pt x="44" y="2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7393;p43">
              <a:extLst>
                <a:ext uri="{FF2B5EF4-FFF2-40B4-BE49-F238E27FC236}">
                  <a16:creationId xmlns:a16="http://schemas.microsoft.com/office/drawing/2014/main" id="{FE4E8CA0-9320-44CC-A0B9-4A132FE91431}"/>
                </a:ext>
              </a:extLst>
            </p:cNvPr>
            <p:cNvSpPr/>
            <p:nvPr/>
          </p:nvSpPr>
          <p:spPr>
            <a:xfrm>
              <a:off x="1852600" y="2764650"/>
              <a:ext cx="875" cy="4900"/>
            </a:xfrm>
            <a:custGeom>
              <a:avLst/>
              <a:gdLst/>
              <a:ahLst/>
              <a:cxnLst/>
              <a:rect l="l" t="t" r="r" b="b"/>
              <a:pathLst>
                <a:path w="35" h="196" extrusionOk="0">
                  <a:moveTo>
                    <a:pt x="13" y="1"/>
                  </a:moveTo>
                  <a:cubicBezTo>
                    <a:pt x="10" y="1"/>
                    <a:pt x="6" y="2"/>
                    <a:pt x="1" y="5"/>
                  </a:cubicBezTo>
                  <a:cubicBezTo>
                    <a:pt x="1" y="49"/>
                    <a:pt x="7" y="100"/>
                    <a:pt x="10" y="147"/>
                  </a:cubicBezTo>
                  <a:lnTo>
                    <a:pt x="10" y="147"/>
                  </a:lnTo>
                  <a:cubicBezTo>
                    <a:pt x="11" y="58"/>
                    <a:pt x="34" y="1"/>
                    <a:pt x="13" y="1"/>
                  </a:cubicBezTo>
                  <a:close/>
                  <a:moveTo>
                    <a:pt x="10" y="147"/>
                  </a:moveTo>
                  <a:lnTo>
                    <a:pt x="10" y="147"/>
                  </a:lnTo>
                  <a:cubicBezTo>
                    <a:pt x="10" y="162"/>
                    <a:pt x="11" y="178"/>
                    <a:pt x="12" y="195"/>
                  </a:cubicBezTo>
                  <a:cubicBezTo>
                    <a:pt x="12" y="180"/>
                    <a:pt x="12" y="164"/>
                    <a:pt x="10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7394;p43">
              <a:extLst>
                <a:ext uri="{FF2B5EF4-FFF2-40B4-BE49-F238E27FC236}">
                  <a16:creationId xmlns:a16="http://schemas.microsoft.com/office/drawing/2014/main" id="{EFA68F4D-12D6-4848-8649-33141CE781D6}"/>
                </a:ext>
              </a:extLst>
            </p:cNvPr>
            <p:cNvSpPr/>
            <p:nvPr/>
          </p:nvSpPr>
          <p:spPr>
            <a:xfrm>
              <a:off x="1840700" y="2385650"/>
              <a:ext cx="900" cy="500"/>
            </a:xfrm>
            <a:custGeom>
              <a:avLst/>
              <a:gdLst/>
              <a:ahLst/>
              <a:cxnLst/>
              <a:rect l="l" t="t" r="r" b="b"/>
              <a:pathLst>
                <a:path w="36" h="20" extrusionOk="0">
                  <a:moveTo>
                    <a:pt x="17" y="0"/>
                  </a:moveTo>
                  <a:cubicBezTo>
                    <a:pt x="8" y="0"/>
                    <a:pt x="0" y="8"/>
                    <a:pt x="0" y="8"/>
                  </a:cubicBezTo>
                  <a:cubicBezTo>
                    <a:pt x="0" y="20"/>
                    <a:pt x="24" y="20"/>
                    <a:pt x="36" y="20"/>
                  </a:cubicBezTo>
                  <a:cubicBezTo>
                    <a:pt x="31" y="5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7395;p43">
              <a:extLst>
                <a:ext uri="{FF2B5EF4-FFF2-40B4-BE49-F238E27FC236}">
                  <a16:creationId xmlns:a16="http://schemas.microsoft.com/office/drawing/2014/main" id="{BF51DFD1-6286-4348-B197-BCA2CEB2A242}"/>
                </a:ext>
              </a:extLst>
            </p:cNvPr>
            <p:cNvSpPr/>
            <p:nvPr/>
          </p:nvSpPr>
          <p:spPr>
            <a:xfrm>
              <a:off x="1841400" y="2365600"/>
              <a:ext cx="200" cy="1075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6" y="1"/>
                  </a:moveTo>
                  <a:cubicBezTo>
                    <a:pt x="4" y="1"/>
                    <a:pt x="1" y="43"/>
                    <a:pt x="5" y="43"/>
                  </a:cubicBezTo>
                  <a:cubicBezTo>
                    <a:pt x="5" y="43"/>
                    <a:pt x="6" y="41"/>
                    <a:pt x="8" y="36"/>
                  </a:cubicBezTo>
                  <a:cubicBezTo>
                    <a:pt x="8" y="10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7396;p43">
              <a:extLst>
                <a:ext uri="{FF2B5EF4-FFF2-40B4-BE49-F238E27FC236}">
                  <a16:creationId xmlns:a16="http://schemas.microsoft.com/office/drawing/2014/main" id="{E42FA014-BE60-4C92-9265-788F9E2D56E9}"/>
                </a:ext>
              </a:extLst>
            </p:cNvPr>
            <p:cNvSpPr/>
            <p:nvPr/>
          </p:nvSpPr>
          <p:spPr>
            <a:xfrm>
              <a:off x="1841575" y="2366450"/>
              <a:ext cx="400" cy="400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7" y="0"/>
                  </a:moveTo>
                  <a:cubicBezTo>
                    <a:pt x="6" y="0"/>
                    <a:pt x="4" y="1"/>
                    <a:pt x="1" y="2"/>
                  </a:cubicBezTo>
                  <a:cubicBezTo>
                    <a:pt x="1" y="12"/>
                    <a:pt x="3" y="16"/>
                    <a:pt x="5" y="16"/>
                  </a:cubicBezTo>
                  <a:cubicBezTo>
                    <a:pt x="10" y="16"/>
                    <a:pt x="16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7397;p43">
              <a:extLst>
                <a:ext uri="{FF2B5EF4-FFF2-40B4-BE49-F238E27FC236}">
                  <a16:creationId xmlns:a16="http://schemas.microsoft.com/office/drawing/2014/main" id="{DCAEBF1D-9D84-4DA9-A791-2BA0CE320AA4}"/>
                </a:ext>
              </a:extLst>
            </p:cNvPr>
            <p:cNvSpPr/>
            <p:nvPr/>
          </p:nvSpPr>
          <p:spPr>
            <a:xfrm>
              <a:off x="1841825" y="2364550"/>
              <a:ext cx="675" cy="475"/>
            </a:xfrm>
            <a:custGeom>
              <a:avLst/>
              <a:gdLst/>
              <a:ahLst/>
              <a:cxnLst/>
              <a:rect l="l" t="t" r="r" b="b"/>
              <a:pathLst>
                <a:path w="27" h="19" extrusionOk="0">
                  <a:moveTo>
                    <a:pt x="4" y="1"/>
                  </a:moveTo>
                  <a:cubicBezTo>
                    <a:pt x="1" y="1"/>
                    <a:pt x="2" y="5"/>
                    <a:pt x="18" y="14"/>
                  </a:cubicBezTo>
                  <a:lnTo>
                    <a:pt x="18" y="14"/>
                  </a:lnTo>
                  <a:cubicBezTo>
                    <a:pt x="17" y="15"/>
                    <a:pt x="20" y="19"/>
                    <a:pt x="27" y="19"/>
                  </a:cubicBezTo>
                  <a:cubicBezTo>
                    <a:pt x="21" y="7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7398;p43">
              <a:extLst>
                <a:ext uri="{FF2B5EF4-FFF2-40B4-BE49-F238E27FC236}">
                  <a16:creationId xmlns:a16="http://schemas.microsoft.com/office/drawing/2014/main" id="{615E0569-1E6B-407A-AF16-A0FCBB5EC463}"/>
                </a:ext>
              </a:extLst>
            </p:cNvPr>
            <p:cNvSpPr/>
            <p:nvPr/>
          </p:nvSpPr>
          <p:spPr>
            <a:xfrm>
              <a:off x="1841000" y="236382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lnTo>
                    <a:pt x="0" y="12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7399;p43">
              <a:extLst>
                <a:ext uri="{FF2B5EF4-FFF2-40B4-BE49-F238E27FC236}">
                  <a16:creationId xmlns:a16="http://schemas.microsoft.com/office/drawing/2014/main" id="{7DFAD3AE-AD74-4D84-9609-1EB458539D03}"/>
                </a:ext>
              </a:extLst>
            </p:cNvPr>
            <p:cNvSpPr/>
            <p:nvPr/>
          </p:nvSpPr>
          <p:spPr>
            <a:xfrm>
              <a:off x="1840750" y="2364225"/>
              <a:ext cx="700" cy="375"/>
            </a:xfrm>
            <a:custGeom>
              <a:avLst/>
              <a:gdLst/>
              <a:ahLst/>
              <a:cxnLst/>
              <a:rect l="l" t="t" r="r" b="b"/>
              <a:pathLst>
                <a:path w="28" h="15" extrusionOk="0">
                  <a:moveTo>
                    <a:pt x="1" y="1"/>
                  </a:moveTo>
                  <a:cubicBezTo>
                    <a:pt x="0" y="1"/>
                    <a:pt x="3" y="3"/>
                    <a:pt x="10" y="8"/>
                  </a:cubicBezTo>
                  <a:cubicBezTo>
                    <a:pt x="20" y="13"/>
                    <a:pt x="24" y="15"/>
                    <a:pt x="25" y="15"/>
                  </a:cubicBezTo>
                  <a:cubicBezTo>
                    <a:pt x="27" y="15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7400;p43">
              <a:extLst>
                <a:ext uri="{FF2B5EF4-FFF2-40B4-BE49-F238E27FC236}">
                  <a16:creationId xmlns:a16="http://schemas.microsoft.com/office/drawing/2014/main" id="{CE61D326-C50B-4D32-A0F1-0691DBF0EFB7}"/>
                </a:ext>
              </a:extLst>
            </p:cNvPr>
            <p:cNvSpPr/>
            <p:nvPr/>
          </p:nvSpPr>
          <p:spPr>
            <a:xfrm>
              <a:off x="1840700" y="236560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0" y="12"/>
                  </a:moveTo>
                  <a:cubicBezTo>
                    <a:pt x="24" y="0"/>
                    <a:pt x="24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7401;p43">
              <a:extLst>
                <a:ext uri="{FF2B5EF4-FFF2-40B4-BE49-F238E27FC236}">
                  <a16:creationId xmlns:a16="http://schemas.microsoft.com/office/drawing/2014/main" id="{2B8F0C2F-2B24-4A38-B8F3-7D99E3DBA6CF}"/>
                </a:ext>
              </a:extLst>
            </p:cNvPr>
            <p:cNvSpPr/>
            <p:nvPr/>
          </p:nvSpPr>
          <p:spPr>
            <a:xfrm>
              <a:off x="1843075" y="2362625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60"/>
                  </a:moveTo>
                  <a:cubicBezTo>
                    <a:pt x="1" y="0"/>
                    <a:pt x="1" y="24"/>
                    <a:pt x="1" y="60"/>
                  </a:cubicBezTo>
                  <a:cubicBezTo>
                    <a:pt x="1" y="48"/>
                    <a:pt x="1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7402;p43">
              <a:extLst>
                <a:ext uri="{FF2B5EF4-FFF2-40B4-BE49-F238E27FC236}">
                  <a16:creationId xmlns:a16="http://schemas.microsoft.com/office/drawing/2014/main" id="{802C0DB9-2A85-4683-B000-2A8D8454DF17}"/>
                </a:ext>
              </a:extLst>
            </p:cNvPr>
            <p:cNvSpPr/>
            <p:nvPr/>
          </p:nvSpPr>
          <p:spPr>
            <a:xfrm>
              <a:off x="1842775" y="2362625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0"/>
                  </a:moveTo>
                  <a:cubicBezTo>
                    <a:pt x="1" y="0"/>
                    <a:pt x="1" y="12"/>
                    <a:pt x="1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7403;p43">
              <a:extLst>
                <a:ext uri="{FF2B5EF4-FFF2-40B4-BE49-F238E27FC236}">
                  <a16:creationId xmlns:a16="http://schemas.microsoft.com/office/drawing/2014/main" id="{645D57F7-AB63-4704-BB14-CDDC96BF248C}"/>
                </a:ext>
              </a:extLst>
            </p:cNvPr>
            <p:cNvSpPr/>
            <p:nvPr/>
          </p:nvSpPr>
          <p:spPr>
            <a:xfrm>
              <a:off x="1846200" y="2363825"/>
              <a:ext cx="1075" cy="675"/>
            </a:xfrm>
            <a:custGeom>
              <a:avLst/>
              <a:gdLst/>
              <a:ahLst/>
              <a:cxnLst/>
              <a:rect l="l" t="t" r="r" b="b"/>
              <a:pathLst>
                <a:path w="43" h="27" extrusionOk="0">
                  <a:moveTo>
                    <a:pt x="42" y="0"/>
                  </a:moveTo>
                  <a:cubicBezTo>
                    <a:pt x="12" y="18"/>
                    <a:pt x="1" y="27"/>
                    <a:pt x="2" y="27"/>
                  </a:cubicBezTo>
                  <a:cubicBezTo>
                    <a:pt x="3" y="27"/>
                    <a:pt x="18" y="18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7404;p43">
              <a:extLst>
                <a:ext uri="{FF2B5EF4-FFF2-40B4-BE49-F238E27FC236}">
                  <a16:creationId xmlns:a16="http://schemas.microsoft.com/office/drawing/2014/main" id="{FB6871D1-13B7-4C9F-9391-E4D408EDE63F}"/>
                </a:ext>
              </a:extLst>
            </p:cNvPr>
            <p:cNvSpPr/>
            <p:nvPr/>
          </p:nvSpPr>
          <p:spPr>
            <a:xfrm>
              <a:off x="1848350" y="2364100"/>
              <a:ext cx="3375" cy="1050"/>
            </a:xfrm>
            <a:custGeom>
              <a:avLst/>
              <a:gdLst/>
              <a:ahLst/>
              <a:cxnLst/>
              <a:rect l="l" t="t" r="r" b="b"/>
              <a:pathLst>
                <a:path w="135" h="42" extrusionOk="0">
                  <a:moveTo>
                    <a:pt x="135" y="1"/>
                  </a:moveTo>
                  <a:cubicBezTo>
                    <a:pt x="106" y="10"/>
                    <a:pt x="83" y="18"/>
                    <a:pt x="65" y="24"/>
                  </a:cubicBezTo>
                  <a:lnTo>
                    <a:pt x="65" y="24"/>
                  </a:lnTo>
                  <a:cubicBezTo>
                    <a:pt x="70" y="24"/>
                    <a:pt x="68" y="27"/>
                    <a:pt x="51" y="37"/>
                  </a:cubicBezTo>
                  <a:cubicBezTo>
                    <a:pt x="75" y="25"/>
                    <a:pt x="99" y="13"/>
                    <a:pt x="135" y="1"/>
                  </a:cubicBezTo>
                  <a:close/>
                  <a:moveTo>
                    <a:pt x="70" y="31"/>
                  </a:moveTo>
                  <a:cubicBezTo>
                    <a:pt x="66" y="31"/>
                    <a:pt x="59" y="33"/>
                    <a:pt x="51" y="37"/>
                  </a:cubicBezTo>
                  <a:cubicBezTo>
                    <a:pt x="75" y="37"/>
                    <a:pt x="78" y="31"/>
                    <a:pt x="70" y="31"/>
                  </a:cubicBezTo>
                  <a:close/>
                  <a:moveTo>
                    <a:pt x="65" y="24"/>
                  </a:moveTo>
                  <a:cubicBezTo>
                    <a:pt x="52" y="24"/>
                    <a:pt x="0" y="42"/>
                    <a:pt x="5" y="42"/>
                  </a:cubicBezTo>
                  <a:cubicBezTo>
                    <a:pt x="7" y="42"/>
                    <a:pt x="23" y="37"/>
                    <a:pt x="65" y="24"/>
                  </a:cubicBezTo>
                  <a:lnTo>
                    <a:pt x="65" y="24"/>
                  </a:lnTo>
                  <a:cubicBezTo>
                    <a:pt x="65" y="24"/>
                    <a:pt x="65" y="24"/>
                    <a:pt x="6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7405;p43">
              <a:extLst>
                <a:ext uri="{FF2B5EF4-FFF2-40B4-BE49-F238E27FC236}">
                  <a16:creationId xmlns:a16="http://schemas.microsoft.com/office/drawing/2014/main" id="{48ECB90A-338A-4FE6-BC3F-AD4AB6F4F379}"/>
                </a:ext>
              </a:extLst>
            </p:cNvPr>
            <p:cNvSpPr/>
            <p:nvPr/>
          </p:nvSpPr>
          <p:spPr>
            <a:xfrm>
              <a:off x="1845000" y="2362925"/>
              <a:ext cx="775" cy="625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3" y="0"/>
                  </a:moveTo>
                  <a:cubicBezTo>
                    <a:pt x="1" y="0"/>
                    <a:pt x="16" y="17"/>
                    <a:pt x="31" y="24"/>
                  </a:cubicBezTo>
                  <a:cubicBezTo>
                    <a:pt x="13" y="6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7406;p43">
              <a:extLst>
                <a:ext uri="{FF2B5EF4-FFF2-40B4-BE49-F238E27FC236}">
                  <a16:creationId xmlns:a16="http://schemas.microsoft.com/office/drawing/2014/main" id="{E358AA80-756B-434A-BB45-52FB8E25023B}"/>
                </a:ext>
              </a:extLst>
            </p:cNvPr>
            <p:cNvSpPr/>
            <p:nvPr/>
          </p:nvSpPr>
          <p:spPr>
            <a:xfrm>
              <a:off x="1845450" y="236292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extrusionOk="0">
                  <a:moveTo>
                    <a:pt x="1" y="0"/>
                  </a:moveTo>
                  <a:cubicBezTo>
                    <a:pt x="13" y="0"/>
                    <a:pt x="84" y="0"/>
                    <a:pt x="1" y="0"/>
                  </a:cubicBez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7407;p43">
              <a:extLst>
                <a:ext uri="{FF2B5EF4-FFF2-40B4-BE49-F238E27FC236}">
                  <a16:creationId xmlns:a16="http://schemas.microsoft.com/office/drawing/2014/main" id="{226B6B53-6A2D-4026-8DCC-51FFD87CC55B}"/>
                </a:ext>
              </a:extLst>
            </p:cNvPr>
            <p:cNvSpPr/>
            <p:nvPr/>
          </p:nvSpPr>
          <p:spPr>
            <a:xfrm>
              <a:off x="1843075" y="2361850"/>
              <a:ext cx="1075" cy="550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30" y="1"/>
                  </a:moveTo>
                  <a:cubicBezTo>
                    <a:pt x="24" y="1"/>
                    <a:pt x="15" y="5"/>
                    <a:pt x="1" y="19"/>
                  </a:cubicBezTo>
                  <a:cubicBezTo>
                    <a:pt x="5" y="21"/>
                    <a:pt x="9" y="21"/>
                    <a:pt x="13" y="21"/>
                  </a:cubicBezTo>
                  <a:cubicBezTo>
                    <a:pt x="36" y="21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7408;p43">
              <a:extLst>
                <a:ext uri="{FF2B5EF4-FFF2-40B4-BE49-F238E27FC236}">
                  <a16:creationId xmlns:a16="http://schemas.microsoft.com/office/drawing/2014/main" id="{62CC5B24-5295-45E3-83F2-91A27EB355BD}"/>
                </a:ext>
              </a:extLst>
            </p:cNvPr>
            <p:cNvSpPr/>
            <p:nvPr/>
          </p:nvSpPr>
          <p:spPr>
            <a:xfrm>
              <a:off x="1849500" y="2362450"/>
              <a:ext cx="2825" cy="800"/>
            </a:xfrm>
            <a:custGeom>
              <a:avLst/>
              <a:gdLst/>
              <a:ahLst/>
              <a:cxnLst/>
              <a:rect l="l" t="t" r="r" b="b"/>
              <a:pathLst>
                <a:path w="113" h="32" extrusionOk="0">
                  <a:moveTo>
                    <a:pt x="49" y="1"/>
                  </a:moveTo>
                  <a:cubicBezTo>
                    <a:pt x="1" y="1"/>
                    <a:pt x="21" y="22"/>
                    <a:pt x="35" y="29"/>
                  </a:cubicBezTo>
                  <a:lnTo>
                    <a:pt x="35" y="29"/>
                  </a:lnTo>
                  <a:cubicBezTo>
                    <a:pt x="33" y="30"/>
                    <a:pt x="34" y="31"/>
                    <a:pt x="41" y="31"/>
                  </a:cubicBezTo>
                  <a:cubicBezTo>
                    <a:pt x="65" y="19"/>
                    <a:pt x="89" y="19"/>
                    <a:pt x="113" y="7"/>
                  </a:cubicBezTo>
                  <a:cubicBezTo>
                    <a:pt x="84" y="3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7409;p43">
              <a:extLst>
                <a:ext uri="{FF2B5EF4-FFF2-40B4-BE49-F238E27FC236}">
                  <a16:creationId xmlns:a16="http://schemas.microsoft.com/office/drawing/2014/main" id="{F1FDF1AA-78B3-4290-A2BF-C72E7DA4EA95}"/>
                </a:ext>
              </a:extLst>
            </p:cNvPr>
            <p:cNvSpPr/>
            <p:nvPr/>
          </p:nvSpPr>
          <p:spPr>
            <a:xfrm>
              <a:off x="1858250" y="23626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7410;p43">
              <a:extLst>
                <a:ext uri="{FF2B5EF4-FFF2-40B4-BE49-F238E27FC236}">
                  <a16:creationId xmlns:a16="http://schemas.microsoft.com/office/drawing/2014/main" id="{673B7555-86E1-4418-84F3-F66E01189853}"/>
                </a:ext>
              </a:extLst>
            </p:cNvPr>
            <p:cNvSpPr/>
            <p:nvPr/>
          </p:nvSpPr>
          <p:spPr>
            <a:xfrm>
              <a:off x="1848900" y="2362250"/>
              <a:ext cx="1350" cy="175"/>
            </a:xfrm>
            <a:custGeom>
              <a:avLst/>
              <a:gdLst/>
              <a:ahLst/>
              <a:cxnLst/>
              <a:rect l="l" t="t" r="r" b="b"/>
              <a:pathLst>
                <a:path w="54" h="7" extrusionOk="0">
                  <a:moveTo>
                    <a:pt x="20" y="0"/>
                  </a:moveTo>
                  <a:cubicBezTo>
                    <a:pt x="0" y="0"/>
                    <a:pt x="7" y="7"/>
                    <a:pt x="27" y="7"/>
                  </a:cubicBezTo>
                  <a:cubicBezTo>
                    <a:pt x="34" y="7"/>
                    <a:pt x="43" y="6"/>
                    <a:pt x="53" y="3"/>
                  </a:cubicBezTo>
                  <a:cubicBezTo>
                    <a:pt x="38" y="1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7411;p43">
              <a:extLst>
                <a:ext uri="{FF2B5EF4-FFF2-40B4-BE49-F238E27FC236}">
                  <a16:creationId xmlns:a16="http://schemas.microsoft.com/office/drawing/2014/main" id="{FB6104D9-6817-4DCA-A280-61B9819B6235}"/>
                </a:ext>
              </a:extLst>
            </p:cNvPr>
            <p:cNvSpPr/>
            <p:nvPr/>
          </p:nvSpPr>
          <p:spPr>
            <a:xfrm>
              <a:off x="1853500" y="2362925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12"/>
                    <a:pt x="24" y="24"/>
                    <a:pt x="36" y="24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7412;p43">
              <a:extLst>
                <a:ext uri="{FF2B5EF4-FFF2-40B4-BE49-F238E27FC236}">
                  <a16:creationId xmlns:a16="http://schemas.microsoft.com/office/drawing/2014/main" id="{3B579D01-3871-44CC-99D0-2777A5AF9FB8}"/>
                </a:ext>
              </a:extLst>
            </p:cNvPr>
            <p:cNvSpPr/>
            <p:nvPr/>
          </p:nvSpPr>
          <p:spPr>
            <a:xfrm>
              <a:off x="1848425" y="23629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7413;p43">
              <a:extLst>
                <a:ext uri="{FF2B5EF4-FFF2-40B4-BE49-F238E27FC236}">
                  <a16:creationId xmlns:a16="http://schemas.microsoft.com/office/drawing/2014/main" id="{D293B76D-4DFC-4287-839E-FABC2134FF5C}"/>
                </a:ext>
              </a:extLst>
            </p:cNvPr>
            <p:cNvSpPr/>
            <p:nvPr/>
          </p:nvSpPr>
          <p:spPr>
            <a:xfrm>
              <a:off x="1848125" y="2362475"/>
              <a:ext cx="1225" cy="475"/>
            </a:xfrm>
            <a:custGeom>
              <a:avLst/>
              <a:gdLst/>
              <a:ahLst/>
              <a:cxnLst/>
              <a:rect l="l" t="t" r="r" b="b"/>
              <a:pathLst>
                <a:path w="49" h="19" extrusionOk="0">
                  <a:moveTo>
                    <a:pt x="31" y="0"/>
                  </a:moveTo>
                  <a:cubicBezTo>
                    <a:pt x="19" y="0"/>
                    <a:pt x="1" y="6"/>
                    <a:pt x="13" y="18"/>
                  </a:cubicBezTo>
                  <a:cubicBezTo>
                    <a:pt x="49" y="6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7414;p43">
              <a:extLst>
                <a:ext uri="{FF2B5EF4-FFF2-40B4-BE49-F238E27FC236}">
                  <a16:creationId xmlns:a16="http://schemas.microsoft.com/office/drawing/2014/main" id="{9CC9D6C8-AAD3-4C34-84CD-FCD2360BBDCF}"/>
                </a:ext>
              </a:extLst>
            </p:cNvPr>
            <p:cNvSpPr/>
            <p:nvPr/>
          </p:nvSpPr>
          <p:spPr>
            <a:xfrm>
              <a:off x="1855575" y="2362500"/>
              <a:ext cx="2700" cy="1050"/>
            </a:xfrm>
            <a:custGeom>
              <a:avLst/>
              <a:gdLst/>
              <a:ahLst/>
              <a:cxnLst/>
              <a:rect l="l" t="t" r="r" b="b"/>
              <a:pathLst>
                <a:path w="108" h="42" extrusionOk="0">
                  <a:moveTo>
                    <a:pt x="17" y="0"/>
                  </a:moveTo>
                  <a:cubicBezTo>
                    <a:pt x="14" y="0"/>
                    <a:pt x="9" y="1"/>
                    <a:pt x="1" y="5"/>
                  </a:cubicBezTo>
                  <a:cubicBezTo>
                    <a:pt x="24" y="29"/>
                    <a:pt x="45" y="41"/>
                    <a:pt x="63" y="41"/>
                  </a:cubicBezTo>
                  <a:cubicBezTo>
                    <a:pt x="81" y="41"/>
                    <a:pt x="96" y="29"/>
                    <a:pt x="108" y="5"/>
                  </a:cubicBezTo>
                  <a:lnTo>
                    <a:pt x="12" y="5"/>
                  </a:lnTo>
                  <a:cubicBezTo>
                    <a:pt x="20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7415;p43">
              <a:extLst>
                <a:ext uri="{FF2B5EF4-FFF2-40B4-BE49-F238E27FC236}">
                  <a16:creationId xmlns:a16="http://schemas.microsoft.com/office/drawing/2014/main" id="{1A17966C-22C6-4390-8FE0-EF6052DFD115}"/>
                </a:ext>
              </a:extLst>
            </p:cNvPr>
            <p:cNvSpPr/>
            <p:nvPr/>
          </p:nvSpPr>
          <p:spPr>
            <a:xfrm>
              <a:off x="1858350" y="2362925"/>
              <a:ext cx="850" cy="275"/>
            </a:xfrm>
            <a:custGeom>
              <a:avLst/>
              <a:gdLst/>
              <a:ahLst/>
              <a:cxnLst/>
              <a:rect l="l" t="t" r="r" b="b"/>
              <a:pathLst>
                <a:path w="34" h="11" extrusionOk="0">
                  <a:moveTo>
                    <a:pt x="9" y="0"/>
                  </a:moveTo>
                  <a:cubicBezTo>
                    <a:pt x="1" y="0"/>
                    <a:pt x="30" y="11"/>
                    <a:pt x="32" y="11"/>
                  </a:cubicBezTo>
                  <a:cubicBezTo>
                    <a:pt x="34" y="11"/>
                    <a:pt x="28" y="8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7416;p43">
              <a:extLst>
                <a:ext uri="{FF2B5EF4-FFF2-40B4-BE49-F238E27FC236}">
                  <a16:creationId xmlns:a16="http://schemas.microsoft.com/office/drawing/2014/main" id="{90A9741C-1751-4DCB-8A95-E7D656DFFEB3}"/>
                </a:ext>
              </a:extLst>
            </p:cNvPr>
            <p:cNvSpPr/>
            <p:nvPr/>
          </p:nvSpPr>
          <p:spPr>
            <a:xfrm>
              <a:off x="1861225" y="2362925"/>
              <a:ext cx="275" cy="575"/>
            </a:xfrm>
            <a:custGeom>
              <a:avLst/>
              <a:gdLst/>
              <a:ahLst/>
              <a:cxnLst/>
              <a:rect l="l" t="t" r="r" b="b"/>
              <a:pathLst>
                <a:path w="11" h="23" extrusionOk="0">
                  <a:moveTo>
                    <a:pt x="1" y="0"/>
                  </a:moveTo>
                  <a:cubicBezTo>
                    <a:pt x="6" y="16"/>
                    <a:pt x="9" y="23"/>
                    <a:pt x="10" y="23"/>
                  </a:cubicBezTo>
                  <a:cubicBezTo>
                    <a:pt x="10" y="23"/>
                    <a:pt x="7" y="1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7417;p43">
              <a:extLst>
                <a:ext uri="{FF2B5EF4-FFF2-40B4-BE49-F238E27FC236}">
                  <a16:creationId xmlns:a16="http://schemas.microsoft.com/office/drawing/2014/main" id="{9614E5A4-276A-4B7A-84EC-50BFF99C0E51}"/>
                </a:ext>
              </a:extLst>
            </p:cNvPr>
            <p:cNvSpPr/>
            <p:nvPr/>
          </p:nvSpPr>
          <p:spPr>
            <a:xfrm>
              <a:off x="1971075" y="2391200"/>
              <a:ext cx="325" cy="450"/>
            </a:xfrm>
            <a:custGeom>
              <a:avLst/>
              <a:gdLst/>
              <a:ahLst/>
              <a:cxnLst/>
              <a:rect l="l" t="t" r="r" b="b"/>
              <a:pathLst>
                <a:path w="13" h="18" extrusionOk="0">
                  <a:moveTo>
                    <a:pt x="0" y="0"/>
                  </a:moveTo>
                  <a:cubicBezTo>
                    <a:pt x="0" y="9"/>
                    <a:pt x="6" y="17"/>
                    <a:pt x="10" y="17"/>
                  </a:cubicBezTo>
                  <a:cubicBezTo>
                    <a:pt x="11" y="17"/>
                    <a:pt x="12" y="16"/>
                    <a:pt x="1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7418;p43">
              <a:extLst>
                <a:ext uri="{FF2B5EF4-FFF2-40B4-BE49-F238E27FC236}">
                  <a16:creationId xmlns:a16="http://schemas.microsoft.com/office/drawing/2014/main" id="{3ED4C419-F34A-4D36-A6CF-6C3FBBE8E925}"/>
                </a:ext>
              </a:extLst>
            </p:cNvPr>
            <p:cNvSpPr/>
            <p:nvPr/>
          </p:nvSpPr>
          <p:spPr>
            <a:xfrm>
              <a:off x="1921350" y="2362800"/>
              <a:ext cx="1825" cy="1050"/>
            </a:xfrm>
            <a:custGeom>
              <a:avLst/>
              <a:gdLst/>
              <a:ahLst/>
              <a:cxnLst/>
              <a:rect l="l" t="t" r="r" b="b"/>
              <a:pathLst>
                <a:path w="73" h="42" extrusionOk="0">
                  <a:moveTo>
                    <a:pt x="30" y="1"/>
                  </a:moveTo>
                  <a:cubicBezTo>
                    <a:pt x="22" y="1"/>
                    <a:pt x="13" y="2"/>
                    <a:pt x="1" y="5"/>
                  </a:cubicBezTo>
                  <a:cubicBezTo>
                    <a:pt x="25" y="41"/>
                    <a:pt x="48" y="41"/>
                    <a:pt x="72" y="41"/>
                  </a:cubicBezTo>
                  <a:cubicBezTo>
                    <a:pt x="63" y="14"/>
                    <a:pt x="54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7419;p43">
              <a:extLst>
                <a:ext uri="{FF2B5EF4-FFF2-40B4-BE49-F238E27FC236}">
                  <a16:creationId xmlns:a16="http://schemas.microsoft.com/office/drawing/2014/main" id="{A6290E14-5343-411A-B7CF-40D60A9162D1}"/>
                </a:ext>
              </a:extLst>
            </p:cNvPr>
            <p:cNvSpPr/>
            <p:nvPr/>
          </p:nvSpPr>
          <p:spPr>
            <a:xfrm>
              <a:off x="1960950" y="2358750"/>
              <a:ext cx="1800" cy="1225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1"/>
                  </a:moveTo>
                  <a:cubicBezTo>
                    <a:pt x="72" y="1"/>
                    <a:pt x="0" y="48"/>
                    <a:pt x="72" y="1"/>
                  </a:cubicBezTo>
                  <a:cubicBezTo>
                    <a:pt x="72" y="1"/>
                    <a:pt x="60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7420;p43">
              <a:extLst>
                <a:ext uri="{FF2B5EF4-FFF2-40B4-BE49-F238E27FC236}">
                  <a16:creationId xmlns:a16="http://schemas.microsoft.com/office/drawing/2014/main" id="{38D3868C-783F-4FA7-97C2-28FBF4919A81}"/>
                </a:ext>
              </a:extLst>
            </p:cNvPr>
            <p:cNvSpPr/>
            <p:nvPr/>
          </p:nvSpPr>
          <p:spPr>
            <a:xfrm>
              <a:off x="1942800" y="239685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24" y="1"/>
                  </a:moveTo>
                  <a:lnTo>
                    <a:pt x="0" y="36"/>
                  </a:lnTo>
                  <a:cubicBezTo>
                    <a:pt x="36" y="36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7421;p43">
              <a:extLst>
                <a:ext uri="{FF2B5EF4-FFF2-40B4-BE49-F238E27FC236}">
                  <a16:creationId xmlns:a16="http://schemas.microsoft.com/office/drawing/2014/main" id="{59185CB2-FC4F-497F-B465-2BA55CCEC05D}"/>
                </a:ext>
              </a:extLst>
            </p:cNvPr>
            <p:cNvSpPr/>
            <p:nvPr/>
          </p:nvSpPr>
          <p:spPr>
            <a:xfrm>
              <a:off x="1886225" y="2362375"/>
              <a:ext cx="1825" cy="875"/>
            </a:xfrm>
            <a:custGeom>
              <a:avLst/>
              <a:gdLst/>
              <a:ahLst/>
              <a:cxnLst/>
              <a:rect l="l" t="t" r="r" b="b"/>
              <a:pathLst>
                <a:path w="73" h="35" extrusionOk="0">
                  <a:moveTo>
                    <a:pt x="14" y="1"/>
                  </a:moveTo>
                  <a:cubicBezTo>
                    <a:pt x="9" y="1"/>
                    <a:pt x="4" y="3"/>
                    <a:pt x="1" y="10"/>
                  </a:cubicBezTo>
                  <a:cubicBezTo>
                    <a:pt x="25" y="22"/>
                    <a:pt x="49" y="34"/>
                    <a:pt x="72" y="34"/>
                  </a:cubicBezTo>
                  <a:cubicBezTo>
                    <a:pt x="47" y="17"/>
                    <a:pt x="28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7422;p43">
              <a:extLst>
                <a:ext uri="{FF2B5EF4-FFF2-40B4-BE49-F238E27FC236}">
                  <a16:creationId xmlns:a16="http://schemas.microsoft.com/office/drawing/2014/main" id="{CC3FD83A-98CE-484A-8971-8963E4F45FB9}"/>
                </a:ext>
              </a:extLst>
            </p:cNvPr>
            <p:cNvSpPr/>
            <p:nvPr/>
          </p:nvSpPr>
          <p:spPr>
            <a:xfrm>
              <a:off x="1870450" y="23632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cubicBezTo>
                    <a:pt x="1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7423;p43">
              <a:extLst>
                <a:ext uri="{FF2B5EF4-FFF2-40B4-BE49-F238E27FC236}">
                  <a16:creationId xmlns:a16="http://schemas.microsoft.com/office/drawing/2014/main" id="{5B7345CD-0C9E-44D6-B4DD-5FF231D52844}"/>
                </a:ext>
              </a:extLst>
            </p:cNvPr>
            <p:cNvSpPr/>
            <p:nvPr/>
          </p:nvSpPr>
          <p:spPr>
            <a:xfrm>
              <a:off x="1869875" y="2363225"/>
              <a:ext cx="600" cy="150"/>
            </a:xfrm>
            <a:custGeom>
              <a:avLst/>
              <a:gdLst/>
              <a:ahLst/>
              <a:cxnLst/>
              <a:rect l="l" t="t" r="r" b="b"/>
              <a:pathLst>
                <a:path w="24" h="6" extrusionOk="0">
                  <a:moveTo>
                    <a:pt x="0" y="0"/>
                  </a:moveTo>
                  <a:cubicBezTo>
                    <a:pt x="0" y="0"/>
                    <a:pt x="0" y="6"/>
                    <a:pt x="7" y="6"/>
                  </a:cubicBezTo>
                  <a:cubicBezTo>
                    <a:pt x="11" y="6"/>
                    <a:pt x="16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7424;p43">
              <a:extLst>
                <a:ext uri="{FF2B5EF4-FFF2-40B4-BE49-F238E27FC236}">
                  <a16:creationId xmlns:a16="http://schemas.microsoft.com/office/drawing/2014/main" id="{456F58F0-C415-41A5-80C4-709375E53471}"/>
                </a:ext>
              </a:extLst>
            </p:cNvPr>
            <p:cNvSpPr/>
            <p:nvPr/>
          </p:nvSpPr>
          <p:spPr>
            <a:xfrm>
              <a:off x="1869875" y="236322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cubicBezTo>
                    <a:pt x="0" y="0"/>
                    <a:pt x="60" y="0"/>
                    <a:pt x="72" y="0"/>
                  </a:cubicBezTo>
                  <a:cubicBezTo>
                    <a:pt x="60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7425;p43">
              <a:extLst>
                <a:ext uri="{FF2B5EF4-FFF2-40B4-BE49-F238E27FC236}">
                  <a16:creationId xmlns:a16="http://schemas.microsoft.com/office/drawing/2014/main" id="{C633C708-9E8D-4F72-BD77-0D4BBABD2891}"/>
                </a:ext>
              </a:extLst>
            </p:cNvPr>
            <p:cNvSpPr/>
            <p:nvPr/>
          </p:nvSpPr>
          <p:spPr>
            <a:xfrm>
              <a:off x="1935050" y="23557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7426;p43">
              <a:extLst>
                <a:ext uri="{FF2B5EF4-FFF2-40B4-BE49-F238E27FC236}">
                  <a16:creationId xmlns:a16="http://schemas.microsoft.com/office/drawing/2014/main" id="{4872D779-3E48-48CB-9AE8-8A606AE1BE11}"/>
                </a:ext>
              </a:extLst>
            </p:cNvPr>
            <p:cNvSpPr/>
            <p:nvPr/>
          </p:nvSpPr>
          <p:spPr>
            <a:xfrm>
              <a:off x="1832050" y="2354575"/>
              <a:ext cx="142900" cy="512000"/>
            </a:xfrm>
            <a:custGeom>
              <a:avLst/>
              <a:gdLst/>
              <a:ahLst/>
              <a:cxnLst/>
              <a:rect l="l" t="t" r="r" b="b"/>
              <a:pathLst>
                <a:path w="5716" h="20480" extrusionOk="0">
                  <a:moveTo>
                    <a:pt x="3442" y="1"/>
                  </a:moveTo>
                  <a:cubicBezTo>
                    <a:pt x="3441" y="1"/>
                    <a:pt x="3439" y="1"/>
                    <a:pt x="3439" y="1"/>
                  </a:cubicBezTo>
                  <a:lnTo>
                    <a:pt x="3439" y="1"/>
                  </a:lnTo>
                  <a:cubicBezTo>
                    <a:pt x="3440" y="1"/>
                    <a:pt x="3441" y="1"/>
                    <a:pt x="3442" y="1"/>
                  </a:cubicBezTo>
                  <a:close/>
                  <a:moveTo>
                    <a:pt x="3435" y="5"/>
                  </a:moveTo>
                  <a:cubicBezTo>
                    <a:pt x="3436" y="9"/>
                    <a:pt x="3444" y="13"/>
                    <a:pt x="3466" y="13"/>
                  </a:cubicBezTo>
                  <a:cubicBezTo>
                    <a:pt x="3453" y="9"/>
                    <a:pt x="3443" y="6"/>
                    <a:pt x="3435" y="5"/>
                  </a:cubicBezTo>
                  <a:close/>
                  <a:moveTo>
                    <a:pt x="3884" y="28"/>
                  </a:moveTo>
                  <a:cubicBezTo>
                    <a:pt x="3885" y="28"/>
                    <a:pt x="3894" y="31"/>
                    <a:pt x="3906" y="37"/>
                  </a:cubicBezTo>
                  <a:cubicBezTo>
                    <a:pt x="3888" y="31"/>
                    <a:pt x="3882" y="28"/>
                    <a:pt x="3884" y="28"/>
                  </a:cubicBezTo>
                  <a:close/>
                  <a:moveTo>
                    <a:pt x="4192" y="37"/>
                  </a:moveTo>
                  <a:cubicBezTo>
                    <a:pt x="4195" y="37"/>
                    <a:pt x="4196" y="39"/>
                    <a:pt x="4197" y="42"/>
                  </a:cubicBezTo>
                  <a:lnTo>
                    <a:pt x="4197" y="42"/>
                  </a:lnTo>
                  <a:cubicBezTo>
                    <a:pt x="4196" y="41"/>
                    <a:pt x="4194" y="39"/>
                    <a:pt x="4192" y="37"/>
                  </a:cubicBezTo>
                  <a:lnTo>
                    <a:pt x="4192" y="37"/>
                  </a:lnTo>
                  <a:cubicBezTo>
                    <a:pt x="4192" y="37"/>
                    <a:pt x="4192" y="37"/>
                    <a:pt x="4192" y="37"/>
                  </a:cubicBezTo>
                  <a:close/>
                  <a:moveTo>
                    <a:pt x="5192" y="49"/>
                  </a:moveTo>
                  <a:cubicBezTo>
                    <a:pt x="5192" y="49"/>
                    <a:pt x="5192" y="49"/>
                    <a:pt x="5192" y="49"/>
                  </a:cubicBezTo>
                  <a:cubicBezTo>
                    <a:pt x="5192" y="49"/>
                    <a:pt x="5192" y="49"/>
                    <a:pt x="5192" y="49"/>
                  </a:cubicBezTo>
                  <a:close/>
                  <a:moveTo>
                    <a:pt x="4192" y="38"/>
                  </a:moveTo>
                  <a:cubicBezTo>
                    <a:pt x="4194" y="39"/>
                    <a:pt x="4196" y="41"/>
                    <a:pt x="4197" y="42"/>
                  </a:cubicBezTo>
                  <a:lnTo>
                    <a:pt x="4197" y="42"/>
                  </a:lnTo>
                  <a:cubicBezTo>
                    <a:pt x="4198" y="47"/>
                    <a:pt x="4196" y="53"/>
                    <a:pt x="4195" y="53"/>
                  </a:cubicBezTo>
                  <a:cubicBezTo>
                    <a:pt x="4193" y="53"/>
                    <a:pt x="4192" y="49"/>
                    <a:pt x="4192" y="38"/>
                  </a:cubicBezTo>
                  <a:close/>
                  <a:moveTo>
                    <a:pt x="3994" y="32"/>
                  </a:moveTo>
                  <a:cubicBezTo>
                    <a:pt x="4019" y="48"/>
                    <a:pt x="4049" y="68"/>
                    <a:pt x="4025" y="72"/>
                  </a:cubicBezTo>
                  <a:cubicBezTo>
                    <a:pt x="4025" y="56"/>
                    <a:pt x="3992" y="45"/>
                    <a:pt x="3994" y="32"/>
                  </a:cubicBezTo>
                  <a:close/>
                  <a:moveTo>
                    <a:pt x="4954" y="69"/>
                  </a:moveTo>
                  <a:cubicBezTo>
                    <a:pt x="4959" y="71"/>
                    <a:pt x="4967" y="72"/>
                    <a:pt x="4978" y="72"/>
                  </a:cubicBezTo>
                  <a:cubicBezTo>
                    <a:pt x="4969" y="71"/>
                    <a:pt x="4962" y="70"/>
                    <a:pt x="4954" y="69"/>
                  </a:cubicBezTo>
                  <a:close/>
                  <a:moveTo>
                    <a:pt x="4601" y="82"/>
                  </a:moveTo>
                  <a:cubicBezTo>
                    <a:pt x="4598" y="82"/>
                    <a:pt x="4591" y="90"/>
                    <a:pt x="4583" y="101"/>
                  </a:cubicBezTo>
                  <a:lnTo>
                    <a:pt x="4583" y="101"/>
                  </a:lnTo>
                  <a:cubicBezTo>
                    <a:pt x="4588" y="100"/>
                    <a:pt x="4593" y="98"/>
                    <a:pt x="4597" y="96"/>
                  </a:cubicBezTo>
                  <a:cubicBezTo>
                    <a:pt x="4602" y="86"/>
                    <a:pt x="4603" y="82"/>
                    <a:pt x="4601" y="82"/>
                  </a:cubicBezTo>
                  <a:close/>
                  <a:moveTo>
                    <a:pt x="4668" y="96"/>
                  </a:moveTo>
                  <a:cubicBezTo>
                    <a:pt x="4660" y="100"/>
                    <a:pt x="4655" y="101"/>
                    <a:pt x="4652" y="101"/>
                  </a:cubicBezTo>
                  <a:cubicBezTo>
                    <a:pt x="4647" y="101"/>
                    <a:pt x="4652" y="96"/>
                    <a:pt x="4668" y="96"/>
                  </a:cubicBezTo>
                  <a:close/>
                  <a:moveTo>
                    <a:pt x="5405" y="106"/>
                  </a:moveTo>
                  <a:cubicBezTo>
                    <a:pt x="5400" y="106"/>
                    <a:pt x="5400" y="108"/>
                    <a:pt x="5403" y="112"/>
                  </a:cubicBezTo>
                  <a:lnTo>
                    <a:pt x="5403" y="112"/>
                  </a:lnTo>
                  <a:cubicBezTo>
                    <a:pt x="5408" y="111"/>
                    <a:pt x="5413" y="110"/>
                    <a:pt x="5418" y="108"/>
                  </a:cubicBezTo>
                  <a:cubicBezTo>
                    <a:pt x="5412" y="107"/>
                    <a:pt x="5408" y="106"/>
                    <a:pt x="5405" y="106"/>
                  </a:cubicBezTo>
                  <a:close/>
                  <a:moveTo>
                    <a:pt x="3855" y="57"/>
                  </a:moveTo>
                  <a:cubicBezTo>
                    <a:pt x="3863" y="57"/>
                    <a:pt x="3872" y="58"/>
                    <a:pt x="3882" y="60"/>
                  </a:cubicBezTo>
                  <a:cubicBezTo>
                    <a:pt x="3859" y="84"/>
                    <a:pt x="3835" y="108"/>
                    <a:pt x="3811" y="120"/>
                  </a:cubicBezTo>
                  <a:cubicBezTo>
                    <a:pt x="3801" y="81"/>
                    <a:pt x="3816" y="57"/>
                    <a:pt x="3855" y="57"/>
                  </a:cubicBezTo>
                  <a:close/>
                  <a:moveTo>
                    <a:pt x="5109" y="108"/>
                  </a:moveTo>
                  <a:cubicBezTo>
                    <a:pt x="5121" y="108"/>
                    <a:pt x="5144" y="108"/>
                    <a:pt x="5156" y="120"/>
                  </a:cubicBezTo>
                  <a:cubicBezTo>
                    <a:pt x="5144" y="120"/>
                    <a:pt x="5133" y="120"/>
                    <a:pt x="5109" y="108"/>
                  </a:cubicBezTo>
                  <a:close/>
                  <a:moveTo>
                    <a:pt x="4240" y="81"/>
                  </a:moveTo>
                  <a:cubicBezTo>
                    <a:pt x="4249" y="81"/>
                    <a:pt x="4261" y="86"/>
                    <a:pt x="4274" y="86"/>
                  </a:cubicBezTo>
                  <a:cubicBezTo>
                    <a:pt x="4278" y="86"/>
                    <a:pt x="4283" y="86"/>
                    <a:pt x="4287" y="84"/>
                  </a:cubicBezTo>
                  <a:lnTo>
                    <a:pt x="4287" y="84"/>
                  </a:lnTo>
                  <a:cubicBezTo>
                    <a:pt x="4275" y="108"/>
                    <a:pt x="4252" y="120"/>
                    <a:pt x="4228" y="132"/>
                  </a:cubicBezTo>
                  <a:cubicBezTo>
                    <a:pt x="4222" y="90"/>
                    <a:pt x="4228" y="81"/>
                    <a:pt x="4240" y="81"/>
                  </a:cubicBezTo>
                  <a:close/>
                  <a:moveTo>
                    <a:pt x="3894" y="72"/>
                  </a:moveTo>
                  <a:cubicBezTo>
                    <a:pt x="3916" y="72"/>
                    <a:pt x="3948" y="133"/>
                    <a:pt x="3906" y="133"/>
                  </a:cubicBezTo>
                  <a:cubicBezTo>
                    <a:pt x="3903" y="133"/>
                    <a:pt x="3899" y="133"/>
                    <a:pt x="3894" y="132"/>
                  </a:cubicBezTo>
                  <a:cubicBezTo>
                    <a:pt x="3894" y="108"/>
                    <a:pt x="3894" y="84"/>
                    <a:pt x="3894" y="72"/>
                  </a:cubicBezTo>
                  <a:close/>
                  <a:moveTo>
                    <a:pt x="1620" y="120"/>
                  </a:moveTo>
                  <a:lnTo>
                    <a:pt x="1620" y="120"/>
                  </a:lnTo>
                  <a:cubicBezTo>
                    <a:pt x="1614" y="145"/>
                    <a:pt x="1604" y="160"/>
                    <a:pt x="1602" y="160"/>
                  </a:cubicBezTo>
                  <a:cubicBezTo>
                    <a:pt x="1600" y="160"/>
                    <a:pt x="1603" y="148"/>
                    <a:pt x="1620" y="120"/>
                  </a:cubicBezTo>
                  <a:close/>
                  <a:moveTo>
                    <a:pt x="2370" y="84"/>
                  </a:moveTo>
                  <a:cubicBezTo>
                    <a:pt x="2392" y="92"/>
                    <a:pt x="2405" y="103"/>
                    <a:pt x="2420" y="103"/>
                  </a:cubicBezTo>
                  <a:cubicBezTo>
                    <a:pt x="2429" y="103"/>
                    <a:pt x="2440" y="98"/>
                    <a:pt x="2454" y="84"/>
                  </a:cubicBezTo>
                  <a:lnTo>
                    <a:pt x="2454" y="84"/>
                  </a:lnTo>
                  <a:cubicBezTo>
                    <a:pt x="2428" y="143"/>
                    <a:pt x="2397" y="167"/>
                    <a:pt x="2351" y="167"/>
                  </a:cubicBezTo>
                  <a:cubicBezTo>
                    <a:pt x="2332" y="167"/>
                    <a:pt x="2311" y="163"/>
                    <a:pt x="2287" y="156"/>
                  </a:cubicBezTo>
                  <a:cubicBezTo>
                    <a:pt x="2323" y="132"/>
                    <a:pt x="2347" y="108"/>
                    <a:pt x="2370" y="84"/>
                  </a:cubicBezTo>
                  <a:close/>
                  <a:moveTo>
                    <a:pt x="3644" y="96"/>
                  </a:moveTo>
                  <a:cubicBezTo>
                    <a:pt x="3620" y="132"/>
                    <a:pt x="3585" y="156"/>
                    <a:pt x="3537" y="168"/>
                  </a:cubicBezTo>
                  <a:cubicBezTo>
                    <a:pt x="3561" y="132"/>
                    <a:pt x="3585" y="96"/>
                    <a:pt x="3644" y="96"/>
                  </a:cubicBezTo>
                  <a:close/>
                  <a:moveTo>
                    <a:pt x="4216" y="84"/>
                  </a:moveTo>
                  <a:lnTo>
                    <a:pt x="4216" y="84"/>
                  </a:lnTo>
                  <a:cubicBezTo>
                    <a:pt x="4168" y="144"/>
                    <a:pt x="4156" y="144"/>
                    <a:pt x="4109" y="168"/>
                  </a:cubicBezTo>
                  <a:cubicBezTo>
                    <a:pt x="4073" y="144"/>
                    <a:pt x="4156" y="132"/>
                    <a:pt x="4132" y="120"/>
                  </a:cubicBezTo>
                  <a:cubicBezTo>
                    <a:pt x="4144" y="108"/>
                    <a:pt x="4156" y="96"/>
                    <a:pt x="4216" y="84"/>
                  </a:cubicBezTo>
                  <a:close/>
                  <a:moveTo>
                    <a:pt x="2811" y="156"/>
                  </a:moveTo>
                  <a:cubicBezTo>
                    <a:pt x="2810" y="161"/>
                    <a:pt x="2810" y="166"/>
                    <a:pt x="2811" y="171"/>
                  </a:cubicBezTo>
                  <a:lnTo>
                    <a:pt x="2811" y="171"/>
                  </a:lnTo>
                  <a:lnTo>
                    <a:pt x="2811" y="156"/>
                  </a:lnTo>
                  <a:close/>
                  <a:moveTo>
                    <a:pt x="3311" y="191"/>
                  </a:moveTo>
                  <a:cubicBezTo>
                    <a:pt x="3311" y="191"/>
                    <a:pt x="3311" y="191"/>
                    <a:pt x="3311" y="191"/>
                  </a:cubicBezTo>
                  <a:lnTo>
                    <a:pt x="3311" y="191"/>
                  </a:lnTo>
                  <a:cubicBezTo>
                    <a:pt x="3311" y="191"/>
                    <a:pt x="3311" y="191"/>
                    <a:pt x="3311" y="191"/>
                  </a:cubicBezTo>
                  <a:close/>
                  <a:moveTo>
                    <a:pt x="505" y="132"/>
                  </a:moveTo>
                  <a:cubicBezTo>
                    <a:pt x="505" y="145"/>
                    <a:pt x="522" y="183"/>
                    <a:pt x="532" y="183"/>
                  </a:cubicBezTo>
                  <a:cubicBezTo>
                    <a:pt x="534" y="183"/>
                    <a:pt x="535" y="182"/>
                    <a:pt x="537" y="180"/>
                  </a:cubicBezTo>
                  <a:lnTo>
                    <a:pt x="537" y="180"/>
                  </a:lnTo>
                  <a:cubicBezTo>
                    <a:pt x="529" y="202"/>
                    <a:pt x="498" y="210"/>
                    <a:pt x="473" y="210"/>
                  </a:cubicBezTo>
                  <a:cubicBezTo>
                    <a:pt x="465" y="210"/>
                    <a:pt x="458" y="210"/>
                    <a:pt x="452" y="208"/>
                  </a:cubicBezTo>
                  <a:lnTo>
                    <a:pt x="452" y="208"/>
                  </a:lnTo>
                  <a:cubicBezTo>
                    <a:pt x="469" y="201"/>
                    <a:pt x="489" y="178"/>
                    <a:pt x="430" y="156"/>
                  </a:cubicBezTo>
                  <a:cubicBezTo>
                    <a:pt x="451" y="145"/>
                    <a:pt x="482" y="134"/>
                    <a:pt x="505" y="132"/>
                  </a:cubicBezTo>
                  <a:close/>
                  <a:moveTo>
                    <a:pt x="2894" y="180"/>
                  </a:moveTo>
                  <a:cubicBezTo>
                    <a:pt x="2894" y="191"/>
                    <a:pt x="2894" y="203"/>
                    <a:pt x="2882" y="215"/>
                  </a:cubicBezTo>
                  <a:lnTo>
                    <a:pt x="2894" y="180"/>
                  </a:lnTo>
                  <a:close/>
                  <a:moveTo>
                    <a:pt x="4085" y="203"/>
                  </a:moveTo>
                  <a:cubicBezTo>
                    <a:pt x="4117" y="203"/>
                    <a:pt x="4106" y="225"/>
                    <a:pt x="4095" y="225"/>
                  </a:cubicBezTo>
                  <a:cubicBezTo>
                    <a:pt x="4090" y="225"/>
                    <a:pt x="4085" y="219"/>
                    <a:pt x="4085" y="203"/>
                  </a:cubicBezTo>
                  <a:close/>
                  <a:moveTo>
                    <a:pt x="2823" y="132"/>
                  </a:moveTo>
                  <a:lnTo>
                    <a:pt x="2823" y="132"/>
                  </a:lnTo>
                  <a:cubicBezTo>
                    <a:pt x="2847" y="144"/>
                    <a:pt x="2858" y="156"/>
                    <a:pt x="2882" y="156"/>
                  </a:cubicBezTo>
                  <a:cubicBezTo>
                    <a:pt x="2870" y="168"/>
                    <a:pt x="2882" y="215"/>
                    <a:pt x="2870" y="227"/>
                  </a:cubicBezTo>
                  <a:cubicBezTo>
                    <a:pt x="2846" y="211"/>
                    <a:pt x="2816" y="195"/>
                    <a:pt x="2811" y="171"/>
                  </a:cubicBezTo>
                  <a:lnTo>
                    <a:pt x="2811" y="171"/>
                  </a:lnTo>
                  <a:lnTo>
                    <a:pt x="2811" y="180"/>
                  </a:lnTo>
                  <a:cubicBezTo>
                    <a:pt x="2799" y="168"/>
                    <a:pt x="2811" y="156"/>
                    <a:pt x="2811" y="144"/>
                  </a:cubicBezTo>
                  <a:lnTo>
                    <a:pt x="2811" y="156"/>
                  </a:lnTo>
                  <a:lnTo>
                    <a:pt x="2811" y="156"/>
                  </a:lnTo>
                  <a:cubicBezTo>
                    <a:pt x="2812" y="149"/>
                    <a:pt x="2816" y="141"/>
                    <a:pt x="2823" y="132"/>
                  </a:cubicBezTo>
                  <a:close/>
                  <a:moveTo>
                    <a:pt x="5192" y="144"/>
                  </a:moveTo>
                  <a:cubicBezTo>
                    <a:pt x="5202" y="154"/>
                    <a:pt x="5212" y="158"/>
                    <a:pt x="5223" y="158"/>
                  </a:cubicBezTo>
                  <a:cubicBezTo>
                    <a:pt x="5229" y="158"/>
                    <a:pt x="5235" y="156"/>
                    <a:pt x="5242" y="155"/>
                  </a:cubicBezTo>
                  <a:lnTo>
                    <a:pt x="5242" y="155"/>
                  </a:lnTo>
                  <a:cubicBezTo>
                    <a:pt x="5219" y="168"/>
                    <a:pt x="5228" y="185"/>
                    <a:pt x="5264" y="203"/>
                  </a:cubicBezTo>
                  <a:cubicBezTo>
                    <a:pt x="5240" y="215"/>
                    <a:pt x="5216" y="215"/>
                    <a:pt x="5180" y="227"/>
                  </a:cubicBezTo>
                  <a:cubicBezTo>
                    <a:pt x="5180" y="227"/>
                    <a:pt x="5168" y="156"/>
                    <a:pt x="5192" y="144"/>
                  </a:cubicBezTo>
                  <a:close/>
                  <a:moveTo>
                    <a:pt x="1465" y="227"/>
                  </a:moveTo>
                  <a:cubicBezTo>
                    <a:pt x="1465" y="229"/>
                    <a:pt x="1466" y="231"/>
                    <a:pt x="1466" y="232"/>
                  </a:cubicBezTo>
                  <a:lnTo>
                    <a:pt x="1466" y="232"/>
                  </a:lnTo>
                  <a:cubicBezTo>
                    <a:pt x="1466" y="230"/>
                    <a:pt x="1466" y="229"/>
                    <a:pt x="1465" y="227"/>
                  </a:cubicBezTo>
                  <a:close/>
                  <a:moveTo>
                    <a:pt x="552" y="234"/>
                  </a:moveTo>
                  <a:cubicBezTo>
                    <a:pt x="563" y="234"/>
                    <a:pt x="576" y="239"/>
                    <a:pt x="584" y="239"/>
                  </a:cubicBezTo>
                  <a:cubicBezTo>
                    <a:pt x="578" y="245"/>
                    <a:pt x="572" y="248"/>
                    <a:pt x="565" y="248"/>
                  </a:cubicBezTo>
                  <a:cubicBezTo>
                    <a:pt x="558" y="248"/>
                    <a:pt x="549" y="245"/>
                    <a:pt x="537" y="239"/>
                  </a:cubicBezTo>
                  <a:cubicBezTo>
                    <a:pt x="541" y="235"/>
                    <a:pt x="546" y="234"/>
                    <a:pt x="552" y="234"/>
                  </a:cubicBezTo>
                  <a:close/>
                  <a:moveTo>
                    <a:pt x="2168" y="191"/>
                  </a:moveTo>
                  <a:cubicBezTo>
                    <a:pt x="2158" y="231"/>
                    <a:pt x="2140" y="254"/>
                    <a:pt x="2100" y="254"/>
                  </a:cubicBezTo>
                  <a:cubicBezTo>
                    <a:pt x="2096" y="254"/>
                    <a:pt x="2091" y="254"/>
                    <a:pt x="2086" y="253"/>
                  </a:cubicBezTo>
                  <a:lnTo>
                    <a:pt x="2086" y="253"/>
                  </a:lnTo>
                  <a:cubicBezTo>
                    <a:pt x="2086" y="252"/>
                    <a:pt x="2083" y="251"/>
                    <a:pt x="2073" y="251"/>
                  </a:cubicBezTo>
                  <a:cubicBezTo>
                    <a:pt x="2062" y="254"/>
                    <a:pt x="2056" y="255"/>
                    <a:pt x="2052" y="255"/>
                  </a:cubicBezTo>
                  <a:cubicBezTo>
                    <a:pt x="2029" y="255"/>
                    <a:pt x="2157" y="191"/>
                    <a:pt x="2168" y="191"/>
                  </a:cubicBezTo>
                  <a:close/>
                  <a:moveTo>
                    <a:pt x="1040" y="254"/>
                  </a:moveTo>
                  <a:cubicBezTo>
                    <a:pt x="1043" y="254"/>
                    <a:pt x="1049" y="257"/>
                    <a:pt x="1049" y="263"/>
                  </a:cubicBezTo>
                  <a:cubicBezTo>
                    <a:pt x="1037" y="257"/>
                    <a:pt x="1037" y="254"/>
                    <a:pt x="1040" y="254"/>
                  </a:cubicBezTo>
                  <a:close/>
                  <a:moveTo>
                    <a:pt x="1596" y="180"/>
                  </a:moveTo>
                  <a:cubicBezTo>
                    <a:pt x="1620" y="203"/>
                    <a:pt x="1537" y="227"/>
                    <a:pt x="1573" y="239"/>
                  </a:cubicBezTo>
                  <a:cubicBezTo>
                    <a:pt x="1549" y="239"/>
                    <a:pt x="1537" y="251"/>
                    <a:pt x="1489" y="263"/>
                  </a:cubicBezTo>
                  <a:cubicBezTo>
                    <a:pt x="1525" y="215"/>
                    <a:pt x="1549" y="203"/>
                    <a:pt x="1596" y="180"/>
                  </a:cubicBezTo>
                  <a:close/>
                  <a:moveTo>
                    <a:pt x="1465" y="227"/>
                  </a:moveTo>
                  <a:cubicBezTo>
                    <a:pt x="1473" y="227"/>
                    <a:pt x="1471" y="232"/>
                    <a:pt x="1468" y="232"/>
                  </a:cubicBezTo>
                  <a:cubicBezTo>
                    <a:pt x="1468" y="232"/>
                    <a:pt x="1467" y="232"/>
                    <a:pt x="1466" y="232"/>
                  </a:cubicBezTo>
                  <a:lnTo>
                    <a:pt x="1466" y="232"/>
                  </a:lnTo>
                  <a:cubicBezTo>
                    <a:pt x="1473" y="260"/>
                    <a:pt x="1464" y="275"/>
                    <a:pt x="1445" y="275"/>
                  </a:cubicBezTo>
                  <a:cubicBezTo>
                    <a:pt x="1435" y="275"/>
                    <a:pt x="1422" y="271"/>
                    <a:pt x="1406" y="263"/>
                  </a:cubicBezTo>
                  <a:cubicBezTo>
                    <a:pt x="1430" y="251"/>
                    <a:pt x="1454" y="239"/>
                    <a:pt x="1465" y="227"/>
                  </a:cubicBezTo>
                  <a:lnTo>
                    <a:pt x="1465" y="227"/>
                  </a:lnTo>
                  <a:cubicBezTo>
                    <a:pt x="1465" y="227"/>
                    <a:pt x="1465" y="227"/>
                    <a:pt x="1465" y="227"/>
                  </a:cubicBezTo>
                  <a:close/>
                  <a:moveTo>
                    <a:pt x="3311" y="191"/>
                  </a:moveTo>
                  <a:cubicBezTo>
                    <a:pt x="3335" y="203"/>
                    <a:pt x="3370" y="203"/>
                    <a:pt x="3406" y="203"/>
                  </a:cubicBezTo>
                  <a:cubicBezTo>
                    <a:pt x="3347" y="263"/>
                    <a:pt x="3311" y="263"/>
                    <a:pt x="3239" y="275"/>
                  </a:cubicBezTo>
                  <a:cubicBezTo>
                    <a:pt x="3263" y="239"/>
                    <a:pt x="3287" y="215"/>
                    <a:pt x="3311" y="191"/>
                  </a:cubicBezTo>
                  <a:lnTo>
                    <a:pt x="3311" y="191"/>
                  </a:lnTo>
                  <a:cubicBezTo>
                    <a:pt x="3297" y="205"/>
                    <a:pt x="3298" y="210"/>
                    <a:pt x="3302" y="210"/>
                  </a:cubicBezTo>
                  <a:cubicBezTo>
                    <a:pt x="3309" y="210"/>
                    <a:pt x="3325" y="199"/>
                    <a:pt x="3311" y="191"/>
                  </a:cubicBezTo>
                  <a:close/>
                  <a:moveTo>
                    <a:pt x="1113" y="255"/>
                  </a:moveTo>
                  <a:cubicBezTo>
                    <a:pt x="1107" y="257"/>
                    <a:pt x="1101" y="259"/>
                    <a:pt x="1096" y="263"/>
                  </a:cubicBezTo>
                  <a:cubicBezTo>
                    <a:pt x="1091" y="273"/>
                    <a:pt x="1091" y="277"/>
                    <a:pt x="1092" y="277"/>
                  </a:cubicBezTo>
                  <a:cubicBezTo>
                    <a:pt x="1095" y="277"/>
                    <a:pt x="1104" y="267"/>
                    <a:pt x="1113" y="255"/>
                  </a:cubicBezTo>
                  <a:close/>
                  <a:moveTo>
                    <a:pt x="727" y="287"/>
                  </a:moveTo>
                  <a:cubicBezTo>
                    <a:pt x="730" y="287"/>
                    <a:pt x="734" y="287"/>
                    <a:pt x="737" y="287"/>
                  </a:cubicBezTo>
                  <a:lnTo>
                    <a:pt x="737" y="287"/>
                  </a:lnTo>
                  <a:cubicBezTo>
                    <a:pt x="734" y="287"/>
                    <a:pt x="731" y="287"/>
                    <a:pt x="727" y="287"/>
                  </a:cubicBezTo>
                  <a:close/>
                  <a:moveTo>
                    <a:pt x="1804" y="210"/>
                  </a:moveTo>
                  <a:cubicBezTo>
                    <a:pt x="1818" y="210"/>
                    <a:pt x="1801" y="292"/>
                    <a:pt x="1787" y="292"/>
                  </a:cubicBezTo>
                  <a:cubicBezTo>
                    <a:pt x="1782" y="292"/>
                    <a:pt x="1778" y="281"/>
                    <a:pt x="1775" y="251"/>
                  </a:cubicBezTo>
                  <a:cubicBezTo>
                    <a:pt x="1790" y="221"/>
                    <a:pt x="1799" y="210"/>
                    <a:pt x="1804" y="210"/>
                  </a:cubicBezTo>
                  <a:close/>
                  <a:moveTo>
                    <a:pt x="1882" y="227"/>
                  </a:moveTo>
                  <a:lnTo>
                    <a:pt x="1882" y="227"/>
                  </a:lnTo>
                  <a:cubicBezTo>
                    <a:pt x="1891" y="271"/>
                    <a:pt x="1880" y="296"/>
                    <a:pt x="1850" y="296"/>
                  </a:cubicBezTo>
                  <a:cubicBezTo>
                    <a:pt x="1839" y="296"/>
                    <a:pt x="1826" y="293"/>
                    <a:pt x="1811" y="287"/>
                  </a:cubicBezTo>
                  <a:cubicBezTo>
                    <a:pt x="1835" y="263"/>
                    <a:pt x="1858" y="251"/>
                    <a:pt x="1882" y="227"/>
                  </a:cubicBezTo>
                  <a:close/>
                  <a:moveTo>
                    <a:pt x="489" y="299"/>
                  </a:moveTo>
                  <a:cubicBezTo>
                    <a:pt x="490" y="300"/>
                    <a:pt x="491" y="301"/>
                    <a:pt x="492" y="301"/>
                  </a:cubicBezTo>
                  <a:cubicBezTo>
                    <a:pt x="493" y="301"/>
                    <a:pt x="494" y="300"/>
                    <a:pt x="494" y="299"/>
                  </a:cubicBezTo>
                  <a:close/>
                  <a:moveTo>
                    <a:pt x="394" y="302"/>
                  </a:moveTo>
                  <a:lnTo>
                    <a:pt x="394" y="302"/>
                  </a:lnTo>
                  <a:cubicBezTo>
                    <a:pt x="392" y="308"/>
                    <a:pt x="391" y="311"/>
                    <a:pt x="392" y="311"/>
                  </a:cubicBezTo>
                  <a:cubicBezTo>
                    <a:pt x="393" y="311"/>
                    <a:pt x="393" y="311"/>
                    <a:pt x="394" y="310"/>
                  </a:cubicBezTo>
                  <a:cubicBezTo>
                    <a:pt x="394" y="308"/>
                    <a:pt x="394" y="305"/>
                    <a:pt x="394" y="302"/>
                  </a:cubicBezTo>
                  <a:close/>
                  <a:moveTo>
                    <a:pt x="1518" y="299"/>
                  </a:moveTo>
                  <a:cubicBezTo>
                    <a:pt x="1524" y="299"/>
                    <a:pt x="1516" y="316"/>
                    <a:pt x="1508" y="316"/>
                  </a:cubicBezTo>
                  <a:cubicBezTo>
                    <a:pt x="1506" y="316"/>
                    <a:pt x="1503" y="315"/>
                    <a:pt x="1501" y="310"/>
                  </a:cubicBezTo>
                  <a:cubicBezTo>
                    <a:pt x="1510" y="302"/>
                    <a:pt x="1515" y="299"/>
                    <a:pt x="1518" y="299"/>
                  </a:cubicBezTo>
                  <a:close/>
                  <a:moveTo>
                    <a:pt x="1668" y="275"/>
                  </a:moveTo>
                  <a:lnTo>
                    <a:pt x="1668" y="275"/>
                  </a:lnTo>
                  <a:cubicBezTo>
                    <a:pt x="1676" y="298"/>
                    <a:pt x="1709" y="311"/>
                    <a:pt x="1711" y="321"/>
                  </a:cubicBezTo>
                  <a:lnTo>
                    <a:pt x="1711" y="321"/>
                  </a:lnTo>
                  <a:cubicBezTo>
                    <a:pt x="1684" y="306"/>
                    <a:pt x="1649" y="284"/>
                    <a:pt x="1668" y="275"/>
                  </a:cubicBezTo>
                  <a:close/>
                  <a:moveTo>
                    <a:pt x="1787" y="322"/>
                  </a:moveTo>
                  <a:cubicBezTo>
                    <a:pt x="1805" y="328"/>
                    <a:pt x="1811" y="331"/>
                    <a:pt x="1809" y="331"/>
                  </a:cubicBezTo>
                  <a:cubicBezTo>
                    <a:pt x="1808" y="331"/>
                    <a:pt x="1799" y="328"/>
                    <a:pt x="1787" y="322"/>
                  </a:cubicBezTo>
                  <a:close/>
                  <a:moveTo>
                    <a:pt x="2283" y="343"/>
                  </a:moveTo>
                  <a:lnTo>
                    <a:pt x="2283" y="343"/>
                  </a:lnTo>
                  <a:cubicBezTo>
                    <a:pt x="2272" y="344"/>
                    <a:pt x="2262" y="345"/>
                    <a:pt x="2252" y="346"/>
                  </a:cubicBezTo>
                  <a:lnTo>
                    <a:pt x="2252" y="346"/>
                  </a:lnTo>
                  <a:cubicBezTo>
                    <a:pt x="2263" y="346"/>
                    <a:pt x="2274" y="345"/>
                    <a:pt x="2283" y="343"/>
                  </a:cubicBezTo>
                  <a:close/>
                  <a:moveTo>
                    <a:pt x="2252" y="346"/>
                  </a:moveTo>
                  <a:lnTo>
                    <a:pt x="2252" y="346"/>
                  </a:lnTo>
                  <a:cubicBezTo>
                    <a:pt x="2248" y="346"/>
                    <a:pt x="2244" y="346"/>
                    <a:pt x="2239" y="346"/>
                  </a:cubicBezTo>
                  <a:lnTo>
                    <a:pt x="2251" y="346"/>
                  </a:lnTo>
                  <a:cubicBezTo>
                    <a:pt x="2251" y="346"/>
                    <a:pt x="2252" y="346"/>
                    <a:pt x="2252" y="346"/>
                  </a:cubicBezTo>
                  <a:close/>
                  <a:moveTo>
                    <a:pt x="339" y="1161"/>
                  </a:moveTo>
                  <a:cubicBezTo>
                    <a:pt x="339" y="1167"/>
                    <a:pt x="341" y="1171"/>
                    <a:pt x="345" y="1173"/>
                  </a:cubicBezTo>
                  <a:lnTo>
                    <a:pt x="345" y="1173"/>
                  </a:lnTo>
                  <a:cubicBezTo>
                    <a:pt x="343" y="1168"/>
                    <a:pt x="341" y="1164"/>
                    <a:pt x="339" y="1161"/>
                  </a:cubicBezTo>
                  <a:close/>
                  <a:moveTo>
                    <a:pt x="2406" y="1346"/>
                  </a:moveTo>
                  <a:cubicBezTo>
                    <a:pt x="2428" y="1352"/>
                    <a:pt x="2450" y="1355"/>
                    <a:pt x="2473" y="1356"/>
                  </a:cubicBezTo>
                  <a:lnTo>
                    <a:pt x="2473" y="1356"/>
                  </a:lnTo>
                  <a:cubicBezTo>
                    <a:pt x="2474" y="1350"/>
                    <a:pt x="2461" y="1346"/>
                    <a:pt x="2406" y="1346"/>
                  </a:cubicBezTo>
                  <a:close/>
                  <a:moveTo>
                    <a:pt x="2918" y="1370"/>
                  </a:moveTo>
                  <a:cubicBezTo>
                    <a:pt x="2891" y="1370"/>
                    <a:pt x="2884" y="1373"/>
                    <a:pt x="2888" y="1377"/>
                  </a:cubicBezTo>
                  <a:lnTo>
                    <a:pt x="2888" y="1377"/>
                  </a:lnTo>
                  <a:cubicBezTo>
                    <a:pt x="2897" y="1375"/>
                    <a:pt x="2907" y="1373"/>
                    <a:pt x="2918" y="1370"/>
                  </a:cubicBezTo>
                  <a:close/>
                  <a:moveTo>
                    <a:pt x="2954" y="1394"/>
                  </a:moveTo>
                  <a:cubicBezTo>
                    <a:pt x="2948" y="1394"/>
                    <a:pt x="2943" y="1394"/>
                    <a:pt x="2940" y="1394"/>
                  </a:cubicBezTo>
                  <a:lnTo>
                    <a:pt x="2940" y="1394"/>
                  </a:lnTo>
                  <a:cubicBezTo>
                    <a:pt x="2946" y="1396"/>
                    <a:pt x="2952" y="1396"/>
                    <a:pt x="2954" y="1396"/>
                  </a:cubicBezTo>
                  <a:cubicBezTo>
                    <a:pt x="2957" y="1396"/>
                    <a:pt x="2957" y="1396"/>
                    <a:pt x="2954" y="1394"/>
                  </a:cubicBezTo>
                  <a:close/>
                  <a:moveTo>
                    <a:pt x="2751" y="1394"/>
                  </a:moveTo>
                  <a:cubicBezTo>
                    <a:pt x="2751" y="1400"/>
                    <a:pt x="2748" y="1403"/>
                    <a:pt x="2747" y="1403"/>
                  </a:cubicBezTo>
                  <a:cubicBezTo>
                    <a:pt x="2745" y="1403"/>
                    <a:pt x="2745" y="1400"/>
                    <a:pt x="2751" y="1394"/>
                  </a:cubicBezTo>
                  <a:close/>
                  <a:moveTo>
                    <a:pt x="2680" y="1406"/>
                  </a:moveTo>
                  <a:lnTo>
                    <a:pt x="2680" y="1406"/>
                  </a:lnTo>
                  <a:cubicBezTo>
                    <a:pt x="2674" y="1412"/>
                    <a:pt x="2662" y="1415"/>
                    <a:pt x="2658" y="1415"/>
                  </a:cubicBezTo>
                  <a:cubicBezTo>
                    <a:pt x="2653" y="1415"/>
                    <a:pt x="2656" y="1412"/>
                    <a:pt x="2680" y="1406"/>
                  </a:cubicBezTo>
                  <a:close/>
                  <a:moveTo>
                    <a:pt x="894" y="180"/>
                  </a:moveTo>
                  <a:cubicBezTo>
                    <a:pt x="840" y="234"/>
                    <a:pt x="865" y="288"/>
                    <a:pt x="761" y="288"/>
                  </a:cubicBezTo>
                  <a:cubicBezTo>
                    <a:pt x="753" y="288"/>
                    <a:pt x="745" y="288"/>
                    <a:pt x="737" y="287"/>
                  </a:cubicBezTo>
                  <a:lnTo>
                    <a:pt x="737" y="287"/>
                  </a:lnTo>
                  <a:cubicBezTo>
                    <a:pt x="754" y="290"/>
                    <a:pt x="760" y="300"/>
                    <a:pt x="739" y="310"/>
                  </a:cubicBezTo>
                  <a:cubicBezTo>
                    <a:pt x="751" y="310"/>
                    <a:pt x="858" y="287"/>
                    <a:pt x="858" y="287"/>
                  </a:cubicBezTo>
                  <a:lnTo>
                    <a:pt x="858" y="287"/>
                  </a:lnTo>
                  <a:cubicBezTo>
                    <a:pt x="834" y="322"/>
                    <a:pt x="894" y="322"/>
                    <a:pt x="811" y="322"/>
                  </a:cubicBezTo>
                  <a:cubicBezTo>
                    <a:pt x="846" y="334"/>
                    <a:pt x="855" y="340"/>
                    <a:pt x="857" y="340"/>
                  </a:cubicBezTo>
                  <a:cubicBezTo>
                    <a:pt x="858" y="340"/>
                    <a:pt x="853" y="335"/>
                    <a:pt x="858" y="324"/>
                  </a:cubicBezTo>
                  <a:lnTo>
                    <a:pt x="858" y="324"/>
                  </a:lnTo>
                  <a:cubicBezTo>
                    <a:pt x="862" y="325"/>
                    <a:pt x="877" y="328"/>
                    <a:pt x="896" y="328"/>
                  </a:cubicBezTo>
                  <a:cubicBezTo>
                    <a:pt x="910" y="328"/>
                    <a:pt x="926" y="326"/>
                    <a:pt x="942" y="322"/>
                  </a:cubicBezTo>
                  <a:cubicBezTo>
                    <a:pt x="799" y="299"/>
                    <a:pt x="918" y="275"/>
                    <a:pt x="1013" y="263"/>
                  </a:cubicBezTo>
                  <a:lnTo>
                    <a:pt x="1013" y="263"/>
                  </a:lnTo>
                  <a:cubicBezTo>
                    <a:pt x="1030" y="280"/>
                    <a:pt x="1029" y="291"/>
                    <a:pt x="1008" y="291"/>
                  </a:cubicBezTo>
                  <a:cubicBezTo>
                    <a:pt x="1000" y="291"/>
                    <a:pt x="990" y="290"/>
                    <a:pt x="977" y="287"/>
                  </a:cubicBezTo>
                  <a:lnTo>
                    <a:pt x="977" y="287"/>
                  </a:lnTo>
                  <a:cubicBezTo>
                    <a:pt x="990" y="295"/>
                    <a:pt x="1015" y="299"/>
                    <a:pt x="1037" y="299"/>
                  </a:cubicBezTo>
                  <a:cubicBezTo>
                    <a:pt x="1079" y="299"/>
                    <a:pt x="1114" y="286"/>
                    <a:pt x="1061" y="263"/>
                  </a:cubicBezTo>
                  <a:cubicBezTo>
                    <a:pt x="1109" y="218"/>
                    <a:pt x="1131" y="202"/>
                    <a:pt x="1138" y="202"/>
                  </a:cubicBezTo>
                  <a:cubicBezTo>
                    <a:pt x="1149" y="202"/>
                    <a:pt x="1130" y="233"/>
                    <a:pt x="1113" y="255"/>
                  </a:cubicBezTo>
                  <a:lnTo>
                    <a:pt x="1113" y="255"/>
                  </a:lnTo>
                  <a:cubicBezTo>
                    <a:pt x="1122" y="252"/>
                    <a:pt x="1132" y="251"/>
                    <a:pt x="1142" y="251"/>
                  </a:cubicBezTo>
                  <a:cubicBezTo>
                    <a:pt x="1196" y="251"/>
                    <a:pt x="1273" y="276"/>
                    <a:pt x="1334" y="276"/>
                  </a:cubicBezTo>
                  <a:cubicBezTo>
                    <a:pt x="1342" y="276"/>
                    <a:pt x="1350" y="276"/>
                    <a:pt x="1358" y="275"/>
                  </a:cubicBezTo>
                  <a:lnTo>
                    <a:pt x="1358" y="275"/>
                  </a:lnTo>
                  <a:cubicBezTo>
                    <a:pt x="1311" y="299"/>
                    <a:pt x="1263" y="310"/>
                    <a:pt x="1215" y="310"/>
                  </a:cubicBezTo>
                  <a:cubicBezTo>
                    <a:pt x="1226" y="338"/>
                    <a:pt x="1281" y="345"/>
                    <a:pt x="1343" y="345"/>
                  </a:cubicBezTo>
                  <a:cubicBezTo>
                    <a:pt x="1416" y="345"/>
                    <a:pt x="1499" y="334"/>
                    <a:pt x="1525" y="334"/>
                  </a:cubicBezTo>
                  <a:cubicBezTo>
                    <a:pt x="1525" y="334"/>
                    <a:pt x="1519" y="328"/>
                    <a:pt x="1513" y="322"/>
                  </a:cubicBezTo>
                  <a:lnTo>
                    <a:pt x="1513" y="322"/>
                  </a:lnTo>
                  <a:cubicBezTo>
                    <a:pt x="1528" y="299"/>
                    <a:pt x="1584" y="286"/>
                    <a:pt x="1601" y="286"/>
                  </a:cubicBezTo>
                  <a:cubicBezTo>
                    <a:pt x="1611" y="286"/>
                    <a:pt x="1610" y="290"/>
                    <a:pt x="1585" y="299"/>
                  </a:cubicBezTo>
                  <a:cubicBezTo>
                    <a:pt x="1636" y="314"/>
                    <a:pt x="1672" y="324"/>
                    <a:pt x="1696" y="331"/>
                  </a:cubicBezTo>
                  <a:lnTo>
                    <a:pt x="1696" y="331"/>
                  </a:lnTo>
                  <a:cubicBezTo>
                    <a:pt x="1692" y="332"/>
                    <a:pt x="1687" y="333"/>
                    <a:pt x="1680" y="334"/>
                  </a:cubicBezTo>
                  <a:cubicBezTo>
                    <a:pt x="1707" y="339"/>
                    <a:pt x="1736" y="341"/>
                    <a:pt x="1765" y="341"/>
                  </a:cubicBezTo>
                  <a:cubicBezTo>
                    <a:pt x="1892" y="341"/>
                    <a:pt x="2028" y="304"/>
                    <a:pt x="2148" y="304"/>
                  </a:cubicBezTo>
                  <a:cubicBezTo>
                    <a:pt x="2203" y="304"/>
                    <a:pt x="2254" y="312"/>
                    <a:pt x="2299" y="334"/>
                  </a:cubicBezTo>
                  <a:cubicBezTo>
                    <a:pt x="2295" y="338"/>
                    <a:pt x="2289" y="341"/>
                    <a:pt x="2283" y="343"/>
                  </a:cubicBezTo>
                  <a:lnTo>
                    <a:pt x="2283" y="343"/>
                  </a:lnTo>
                  <a:cubicBezTo>
                    <a:pt x="2595" y="311"/>
                    <a:pt x="2917" y="322"/>
                    <a:pt x="3228" y="310"/>
                  </a:cubicBezTo>
                  <a:lnTo>
                    <a:pt x="3228" y="310"/>
                  </a:lnTo>
                  <a:cubicBezTo>
                    <a:pt x="3221" y="324"/>
                    <a:pt x="3237" y="328"/>
                    <a:pt x="3266" y="328"/>
                  </a:cubicBezTo>
                  <a:cubicBezTo>
                    <a:pt x="3313" y="328"/>
                    <a:pt x="3393" y="317"/>
                    <a:pt x="3463" y="317"/>
                  </a:cubicBezTo>
                  <a:cubicBezTo>
                    <a:pt x="3507" y="317"/>
                    <a:pt x="3547" y="321"/>
                    <a:pt x="3573" y="334"/>
                  </a:cubicBezTo>
                  <a:cubicBezTo>
                    <a:pt x="3525" y="299"/>
                    <a:pt x="3894" y="346"/>
                    <a:pt x="3918" y="239"/>
                  </a:cubicBezTo>
                  <a:cubicBezTo>
                    <a:pt x="3918" y="238"/>
                    <a:pt x="3919" y="237"/>
                    <a:pt x="3921" y="237"/>
                  </a:cubicBezTo>
                  <a:cubicBezTo>
                    <a:pt x="3933" y="237"/>
                    <a:pt x="3992" y="276"/>
                    <a:pt x="4013" y="287"/>
                  </a:cubicBezTo>
                  <a:cubicBezTo>
                    <a:pt x="4025" y="275"/>
                    <a:pt x="4049" y="251"/>
                    <a:pt x="4073" y="239"/>
                  </a:cubicBezTo>
                  <a:cubicBezTo>
                    <a:pt x="4121" y="251"/>
                    <a:pt x="4121" y="275"/>
                    <a:pt x="4085" y="310"/>
                  </a:cubicBezTo>
                  <a:cubicBezTo>
                    <a:pt x="4161" y="270"/>
                    <a:pt x="4237" y="257"/>
                    <a:pt x="4317" y="257"/>
                  </a:cubicBezTo>
                  <a:cubicBezTo>
                    <a:pt x="4425" y="257"/>
                    <a:pt x="4539" y="280"/>
                    <a:pt x="4668" y="287"/>
                  </a:cubicBezTo>
                  <a:cubicBezTo>
                    <a:pt x="4727" y="287"/>
                    <a:pt x="4869" y="322"/>
                    <a:pt x="4972" y="322"/>
                  </a:cubicBezTo>
                  <a:cubicBezTo>
                    <a:pt x="5016" y="322"/>
                    <a:pt x="5052" y="316"/>
                    <a:pt x="5073" y="299"/>
                  </a:cubicBezTo>
                  <a:cubicBezTo>
                    <a:pt x="5085" y="322"/>
                    <a:pt x="5085" y="346"/>
                    <a:pt x="5073" y="358"/>
                  </a:cubicBezTo>
                  <a:cubicBezTo>
                    <a:pt x="5092" y="358"/>
                    <a:pt x="5198" y="227"/>
                    <a:pt x="5249" y="227"/>
                  </a:cubicBezTo>
                  <a:cubicBezTo>
                    <a:pt x="5263" y="227"/>
                    <a:pt x="5273" y="237"/>
                    <a:pt x="5275" y="263"/>
                  </a:cubicBezTo>
                  <a:cubicBezTo>
                    <a:pt x="5275" y="275"/>
                    <a:pt x="5335" y="322"/>
                    <a:pt x="5383" y="334"/>
                  </a:cubicBezTo>
                  <a:cubicBezTo>
                    <a:pt x="5430" y="441"/>
                    <a:pt x="5454" y="537"/>
                    <a:pt x="5406" y="691"/>
                  </a:cubicBezTo>
                  <a:cubicBezTo>
                    <a:pt x="5428" y="713"/>
                    <a:pt x="5440" y="834"/>
                    <a:pt x="5442" y="846"/>
                  </a:cubicBezTo>
                  <a:lnTo>
                    <a:pt x="5442" y="846"/>
                  </a:lnTo>
                  <a:cubicBezTo>
                    <a:pt x="5442" y="846"/>
                    <a:pt x="5441" y="846"/>
                    <a:pt x="5441" y="846"/>
                  </a:cubicBezTo>
                  <a:cubicBezTo>
                    <a:pt x="5430" y="846"/>
                    <a:pt x="5390" y="993"/>
                    <a:pt x="5357" y="993"/>
                  </a:cubicBezTo>
                  <a:cubicBezTo>
                    <a:pt x="5349" y="993"/>
                    <a:pt x="5342" y="985"/>
                    <a:pt x="5335" y="965"/>
                  </a:cubicBezTo>
                  <a:lnTo>
                    <a:pt x="5335" y="965"/>
                  </a:lnTo>
                  <a:cubicBezTo>
                    <a:pt x="5317" y="1019"/>
                    <a:pt x="5326" y="1022"/>
                    <a:pt x="5341" y="1022"/>
                  </a:cubicBezTo>
                  <a:cubicBezTo>
                    <a:pt x="5343" y="1022"/>
                    <a:pt x="5345" y="1022"/>
                    <a:pt x="5347" y="1022"/>
                  </a:cubicBezTo>
                  <a:cubicBezTo>
                    <a:pt x="5361" y="1022"/>
                    <a:pt x="5377" y="1024"/>
                    <a:pt x="5383" y="1061"/>
                  </a:cubicBezTo>
                  <a:cubicBezTo>
                    <a:pt x="5287" y="1132"/>
                    <a:pt x="5371" y="1239"/>
                    <a:pt x="5395" y="1299"/>
                  </a:cubicBezTo>
                  <a:cubicBezTo>
                    <a:pt x="5395" y="1334"/>
                    <a:pt x="5275" y="1430"/>
                    <a:pt x="5240" y="1442"/>
                  </a:cubicBezTo>
                  <a:cubicBezTo>
                    <a:pt x="5228" y="1430"/>
                    <a:pt x="5240" y="1418"/>
                    <a:pt x="5240" y="1406"/>
                  </a:cubicBezTo>
                  <a:lnTo>
                    <a:pt x="5240" y="1406"/>
                  </a:lnTo>
                  <a:cubicBezTo>
                    <a:pt x="5220" y="1426"/>
                    <a:pt x="5188" y="1432"/>
                    <a:pt x="5152" y="1432"/>
                  </a:cubicBezTo>
                  <a:cubicBezTo>
                    <a:pt x="5078" y="1432"/>
                    <a:pt x="4986" y="1406"/>
                    <a:pt x="4930" y="1406"/>
                  </a:cubicBezTo>
                  <a:cubicBezTo>
                    <a:pt x="4923" y="1402"/>
                    <a:pt x="4900" y="1401"/>
                    <a:pt x="4872" y="1401"/>
                  </a:cubicBezTo>
                  <a:cubicBezTo>
                    <a:pt x="4804" y="1401"/>
                    <a:pt x="4709" y="1409"/>
                    <a:pt x="4752" y="1418"/>
                  </a:cubicBezTo>
                  <a:cubicBezTo>
                    <a:pt x="4737" y="1424"/>
                    <a:pt x="4716" y="1427"/>
                    <a:pt x="4691" y="1427"/>
                  </a:cubicBezTo>
                  <a:cubicBezTo>
                    <a:pt x="4575" y="1427"/>
                    <a:pt x="4381" y="1368"/>
                    <a:pt x="4430" y="1358"/>
                  </a:cubicBezTo>
                  <a:lnTo>
                    <a:pt x="4287" y="1358"/>
                  </a:lnTo>
                  <a:cubicBezTo>
                    <a:pt x="4299" y="1370"/>
                    <a:pt x="4323" y="1370"/>
                    <a:pt x="4335" y="1370"/>
                  </a:cubicBezTo>
                  <a:cubicBezTo>
                    <a:pt x="4122" y="1396"/>
                    <a:pt x="3944" y="1404"/>
                    <a:pt x="3769" y="1404"/>
                  </a:cubicBezTo>
                  <a:cubicBezTo>
                    <a:pt x="3534" y="1404"/>
                    <a:pt x="3307" y="1389"/>
                    <a:pt x="3013" y="1382"/>
                  </a:cubicBezTo>
                  <a:lnTo>
                    <a:pt x="3013" y="1382"/>
                  </a:lnTo>
                  <a:cubicBezTo>
                    <a:pt x="3025" y="1406"/>
                    <a:pt x="3037" y="1418"/>
                    <a:pt x="3037" y="1430"/>
                  </a:cubicBezTo>
                  <a:cubicBezTo>
                    <a:pt x="3030" y="1423"/>
                    <a:pt x="2988" y="1412"/>
                    <a:pt x="2971" y="1404"/>
                  </a:cubicBezTo>
                  <a:lnTo>
                    <a:pt x="2971" y="1404"/>
                  </a:lnTo>
                  <a:cubicBezTo>
                    <a:pt x="2975" y="1404"/>
                    <a:pt x="2980" y="1405"/>
                    <a:pt x="2984" y="1405"/>
                  </a:cubicBezTo>
                  <a:cubicBezTo>
                    <a:pt x="2999" y="1405"/>
                    <a:pt x="3009" y="1402"/>
                    <a:pt x="3001" y="1394"/>
                  </a:cubicBezTo>
                  <a:cubicBezTo>
                    <a:pt x="2961" y="1394"/>
                    <a:pt x="2959" y="1398"/>
                    <a:pt x="2971" y="1404"/>
                  </a:cubicBezTo>
                  <a:lnTo>
                    <a:pt x="2971" y="1404"/>
                  </a:lnTo>
                  <a:cubicBezTo>
                    <a:pt x="2947" y="1402"/>
                    <a:pt x="2921" y="1396"/>
                    <a:pt x="2940" y="1394"/>
                  </a:cubicBezTo>
                  <a:lnTo>
                    <a:pt x="2940" y="1394"/>
                  </a:lnTo>
                  <a:cubicBezTo>
                    <a:pt x="2922" y="1391"/>
                    <a:pt x="2893" y="1383"/>
                    <a:pt x="2888" y="1377"/>
                  </a:cubicBezTo>
                  <a:lnTo>
                    <a:pt x="2888" y="1377"/>
                  </a:lnTo>
                  <a:cubicBezTo>
                    <a:pt x="2857" y="1383"/>
                    <a:pt x="2833" y="1388"/>
                    <a:pt x="2787" y="1406"/>
                  </a:cubicBezTo>
                  <a:cubicBezTo>
                    <a:pt x="2751" y="1394"/>
                    <a:pt x="2763" y="1382"/>
                    <a:pt x="2811" y="1382"/>
                  </a:cubicBezTo>
                  <a:cubicBezTo>
                    <a:pt x="2811" y="1380"/>
                    <a:pt x="2808" y="1379"/>
                    <a:pt x="2804" y="1379"/>
                  </a:cubicBezTo>
                  <a:cubicBezTo>
                    <a:pt x="2794" y="1379"/>
                    <a:pt x="2774" y="1384"/>
                    <a:pt x="2758" y="1384"/>
                  </a:cubicBezTo>
                  <a:cubicBezTo>
                    <a:pt x="2741" y="1384"/>
                    <a:pt x="2729" y="1379"/>
                    <a:pt x="2739" y="1358"/>
                  </a:cubicBezTo>
                  <a:lnTo>
                    <a:pt x="2739" y="1358"/>
                  </a:lnTo>
                  <a:cubicBezTo>
                    <a:pt x="2720" y="1391"/>
                    <a:pt x="2663" y="1399"/>
                    <a:pt x="2613" y="1399"/>
                  </a:cubicBezTo>
                  <a:cubicBezTo>
                    <a:pt x="2572" y="1399"/>
                    <a:pt x="2536" y="1394"/>
                    <a:pt x="2525" y="1394"/>
                  </a:cubicBezTo>
                  <a:cubicBezTo>
                    <a:pt x="2537" y="1382"/>
                    <a:pt x="2549" y="1370"/>
                    <a:pt x="2561" y="1358"/>
                  </a:cubicBezTo>
                  <a:cubicBezTo>
                    <a:pt x="2529" y="1358"/>
                    <a:pt x="2500" y="1358"/>
                    <a:pt x="2473" y="1356"/>
                  </a:cubicBezTo>
                  <a:lnTo>
                    <a:pt x="2473" y="1356"/>
                  </a:lnTo>
                  <a:cubicBezTo>
                    <a:pt x="2470" y="1367"/>
                    <a:pt x="2434" y="1384"/>
                    <a:pt x="2477" y="1406"/>
                  </a:cubicBezTo>
                  <a:cubicBezTo>
                    <a:pt x="2462" y="1411"/>
                    <a:pt x="2449" y="1413"/>
                    <a:pt x="2436" y="1413"/>
                  </a:cubicBezTo>
                  <a:cubicBezTo>
                    <a:pt x="2375" y="1413"/>
                    <a:pt x="2349" y="1357"/>
                    <a:pt x="2279" y="1347"/>
                  </a:cubicBezTo>
                  <a:lnTo>
                    <a:pt x="2279" y="1347"/>
                  </a:lnTo>
                  <a:cubicBezTo>
                    <a:pt x="2285" y="1352"/>
                    <a:pt x="2287" y="1360"/>
                    <a:pt x="2287" y="1370"/>
                  </a:cubicBezTo>
                  <a:cubicBezTo>
                    <a:pt x="2275" y="1358"/>
                    <a:pt x="2262" y="1351"/>
                    <a:pt x="2248" y="1346"/>
                  </a:cubicBezTo>
                  <a:lnTo>
                    <a:pt x="2248" y="1346"/>
                  </a:lnTo>
                  <a:cubicBezTo>
                    <a:pt x="2245" y="1346"/>
                    <a:pt x="2242" y="1346"/>
                    <a:pt x="2239" y="1346"/>
                  </a:cubicBezTo>
                  <a:cubicBezTo>
                    <a:pt x="2241" y="1346"/>
                    <a:pt x="2243" y="1345"/>
                    <a:pt x="2245" y="1345"/>
                  </a:cubicBezTo>
                  <a:lnTo>
                    <a:pt x="2245" y="1345"/>
                  </a:lnTo>
                  <a:cubicBezTo>
                    <a:pt x="2246" y="1345"/>
                    <a:pt x="2247" y="1345"/>
                    <a:pt x="2248" y="1346"/>
                  </a:cubicBezTo>
                  <a:lnTo>
                    <a:pt x="2248" y="1346"/>
                  </a:lnTo>
                  <a:cubicBezTo>
                    <a:pt x="2251" y="1345"/>
                    <a:pt x="2254" y="1345"/>
                    <a:pt x="2257" y="1345"/>
                  </a:cubicBezTo>
                  <a:cubicBezTo>
                    <a:pt x="2265" y="1345"/>
                    <a:pt x="2273" y="1346"/>
                    <a:pt x="2279" y="1347"/>
                  </a:cubicBezTo>
                  <a:lnTo>
                    <a:pt x="2279" y="1347"/>
                  </a:lnTo>
                  <a:cubicBezTo>
                    <a:pt x="2276" y="1344"/>
                    <a:pt x="2270" y="1342"/>
                    <a:pt x="2263" y="1342"/>
                  </a:cubicBezTo>
                  <a:cubicBezTo>
                    <a:pt x="2258" y="1342"/>
                    <a:pt x="2252" y="1343"/>
                    <a:pt x="2245" y="1345"/>
                  </a:cubicBezTo>
                  <a:lnTo>
                    <a:pt x="2245" y="1345"/>
                  </a:lnTo>
                  <a:cubicBezTo>
                    <a:pt x="2233" y="1341"/>
                    <a:pt x="2221" y="1339"/>
                    <a:pt x="2208" y="1339"/>
                  </a:cubicBezTo>
                  <a:cubicBezTo>
                    <a:pt x="2191" y="1339"/>
                    <a:pt x="2173" y="1342"/>
                    <a:pt x="2156" y="1346"/>
                  </a:cubicBezTo>
                  <a:cubicBezTo>
                    <a:pt x="2165" y="1384"/>
                    <a:pt x="2080" y="1413"/>
                    <a:pt x="2014" y="1413"/>
                  </a:cubicBezTo>
                  <a:cubicBezTo>
                    <a:pt x="1996" y="1413"/>
                    <a:pt x="1979" y="1411"/>
                    <a:pt x="1966" y="1406"/>
                  </a:cubicBezTo>
                  <a:cubicBezTo>
                    <a:pt x="1977" y="1406"/>
                    <a:pt x="1989" y="1394"/>
                    <a:pt x="1989" y="1382"/>
                  </a:cubicBezTo>
                  <a:cubicBezTo>
                    <a:pt x="1981" y="1378"/>
                    <a:pt x="1974" y="1376"/>
                    <a:pt x="1969" y="1376"/>
                  </a:cubicBezTo>
                  <a:cubicBezTo>
                    <a:pt x="1956" y="1376"/>
                    <a:pt x="1953" y="1386"/>
                    <a:pt x="1952" y="1386"/>
                  </a:cubicBezTo>
                  <a:cubicBezTo>
                    <a:pt x="1952" y="1386"/>
                    <a:pt x="1954" y="1380"/>
                    <a:pt x="1954" y="1358"/>
                  </a:cubicBezTo>
                  <a:lnTo>
                    <a:pt x="1954" y="1358"/>
                  </a:lnTo>
                  <a:cubicBezTo>
                    <a:pt x="1882" y="1390"/>
                    <a:pt x="1837" y="1395"/>
                    <a:pt x="1787" y="1395"/>
                  </a:cubicBezTo>
                  <a:cubicBezTo>
                    <a:pt x="1762" y="1395"/>
                    <a:pt x="1735" y="1394"/>
                    <a:pt x="1704" y="1394"/>
                  </a:cubicBezTo>
                  <a:cubicBezTo>
                    <a:pt x="1715" y="1382"/>
                    <a:pt x="1727" y="1379"/>
                    <a:pt x="1738" y="1379"/>
                  </a:cubicBezTo>
                  <a:cubicBezTo>
                    <a:pt x="1747" y="1379"/>
                    <a:pt x="1755" y="1381"/>
                    <a:pt x="1763" y="1381"/>
                  </a:cubicBezTo>
                  <a:cubicBezTo>
                    <a:pt x="1774" y="1381"/>
                    <a:pt x="1782" y="1377"/>
                    <a:pt x="1787" y="1358"/>
                  </a:cubicBezTo>
                  <a:cubicBezTo>
                    <a:pt x="1751" y="1346"/>
                    <a:pt x="1715" y="1346"/>
                    <a:pt x="1668" y="1346"/>
                  </a:cubicBezTo>
                  <a:cubicBezTo>
                    <a:pt x="1727" y="1358"/>
                    <a:pt x="1561" y="1394"/>
                    <a:pt x="1537" y="1394"/>
                  </a:cubicBezTo>
                  <a:cubicBezTo>
                    <a:pt x="1537" y="1358"/>
                    <a:pt x="1561" y="1334"/>
                    <a:pt x="1585" y="1323"/>
                  </a:cubicBezTo>
                  <a:lnTo>
                    <a:pt x="1585" y="1323"/>
                  </a:lnTo>
                  <a:cubicBezTo>
                    <a:pt x="1491" y="1343"/>
                    <a:pt x="1351" y="1367"/>
                    <a:pt x="1220" y="1367"/>
                  </a:cubicBezTo>
                  <a:cubicBezTo>
                    <a:pt x="1118" y="1367"/>
                    <a:pt x="1021" y="1352"/>
                    <a:pt x="953" y="1311"/>
                  </a:cubicBezTo>
                  <a:cubicBezTo>
                    <a:pt x="925" y="1320"/>
                    <a:pt x="861" y="1388"/>
                    <a:pt x="771" y="1388"/>
                  </a:cubicBezTo>
                  <a:cubicBezTo>
                    <a:pt x="746" y="1388"/>
                    <a:pt x="720" y="1383"/>
                    <a:pt x="692" y="1370"/>
                  </a:cubicBezTo>
                  <a:cubicBezTo>
                    <a:pt x="692" y="1370"/>
                    <a:pt x="787" y="1299"/>
                    <a:pt x="763" y="1275"/>
                  </a:cubicBezTo>
                  <a:lnTo>
                    <a:pt x="763" y="1275"/>
                  </a:lnTo>
                  <a:cubicBezTo>
                    <a:pt x="752" y="1343"/>
                    <a:pt x="670" y="1365"/>
                    <a:pt x="576" y="1365"/>
                  </a:cubicBezTo>
                  <a:cubicBezTo>
                    <a:pt x="459" y="1365"/>
                    <a:pt x="325" y="1331"/>
                    <a:pt x="299" y="1311"/>
                  </a:cubicBezTo>
                  <a:cubicBezTo>
                    <a:pt x="305" y="1305"/>
                    <a:pt x="308" y="1302"/>
                    <a:pt x="311" y="1302"/>
                  </a:cubicBezTo>
                  <a:cubicBezTo>
                    <a:pt x="314" y="1302"/>
                    <a:pt x="316" y="1305"/>
                    <a:pt x="322" y="1311"/>
                  </a:cubicBezTo>
                  <a:cubicBezTo>
                    <a:pt x="311" y="1299"/>
                    <a:pt x="299" y="1287"/>
                    <a:pt x="299" y="1275"/>
                  </a:cubicBezTo>
                  <a:lnTo>
                    <a:pt x="299" y="1275"/>
                  </a:lnTo>
                  <a:cubicBezTo>
                    <a:pt x="299" y="1275"/>
                    <a:pt x="334" y="1287"/>
                    <a:pt x="346" y="1299"/>
                  </a:cubicBezTo>
                  <a:cubicBezTo>
                    <a:pt x="382" y="1275"/>
                    <a:pt x="334" y="1239"/>
                    <a:pt x="358" y="1180"/>
                  </a:cubicBezTo>
                  <a:lnTo>
                    <a:pt x="358" y="1180"/>
                  </a:lnTo>
                  <a:cubicBezTo>
                    <a:pt x="358" y="1192"/>
                    <a:pt x="370" y="1215"/>
                    <a:pt x="370" y="1239"/>
                  </a:cubicBezTo>
                  <a:cubicBezTo>
                    <a:pt x="406" y="1192"/>
                    <a:pt x="418" y="1144"/>
                    <a:pt x="430" y="1084"/>
                  </a:cubicBezTo>
                  <a:lnTo>
                    <a:pt x="430" y="1084"/>
                  </a:lnTo>
                  <a:cubicBezTo>
                    <a:pt x="406" y="1120"/>
                    <a:pt x="394" y="1144"/>
                    <a:pt x="370" y="1168"/>
                  </a:cubicBezTo>
                  <a:cubicBezTo>
                    <a:pt x="362" y="1172"/>
                    <a:pt x="356" y="1174"/>
                    <a:pt x="351" y="1174"/>
                  </a:cubicBezTo>
                  <a:cubicBezTo>
                    <a:pt x="349" y="1174"/>
                    <a:pt x="347" y="1174"/>
                    <a:pt x="345" y="1173"/>
                  </a:cubicBezTo>
                  <a:lnTo>
                    <a:pt x="345" y="1173"/>
                  </a:lnTo>
                  <a:cubicBezTo>
                    <a:pt x="351" y="1188"/>
                    <a:pt x="354" y="1207"/>
                    <a:pt x="346" y="1215"/>
                  </a:cubicBezTo>
                  <a:cubicBezTo>
                    <a:pt x="311" y="1192"/>
                    <a:pt x="322" y="1180"/>
                    <a:pt x="334" y="1156"/>
                  </a:cubicBezTo>
                  <a:lnTo>
                    <a:pt x="334" y="1156"/>
                  </a:lnTo>
                  <a:cubicBezTo>
                    <a:pt x="336" y="1157"/>
                    <a:pt x="337" y="1159"/>
                    <a:pt x="339" y="1161"/>
                  </a:cubicBezTo>
                  <a:lnTo>
                    <a:pt x="339" y="1161"/>
                  </a:lnTo>
                  <a:cubicBezTo>
                    <a:pt x="332" y="1120"/>
                    <a:pt x="387" y="1001"/>
                    <a:pt x="383" y="1001"/>
                  </a:cubicBezTo>
                  <a:lnTo>
                    <a:pt x="383" y="1001"/>
                  </a:lnTo>
                  <a:cubicBezTo>
                    <a:pt x="383" y="1001"/>
                    <a:pt x="382" y="1001"/>
                    <a:pt x="382" y="1001"/>
                  </a:cubicBezTo>
                  <a:cubicBezTo>
                    <a:pt x="370" y="930"/>
                    <a:pt x="322" y="870"/>
                    <a:pt x="394" y="822"/>
                  </a:cubicBezTo>
                  <a:lnTo>
                    <a:pt x="394" y="822"/>
                  </a:lnTo>
                  <a:cubicBezTo>
                    <a:pt x="385" y="828"/>
                    <a:pt x="377" y="831"/>
                    <a:pt x="371" y="831"/>
                  </a:cubicBezTo>
                  <a:cubicBezTo>
                    <a:pt x="309" y="831"/>
                    <a:pt x="358" y="596"/>
                    <a:pt x="358" y="596"/>
                  </a:cubicBezTo>
                  <a:cubicBezTo>
                    <a:pt x="322" y="572"/>
                    <a:pt x="263" y="477"/>
                    <a:pt x="299" y="430"/>
                  </a:cubicBezTo>
                  <a:lnTo>
                    <a:pt x="299" y="430"/>
                  </a:lnTo>
                  <a:cubicBezTo>
                    <a:pt x="296" y="435"/>
                    <a:pt x="296" y="436"/>
                    <a:pt x="296" y="436"/>
                  </a:cubicBezTo>
                  <a:cubicBezTo>
                    <a:pt x="298" y="436"/>
                    <a:pt x="309" y="423"/>
                    <a:pt x="307" y="423"/>
                  </a:cubicBezTo>
                  <a:lnTo>
                    <a:pt x="307" y="423"/>
                  </a:lnTo>
                  <a:cubicBezTo>
                    <a:pt x="306" y="423"/>
                    <a:pt x="304" y="425"/>
                    <a:pt x="299" y="430"/>
                  </a:cubicBezTo>
                  <a:cubicBezTo>
                    <a:pt x="311" y="406"/>
                    <a:pt x="311" y="382"/>
                    <a:pt x="322" y="358"/>
                  </a:cubicBezTo>
                  <a:cubicBezTo>
                    <a:pt x="334" y="370"/>
                    <a:pt x="346" y="382"/>
                    <a:pt x="334" y="394"/>
                  </a:cubicBezTo>
                  <a:cubicBezTo>
                    <a:pt x="358" y="382"/>
                    <a:pt x="358" y="346"/>
                    <a:pt x="370" y="275"/>
                  </a:cubicBezTo>
                  <a:cubicBezTo>
                    <a:pt x="374" y="273"/>
                    <a:pt x="378" y="272"/>
                    <a:pt x="381" y="272"/>
                  </a:cubicBezTo>
                  <a:cubicBezTo>
                    <a:pt x="392" y="272"/>
                    <a:pt x="394" y="286"/>
                    <a:pt x="394" y="302"/>
                  </a:cubicBezTo>
                  <a:lnTo>
                    <a:pt x="394" y="302"/>
                  </a:lnTo>
                  <a:cubicBezTo>
                    <a:pt x="400" y="282"/>
                    <a:pt x="419" y="236"/>
                    <a:pt x="420" y="228"/>
                  </a:cubicBezTo>
                  <a:lnTo>
                    <a:pt x="420" y="228"/>
                  </a:lnTo>
                  <a:cubicBezTo>
                    <a:pt x="465" y="238"/>
                    <a:pt x="460" y="269"/>
                    <a:pt x="474" y="269"/>
                  </a:cubicBezTo>
                  <a:cubicBezTo>
                    <a:pt x="477" y="269"/>
                    <a:pt x="482" y="268"/>
                    <a:pt x="489" y="263"/>
                  </a:cubicBezTo>
                  <a:cubicBezTo>
                    <a:pt x="489" y="263"/>
                    <a:pt x="496" y="291"/>
                    <a:pt x="494" y="299"/>
                  </a:cubicBezTo>
                  <a:lnTo>
                    <a:pt x="513" y="299"/>
                  </a:lnTo>
                  <a:cubicBezTo>
                    <a:pt x="513" y="299"/>
                    <a:pt x="513" y="287"/>
                    <a:pt x="513" y="287"/>
                  </a:cubicBezTo>
                  <a:cubicBezTo>
                    <a:pt x="535" y="294"/>
                    <a:pt x="555" y="297"/>
                    <a:pt x="575" y="297"/>
                  </a:cubicBezTo>
                  <a:cubicBezTo>
                    <a:pt x="686" y="297"/>
                    <a:pt x="773" y="200"/>
                    <a:pt x="894" y="180"/>
                  </a:cubicBezTo>
                  <a:close/>
                  <a:moveTo>
                    <a:pt x="5484" y="1582"/>
                  </a:moveTo>
                  <a:cubicBezTo>
                    <a:pt x="5478" y="1588"/>
                    <a:pt x="5472" y="1592"/>
                    <a:pt x="5466" y="1596"/>
                  </a:cubicBezTo>
                  <a:cubicBezTo>
                    <a:pt x="5480" y="1587"/>
                    <a:pt x="5485" y="1583"/>
                    <a:pt x="5484" y="1582"/>
                  </a:cubicBezTo>
                  <a:close/>
                  <a:moveTo>
                    <a:pt x="3042" y="1610"/>
                  </a:moveTo>
                  <a:cubicBezTo>
                    <a:pt x="3045" y="1610"/>
                    <a:pt x="3021" y="1620"/>
                    <a:pt x="3013" y="1620"/>
                  </a:cubicBezTo>
                  <a:cubicBezTo>
                    <a:pt x="3033" y="1612"/>
                    <a:pt x="3041" y="1610"/>
                    <a:pt x="3042" y="1610"/>
                  </a:cubicBezTo>
                  <a:close/>
                  <a:moveTo>
                    <a:pt x="2951" y="1627"/>
                  </a:moveTo>
                  <a:cubicBezTo>
                    <a:pt x="2956" y="1627"/>
                    <a:pt x="2946" y="1632"/>
                    <a:pt x="2930" y="1632"/>
                  </a:cubicBezTo>
                  <a:cubicBezTo>
                    <a:pt x="2942" y="1628"/>
                    <a:pt x="2948" y="1627"/>
                    <a:pt x="2951" y="1627"/>
                  </a:cubicBezTo>
                  <a:close/>
                  <a:moveTo>
                    <a:pt x="2713" y="1633"/>
                  </a:moveTo>
                  <a:cubicBezTo>
                    <a:pt x="2700" y="1633"/>
                    <a:pt x="2692" y="1636"/>
                    <a:pt x="2704" y="1644"/>
                  </a:cubicBezTo>
                  <a:cubicBezTo>
                    <a:pt x="2739" y="1644"/>
                    <a:pt x="2738" y="1640"/>
                    <a:pt x="2724" y="1634"/>
                  </a:cubicBezTo>
                  <a:lnTo>
                    <a:pt x="2724" y="1634"/>
                  </a:lnTo>
                  <a:cubicBezTo>
                    <a:pt x="2720" y="1634"/>
                    <a:pt x="2716" y="1633"/>
                    <a:pt x="2713" y="1633"/>
                  </a:cubicBezTo>
                  <a:close/>
                  <a:moveTo>
                    <a:pt x="5386" y="1636"/>
                  </a:moveTo>
                  <a:cubicBezTo>
                    <a:pt x="5382" y="1640"/>
                    <a:pt x="5381" y="1642"/>
                    <a:pt x="5383" y="1644"/>
                  </a:cubicBezTo>
                  <a:cubicBezTo>
                    <a:pt x="5387" y="1641"/>
                    <a:pt x="5388" y="1638"/>
                    <a:pt x="5386" y="1636"/>
                  </a:cubicBezTo>
                  <a:close/>
                  <a:moveTo>
                    <a:pt x="2924" y="1650"/>
                  </a:moveTo>
                  <a:cubicBezTo>
                    <a:pt x="2906" y="1652"/>
                    <a:pt x="2887" y="1656"/>
                    <a:pt x="2882" y="1656"/>
                  </a:cubicBezTo>
                  <a:cubicBezTo>
                    <a:pt x="2903" y="1656"/>
                    <a:pt x="2917" y="1654"/>
                    <a:pt x="2924" y="1650"/>
                  </a:cubicBezTo>
                  <a:close/>
                  <a:moveTo>
                    <a:pt x="2810" y="1660"/>
                  </a:moveTo>
                  <a:cubicBezTo>
                    <a:pt x="2799" y="1662"/>
                    <a:pt x="2787" y="1665"/>
                    <a:pt x="2775" y="1668"/>
                  </a:cubicBezTo>
                  <a:cubicBezTo>
                    <a:pt x="2807" y="1668"/>
                    <a:pt x="2815" y="1665"/>
                    <a:pt x="2810" y="1660"/>
                  </a:cubicBezTo>
                  <a:close/>
                  <a:moveTo>
                    <a:pt x="3232" y="1682"/>
                  </a:moveTo>
                  <a:cubicBezTo>
                    <a:pt x="3232" y="1688"/>
                    <a:pt x="3246" y="1692"/>
                    <a:pt x="3299" y="1692"/>
                  </a:cubicBezTo>
                  <a:cubicBezTo>
                    <a:pt x="3275" y="1687"/>
                    <a:pt x="3253" y="1684"/>
                    <a:pt x="3232" y="1682"/>
                  </a:cubicBezTo>
                  <a:close/>
                  <a:moveTo>
                    <a:pt x="4123" y="1702"/>
                  </a:moveTo>
                  <a:lnTo>
                    <a:pt x="4123" y="1702"/>
                  </a:lnTo>
                  <a:cubicBezTo>
                    <a:pt x="4118" y="1703"/>
                    <a:pt x="4113" y="1703"/>
                    <a:pt x="4109" y="1704"/>
                  </a:cubicBezTo>
                  <a:cubicBezTo>
                    <a:pt x="4114" y="1704"/>
                    <a:pt x="4118" y="1703"/>
                    <a:pt x="4123" y="1702"/>
                  </a:cubicBezTo>
                  <a:close/>
                  <a:moveTo>
                    <a:pt x="953" y="2858"/>
                  </a:moveTo>
                  <a:cubicBezTo>
                    <a:pt x="953" y="2859"/>
                    <a:pt x="953" y="2859"/>
                    <a:pt x="954" y="2860"/>
                  </a:cubicBezTo>
                  <a:lnTo>
                    <a:pt x="954" y="2860"/>
                  </a:lnTo>
                  <a:cubicBezTo>
                    <a:pt x="953" y="2859"/>
                    <a:pt x="953" y="2859"/>
                    <a:pt x="953" y="2858"/>
                  </a:cubicBezTo>
                  <a:close/>
                  <a:moveTo>
                    <a:pt x="4549" y="2858"/>
                  </a:moveTo>
                  <a:cubicBezTo>
                    <a:pt x="4549" y="2859"/>
                    <a:pt x="4549" y="2859"/>
                    <a:pt x="4549" y="2860"/>
                  </a:cubicBezTo>
                  <a:lnTo>
                    <a:pt x="4549" y="2860"/>
                  </a:lnTo>
                  <a:cubicBezTo>
                    <a:pt x="4549" y="2859"/>
                    <a:pt x="4549" y="2859"/>
                    <a:pt x="4549" y="2858"/>
                  </a:cubicBezTo>
                  <a:close/>
                  <a:moveTo>
                    <a:pt x="965" y="4131"/>
                  </a:moveTo>
                  <a:cubicBezTo>
                    <a:pt x="965" y="4131"/>
                    <a:pt x="964" y="4133"/>
                    <a:pt x="964" y="4135"/>
                  </a:cubicBezTo>
                  <a:lnTo>
                    <a:pt x="964" y="4135"/>
                  </a:lnTo>
                  <a:cubicBezTo>
                    <a:pt x="964" y="4134"/>
                    <a:pt x="965" y="4133"/>
                    <a:pt x="965" y="4132"/>
                  </a:cubicBezTo>
                  <a:cubicBezTo>
                    <a:pt x="965" y="4132"/>
                    <a:pt x="965" y="4131"/>
                    <a:pt x="965" y="4131"/>
                  </a:cubicBezTo>
                  <a:close/>
                  <a:moveTo>
                    <a:pt x="4561" y="4131"/>
                  </a:moveTo>
                  <a:cubicBezTo>
                    <a:pt x="4560" y="4131"/>
                    <a:pt x="4559" y="4135"/>
                    <a:pt x="4558" y="4142"/>
                  </a:cubicBezTo>
                  <a:lnTo>
                    <a:pt x="4558" y="4142"/>
                  </a:lnTo>
                  <a:cubicBezTo>
                    <a:pt x="4559" y="4139"/>
                    <a:pt x="4560" y="4135"/>
                    <a:pt x="4561" y="4132"/>
                  </a:cubicBezTo>
                  <a:cubicBezTo>
                    <a:pt x="4561" y="4132"/>
                    <a:pt x="4561" y="4131"/>
                    <a:pt x="4561" y="4131"/>
                  </a:cubicBezTo>
                  <a:close/>
                  <a:moveTo>
                    <a:pt x="4558" y="4142"/>
                  </a:moveTo>
                  <a:cubicBezTo>
                    <a:pt x="4555" y="4151"/>
                    <a:pt x="4553" y="4161"/>
                    <a:pt x="4552" y="4172"/>
                  </a:cubicBezTo>
                  <a:lnTo>
                    <a:pt x="4552" y="4172"/>
                  </a:lnTo>
                  <a:cubicBezTo>
                    <a:pt x="4554" y="4159"/>
                    <a:pt x="4556" y="4149"/>
                    <a:pt x="4558" y="4142"/>
                  </a:cubicBezTo>
                  <a:close/>
                  <a:moveTo>
                    <a:pt x="964" y="4135"/>
                  </a:moveTo>
                  <a:lnTo>
                    <a:pt x="964" y="4135"/>
                  </a:lnTo>
                  <a:cubicBezTo>
                    <a:pt x="947" y="4164"/>
                    <a:pt x="945" y="4199"/>
                    <a:pt x="946" y="4235"/>
                  </a:cubicBezTo>
                  <a:lnTo>
                    <a:pt x="946" y="4235"/>
                  </a:lnTo>
                  <a:cubicBezTo>
                    <a:pt x="953" y="4190"/>
                    <a:pt x="960" y="4148"/>
                    <a:pt x="964" y="4135"/>
                  </a:cubicBezTo>
                  <a:close/>
                  <a:moveTo>
                    <a:pt x="930" y="4192"/>
                  </a:moveTo>
                  <a:cubicBezTo>
                    <a:pt x="930" y="4212"/>
                    <a:pt x="933" y="4228"/>
                    <a:pt x="937" y="4243"/>
                  </a:cubicBezTo>
                  <a:lnTo>
                    <a:pt x="937" y="4243"/>
                  </a:lnTo>
                  <a:cubicBezTo>
                    <a:pt x="935" y="4226"/>
                    <a:pt x="933" y="4209"/>
                    <a:pt x="930" y="4192"/>
                  </a:cubicBezTo>
                  <a:close/>
                  <a:moveTo>
                    <a:pt x="4525" y="4192"/>
                  </a:moveTo>
                  <a:cubicBezTo>
                    <a:pt x="4525" y="4212"/>
                    <a:pt x="4529" y="4228"/>
                    <a:pt x="4532" y="4243"/>
                  </a:cubicBezTo>
                  <a:lnTo>
                    <a:pt x="4532" y="4243"/>
                  </a:lnTo>
                  <a:cubicBezTo>
                    <a:pt x="4530" y="4226"/>
                    <a:pt x="4528" y="4209"/>
                    <a:pt x="4525" y="4192"/>
                  </a:cubicBezTo>
                  <a:close/>
                  <a:moveTo>
                    <a:pt x="901" y="6304"/>
                  </a:moveTo>
                  <a:lnTo>
                    <a:pt x="901" y="6304"/>
                  </a:lnTo>
                  <a:cubicBezTo>
                    <a:pt x="897" y="6304"/>
                    <a:pt x="903" y="6428"/>
                    <a:pt x="918" y="6466"/>
                  </a:cubicBezTo>
                  <a:cubicBezTo>
                    <a:pt x="909" y="6345"/>
                    <a:pt x="904" y="6304"/>
                    <a:pt x="901" y="6304"/>
                  </a:cubicBezTo>
                  <a:close/>
                  <a:moveTo>
                    <a:pt x="4497" y="6298"/>
                  </a:moveTo>
                  <a:lnTo>
                    <a:pt x="4497" y="6298"/>
                  </a:lnTo>
                  <a:cubicBezTo>
                    <a:pt x="4493" y="6298"/>
                    <a:pt x="4498" y="6428"/>
                    <a:pt x="4513" y="6466"/>
                  </a:cubicBezTo>
                  <a:cubicBezTo>
                    <a:pt x="4505" y="6341"/>
                    <a:pt x="4499" y="6298"/>
                    <a:pt x="4497" y="6298"/>
                  </a:cubicBezTo>
                  <a:close/>
                  <a:moveTo>
                    <a:pt x="906" y="6442"/>
                  </a:moveTo>
                  <a:cubicBezTo>
                    <a:pt x="906" y="6537"/>
                    <a:pt x="918" y="6633"/>
                    <a:pt x="918" y="6728"/>
                  </a:cubicBezTo>
                  <a:cubicBezTo>
                    <a:pt x="918" y="6645"/>
                    <a:pt x="918" y="6549"/>
                    <a:pt x="918" y="6466"/>
                  </a:cubicBezTo>
                  <a:cubicBezTo>
                    <a:pt x="914" y="6495"/>
                    <a:pt x="913" y="6505"/>
                    <a:pt x="912" y="6505"/>
                  </a:cubicBezTo>
                  <a:cubicBezTo>
                    <a:pt x="911" y="6505"/>
                    <a:pt x="914" y="6451"/>
                    <a:pt x="906" y="6442"/>
                  </a:cubicBezTo>
                  <a:close/>
                  <a:moveTo>
                    <a:pt x="4502" y="6442"/>
                  </a:moveTo>
                  <a:cubicBezTo>
                    <a:pt x="4502" y="6537"/>
                    <a:pt x="4513" y="6633"/>
                    <a:pt x="4513" y="6728"/>
                  </a:cubicBezTo>
                  <a:cubicBezTo>
                    <a:pt x="4513" y="6645"/>
                    <a:pt x="4513" y="6549"/>
                    <a:pt x="4513" y="6466"/>
                  </a:cubicBezTo>
                  <a:cubicBezTo>
                    <a:pt x="4510" y="6495"/>
                    <a:pt x="4508" y="6505"/>
                    <a:pt x="4508" y="6505"/>
                  </a:cubicBezTo>
                  <a:cubicBezTo>
                    <a:pt x="4507" y="6505"/>
                    <a:pt x="4510" y="6451"/>
                    <a:pt x="4502" y="6442"/>
                  </a:cubicBezTo>
                  <a:close/>
                  <a:moveTo>
                    <a:pt x="4775" y="7359"/>
                  </a:moveTo>
                  <a:cubicBezTo>
                    <a:pt x="4775" y="7359"/>
                    <a:pt x="4775" y="7359"/>
                    <a:pt x="4775" y="7359"/>
                  </a:cubicBezTo>
                  <a:lnTo>
                    <a:pt x="4775" y="7359"/>
                  </a:lnTo>
                  <a:cubicBezTo>
                    <a:pt x="4775" y="7360"/>
                    <a:pt x="4775" y="7360"/>
                    <a:pt x="4775" y="7360"/>
                  </a:cubicBezTo>
                  <a:cubicBezTo>
                    <a:pt x="4775" y="7360"/>
                    <a:pt x="4775" y="7360"/>
                    <a:pt x="4775" y="7359"/>
                  </a:cubicBezTo>
                  <a:close/>
                  <a:moveTo>
                    <a:pt x="965" y="8276"/>
                  </a:moveTo>
                  <a:lnTo>
                    <a:pt x="965" y="8276"/>
                  </a:lnTo>
                  <a:cubicBezTo>
                    <a:pt x="977" y="8311"/>
                    <a:pt x="977" y="8359"/>
                    <a:pt x="989" y="8395"/>
                  </a:cubicBezTo>
                  <a:cubicBezTo>
                    <a:pt x="965" y="8502"/>
                    <a:pt x="1013" y="8585"/>
                    <a:pt x="1001" y="8692"/>
                  </a:cubicBezTo>
                  <a:cubicBezTo>
                    <a:pt x="965" y="8573"/>
                    <a:pt x="965" y="8407"/>
                    <a:pt x="965" y="8276"/>
                  </a:cubicBezTo>
                  <a:close/>
                  <a:moveTo>
                    <a:pt x="4561" y="8276"/>
                  </a:moveTo>
                  <a:cubicBezTo>
                    <a:pt x="4573" y="8311"/>
                    <a:pt x="4585" y="8359"/>
                    <a:pt x="4585" y="8395"/>
                  </a:cubicBezTo>
                  <a:cubicBezTo>
                    <a:pt x="4573" y="8502"/>
                    <a:pt x="4609" y="8585"/>
                    <a:pt x="4597" y="8692"/>
                  </a:cubicBezTo>
                  <a:cubicBezTo>
                    <a:pt x="4561" y="8573"/>
                    <a:pt x="4561" y="8407"/>
                    <a:pt x="4561" y="8276"/>
                  </a:cubicBezTo>
                  <a:close/>
                  <a:moveTo>
                    <a:pt x="3418" y="9324"/>
                  </a:moveTo>
                  <a:cubicBezTo>
                    <a:pt x="3417" y="9324"/>
                    <a:pt x="3416" y="9324"/>
                    <a:pt x="3416" y="9326"/>
                  </a:cubicBezTo>
                  <a:lnTo>
                    <a:pt x="3416" y="9326"/>
                  </a:lnTo>
                  <a:cubicBezTo>
                    <a:pt x="3417" y="9325"/>
                    <a:pt x="3417" y="9324"/>
                    <a:pt x="3418" y="9324"/>
                  </a:cubicBezTo>
                  <a:close/>
                  <a:moveTo>
                    <a:pt x="1858" y="9335"/>
                  </a:moveTo>
                  <a:lnTo>
                    <a:pt x="1858" y="9335"/>
                  </a:lnTo>
                  <a:cubicBezTo>
                    <a:pt x="1857" y="9338"/>
                    <a:pt x="1856" y="9341"/>
                    <a:pt x="1855" y="9343"/>
                  </a:cubicBezTo>
                  <a:lnTo>
                    <a:pt x="1855" y="9343"/>
                  </a:lnTo>
                  <a:cubicBezTo>
                    <a:pt x="1857" y="9340"/>
                    <a:pt x="1858" y="9337"/>
                    <a:pt x="1858" y="9335"/>
                  </a:cubicBezTo>
                  <a:close/>
                  <a:moveTo>
                    <a:pt x="3942" y="9335"/>
                  </a:moveTo>
                  <a:lnTo>
                    <a:pt x="3942" y="9347"/>
                  </a:lnTo>
                  <a:cubicBezTo>
                    <a:pt x="3930" y="9335"/>
                    <a:pt x="3930" y="9335"/>
                    <a:pt x="3942" y="9335"/>
                  </a:cubicBezTo>
                  <a:close/>
                  <a:moveTo>
                    <a:pt x="1886" y="9358"/>
                  </a:moveTo>
                  <a:cubicBezTo>
                    <a:pt x="1883" y="9358"/>
                    <a:pt x="1887" y="9360"/>
                    <a:pt x="1894" y="9362"/>
                  </a:cubicBezTo>
                  <a:lnTo>
                    <a:pt x="1894" y="9362"/>
                  </a:lnTo>
                  <a:cubicBezTo>
                    <a:pt x="1894" y="9361"/>
                    <a:pt x="1894" y="9360"/>
                    <a:pt x="1894" y="9359"/>
                  </a:cubicBezTo>
                  <a:cubicBezTo>
                    <a:pt x="1890" y="9359"/>
                    <a:pt x="1887" y="9358"/>
                    <a:pt x="1886" y="9358"/>
                  </a:cubicBezTo>
                  <a:close/>
                  <a:moveTo>
                    <a:pt x="1136" y="9364"/>
                  </a:moveTo>
                  <a:cubicBezTo>
                    <a:pt x="1137" y="9364"/>
                    <a:pt x="1139" y="9375"/>
                    <a:pt x="1144" y="9407"/>
                  </a:cubicBezTo>
                  <a:cubicBezTo>
                    <a:pt x="1137" y="9392"/>
                    <a:pt x="1134" y="9364"/>
                    <a:pt x="1136" y="9364"/>
                  </a:cubicBezTo>
                  <a:close/>
                  <a:moveTo>
                    <a:pt x="912" y="9418"/>
                  </a:moveTo>
                  <a:cubicBezTo>
                    <a:pt x="910" y="9438"/>
                    <a:pt x="908" y="9451"/>
                    <a:pt x="909" y="9451"/>
                  </a:cubicBezTo>
                  <a:cubicBezTo>
                    <a:pt x="909" y="9451"/>
                    <a:pt x="910" y="9444"/>
                    <a:pt x="913" y="9427"/>
                  </a:cubicBezTo>
                  <a:lnTo>
                    <a:pt x="913" y="9427"/>
                  </a:lnTo>
                  <a:cubicBezTo>
                    <a:pt x="913" y="9424"/>
                    <a:pt x="912" y="9421"/>
                    <a:pt x="912" y="9418"/>
                  </a:cubicBezTo>
                  <a:close/>
                  <a:moveTo>
                    <a:pt x="3906" y="9454"/>
                  </a:moveTo>
                  <a:cubicBezTo>
                    <a:pt x="3912" y="9460"/>
                    <a:pt x="3917" y="9466"/>
                    <a:pt x="3923" y="9470"/>
                  </a:cubicBezTo>
                  <a:lnTo>
                    <a:pt x="3923" y="9470"/>
                  </a:lnTo>
                  <a:cubicBezTo>
                    <a:pt x="3923" y="9466"/>
                    <a:pt x="3917" y="9460"/>
                    <a:pt x="3906" y="9454"/>
                  </a:cubicBezTo>
                  <a:close/>
                  <a:moveTo>
                    <a:pt x="2986" y="9544"/>
                  </a:moveTo>
                  <a:cubicBezTo>
                    <a:pt x="2991" y="9544"/>
                    <a:pt x="2993" y="9550"/>
                    <a:pt x="3001" y="9550"/>
                  </a:cubicBezTo>
                  <a:cubicBezTo>
                    <a:pt x="2995" y="9556"/>
                    <a:pt x="2992" y="9559"/>
                    <a:pt x="2989" y="9559"/>
                  </a:cubicBezTo>
                  <a:cubicBezTo>
                    <a:pt x="2986" y="9559"/>
                    <a:pt x="2983" y="9556"/>
                    <a:pt x="2978" y="9550"/>
                  </a:cubicBezTo>
                  <a:cubicBezTo>
                    <a:pt x="2982" y="9546"/>
                    <a:pt x="2984" y="9544"/>
                    <a:pt x="2986" y="9544"/>
                  </a:cubicBezTo>
                  <a:close/>
                  <a:moveTo>
                    <a:pt x="1887" y="9566"/>
                  </a:moveTo>
                  <a:cubicBezTo>
                    <a:pt x="1883" y="9569"/>
                    <a:pt x="1879" y="9587"/>
                    <a:pt x="1881" y="9587"/>
                  </a:cubicBezTo>
                  <a:cubicBezTo>
                    <a:pt x="1881" y="9587"/>
                    <a:pt x="1883" y="9582"/>
                    <a:pt x="1887" y="9566"/>
                  </a:cubicBezTo>
                  <a:close/>
                  <a:moveTo>
                    <a:pt x="3251" y="9562"/>
                  </a:moveTo>
                  <a:cubicBezTo>
                    <a:pt x="3247" y="9578"/>
                    <a:pt x="3243" y="9594"/>
                    <a:pt x="3239" y="9609"/>
                  </a:cubicBezTo>
                  <a:cubicBezTo>
                    <a:pt x="3247" y="9594"/>
                    <a:pt x="3250" y="9578"/>
                    <a:pt x="3251" y="9562"/>
                  </a:cubicBezTo>
                  <a:close/>
                  <a:moveTo>
                    <a:pt x="1762" y="9618"/>
                  </a:moveTo>
                  <a:cubicBezTo>
                    <a:pt x="1763" y="9620"/>
                    <a:pt x="1763" y="9621"/>
                    <a:pt x="1763" y="9621"/>
                  </a:cubicBezTo>
                  <a:cubicBezTo>
                    <a:pt x="1763" y="9620"/>
                    <a:pt x="1763" y="9619"/>
                    <a:pt x="1762" y="9618"/>
                  </a:cubicBezTo>
                  <a:close/>
                  <a:moveTo>
                    <a:pt x="1819" y="9615"/>
                  </a:moveTo>
                  <a:lnTo>
                    <a:pt x="1819" y="9615"/>
                  </a:lnTo>
                  <a:cubicBezTo>
                    <a:pt x="1816" y="9616"/>
                    <a:pt x="1813" y="9618"/>
                    <a:pt x="1811" y="9621"/>
                  </a:cubicBezTo>
                  <a:cubicBezTo>
                    <a:pt x="1816" y="9621"/>
                    <a:pt x="1819" y="9619"/>
                    <a:pt x="1819" y="9615"/>
                  </a:cubicBezTo>
                  <a:close/>
                  <a:moveTo>
                    <a:pt x="3404" y="9619"/>
                  </a:moveTo>
                  <a:cubicBezTo>
                    <a:pt x="3405" y="9620"/>
                    <a:pt x="3405" y="9621"/>
                    <a:pt x="3406" y="9621"/>
                  </a:cubicBezTo>
                  <a:cubicBezTo>
                    <a:pt x="3405" y="9620"/>
                    <a:pt x="3405" y="9620"/>
                    <a:pt x="3404" y="9619"/>
                  </a:cubicBezTo>
                  <a:close/>
                  <a:moveTo>
                    <a:pt x="3618" y="9621"/>
                  </a:moveTo>
                  <a:lnTo>
                    <a:pt x="3618" y="9621"/>
                  </a:lnTo>
                  <a:cubicBezTo>
                    <a:pt x="3619" y="9625"/>
                    <a:pt x="3620" y="9629"/>
                    <a:pt x="3620" y="9633"/>
                  </a:cubicBezTo>
                  <a:cubicBezTo>
                    <a:pt x="3620" y="9628"/>
                    <a:pt x="3620" y="9625"/>
                    <a:pt x="3618" y="9621"/>
                  </a:cubicBezTo>
                  <a:close/>
                  <a:moveTo>
                    <a:pt x="2646" y="9609"/>
                  </a:moveTo>
                  <a:cubicBezTo>
                    <a:pt x="2647" y="9609"/>
                    <a:pt x="2650" y="9615"/>
                    <a:pt x="2656" y="9621"/>
                  </a:cubicBezTo>
                  <a:cubicBezTo>
                    <a:pt x="2656" y="9629"/>
                    <a:pt x="2650" y="9643"/>
                    <a:pt x="2647" y="9643"/>
                  </a:cubicBezTo>
                  <a:cubicBezTo>
                    <a:pt x="2645" y="9643"/>
                    <a:pt x="2644" y="9640"/>
                    <a:pt x="2644" y="9633"/>
                  </a:cubicBezTo>
                  <a:cubicBezTo>
                    <a:pt x="2644" y="9615"/>
                    <a:pt x="2644" y="9609"/>
                    <a:pt x="2646" y="9609"/>
                  </a:cubicBezTo>
                  <a:close/>
                  <a:moveTo>
                    <a:pt x="996" y="9336"/>
                  </a:moveTo>
                  <a:cubicBezTo>
                    <a:pt x="999" y="9336"/>
                    <a:pt x="1004" y="9338"/>
                    <a:pt x="1008" y="9342"/>
                  </a:cubicBezTo>
                  <a:lnTo>
                    <a:pt x="1008" y="9342"/>
                  </a:lnTo>
                  <a:cubicBezTo>
                    <a:pt x="1008" y="9342"/>
                    <a:pt x="1008" y="9342"/>
                    <a:pt x="1009" y="9342"/>
                  </a:cubicBezTo>
                  <a:cubicBezTo>
                    <a:pt x="1010" y="9342"/>
                    <a:pt x="1011" y="9343"/>
                    <a:pt x="1013" y="9347"/>
                  </a:cubicBezTo>
                  <a:cubicBezTo>
                    <a:pt x="1011" y="9345"/>
                    <a:pt x="1010" y="9344"/>
                    <a:pt x="1008" y="9342"/>
                  </a:cubicBezTo>
                  <a:lnTo>
                    <a:pt x="1008" y="9342"/>
                  </a:lnTo>
                  <a:cubicBezTo>
                    <a:pt x="1007" y="9345"/>
                    <a:pt x="1010" y="9359"/>
                    <a:pt x="1011" y="9359"/>
                  </a:cubicBezTo>
                  <a:cubicBezTo>
                    <a:pt x="1012" y="9359"/>
                    <a:pt x="1013" y="9356"/>
                    <a:pt x="1013" y="9347"/>
                  </a:cubicBezTo>
                  <a:lnTo>
                    <a:pt x="1013" y="9347"/>
                  </a:lnTo>
                  <a:cubicBezTo>
                    <a:pt x="1013" y="9478"/>
                    <a:pt x="989" y="9585"/>
                    <a:pt x="965" y="9716"/>
                  </a:cubicBezTo>
                  <a:cubicBezTo>
                    <a:pt x="955" y="9684"/>
                    <a:pt x="944" y="9336"/>
                    <a:pt x="996" y="9336"/>
                  </a:cubicBezTo>
                  <a:close/>
                  <a:moveTo>
                    <a:pt x="4595" y="9339"/>
                  </a:moveTo>
                  <a:cubicBezTo>
                    <a:pt x="4598" y="9339"/>
                    <a:pt x="4601" y="9340"/>
                    <a:pt x="4604" y="9342"/>
                  </a:cubicBezTo>
                  <a:lnTo>
                    <a:pt x="4604" y="9342"/>
                  </a:lnTo>
                  <a:cubicBezTo>
                    <a:pt x="4604" y="9342"/>
                    <a:pt x="4604" y="9342"/>
                    <a:pt x="4604" y="9342"/>
                  </a:cubicBezTo>
                  <a:cubicBezTo>
                    <a:pt x="4605" y="9342"/>
                    <a:pt x="4607" y="9343"/>
                    <a:pt x="4609" y="9347"/>
                  </a:cubicBezTo>
                  <a:cubicBezTo>
                    <a:pt x="4607" y="9345"/>
                    <a:pt x="4605" y="9344"/>
                    <a:pt x="4604" y="9342"/>
                  </a:cubicBezTo>
                  <a:lnTo>
                    <a:pt x="4604" y="9342"/>
                  </a:lnTo>
                  <a:cubicBezTo>
                    <a:pt x="4603" y="9346"/>
                    <a:pt x="4605" y="9359"/>
                    <a:pt x="4607" y="9359"/>
                  </a:cubicBezTo>
                  <a:cubicBezTo>
                    <a:pt x="4608" y="9359"/>
                    <a:pt x="4609" y="9356"/>
                    <a:pt x="4609" y="9347"/>
                  </a:cubicBezTo>
                  <a:lnTo>
                    <a:pt x="4609" y="9347"/>
                  </a:lnTo>
                  <a:cubicBezTo>
                    <a:pt x="4621" y="9478"/>
                    <a:pt x="4585" y="9585"/>
                    <a:pt x="4561" y="9716"/>
                  </a:cubicBezTo>
                  <a:cubicBezTo>
                    <a:pt x="4550" y="9684"/>
                    <a:pt x="4549" y="9339"/>
                    <a:pt x="4595" y="9339"/>
                  </a:cubicBezTo>
                  <a:close/>
                  <a:moveTo>
                    <a:pt x="2669" y="9708"/>
                  </a:moveTo>
                  <a:cubicBezTo>
                    <a:pt x="2672" y="9715"/>
                    <a:pt x="2675" y="9722"/>
                    <a:pt x="2680" y="9728"/>
                  </a:cubicBezTo>
                  <a:cubicBezTo>
                    <a:pt x="2676" y="9721"/>
                    <a:pt x="2672" y="9714"/>
                    <a:pt x="2669" y="9708"/>
                  </a:cubicBezTo>
                  <a:close/>
                  <a:moveTo>
                    <a:pt x="4762" y="9951"/>
                  </a:moveTo>
                  <a:cubicBezTo>
                    <a:pt x="4761" y="9956"/>
                    <a:pt x="4761" y="9961"/>
                    <a:pt x="4761" y="9966"/>
                  </a:cubicBezTo>
                  <a:lnTo>
                    <a:pt x="4761" y="9966"/>
                  </a:lnTo>
                  <a:lnTo>
                    <a:pt x="4763" y="9955"/>
                  </a:lnTo>
                  <a:cubicBezTo>
                    <a:pt x="4763" y="9953"/>
                    <a:pt x="4762" y="9952"/>
                    <a:pt x="4762" y="9951"/>
                  </a:cubicBezTo>
                  <a:close/>
                  <a:moveTo>
                    <a:pt x="1164" y="9946"/>
                  </a:moveTo>
                  <a:lnTo>
                    <a:pt x="1164" y="9946"/>
                  </a:lnTo>
                  <a:cubicBezTo>
                    <a:pt x="1163" y="9957"/>
                    <a:pt x="1162" y="9968"/>
                    <a:pt x="1162" y="9978"/>
                  </a:cubicBezTo>
                  <a:lnTo>
                    <a:pt x="1162" y="9978"/>
                  </a:lnTo>
                  <a:lnTo>
                    <a:pt x="1168" y="9955"/>
                  </a:lnTo>
                  <a:cubicBezTo>
                    <a:pt x="1166" y="9952"/>
                    <a:pt x="1165" y="9949"/>
                    <a:pt x="1164" y="9946"/>
                  </a:cubicBezTo>
                  <a:close/>
                  <a:moveTo>
                    <a:pt x="1188" y="10485"/>
                  </a:moveTo>
                  <a:cubicBezTo>
                    <a:pt x="1189" y="10492"/>
                    <a:pt x="1190" y="10497"/>
                    <a:pt x="1192" y="10502"/>
                  </a:cubicBezTo>
                  <a:cubicBezTo>
                    <a:pt x="1190" y="10497"/>
                    <a:pt x="1189" y="10491"/>
                    <a:pt x="1188" y="10485"/>
                  </a:cubicBezTo>
                  <a:close/>
                  <a:moveTo>
                    <a:pt x="918" y="10587"/>
                  </a:moveTo>
                  <a:cubicBezTo>
                    <a:pt x="918" y="10603"/>
                    <a:pt x="918" y="10618"/>
                    <a:pt x="918" y="10633"/>
                  </a:cubicBezTo>
                  <a:cubicBezTo>
                    <a:pt x="911" y="10627"/>
                    <a:pt x="908" y="10620"/>
                    <a:pt x="909" y="10612"/>
                  </a:cubicBezTo>
                  <a:lnTo>
                    <a:pt x="909" y="10612"/>
                  </a:lnTo>
                  <a:cubicBezTo>
                    <a:pt x="911" y="10613"/>
                    <a:pt x="912" y="10614"/>
                    <a:pt x="913" y="10614"/>
                  </a:cubicBezTo>
                  <a:cubicBezTo>
                    <a:pt x="918" y="10614"/>
                    <a:pt x="918" y="10604"/>
                    <a:pt x="918" y="10587"/>
                  </a:cubicBezTo>
                  <a:close/>
                  <a:moveTo>
                    <a:pt x="1173" y="10640"/>
                  </a:moveTo>
                  <a:cubicBezTo>
                    <a:pt x="1173" y="10684"/>
                    <a:pt x="1171" y="10718"/>
                    <a:pt x="1168" y="10728"/>
                  </a:cubicBezTo>
                  <a:cubicBezTo>
                    <a:pt x="1185" y="10694"/>
                    <a:pt x="1184" y="10666"/>
                    <a:pt x="1173" y="10640"/>
                  </a:cubicBezTo>
                  <a:close/>
                  <a:moveTo>
                    <a:pt x="4775" y="10643"/>
                  </a:moveTo>
                  <a:cubicBezTo>
                    <a:pt x="4775" y="10685"/>
                    <a:pt x="4775" y="10718"/>
                    <a:pt x="4775" y="10728"/>
                  </a:cubicBezTo>
                  <a:cubicBezTo>
                    <a:pt x="4784" y="10695"/>
                    <a:pt x="4786" y="10668"/>
                    <a:pt x="4775" y="10643"/>
                  </a:cubicBezTo>
                  <a:close/>
                  <a:moveTo>
                    <a:pt x="906" y="11169"/>
                  </a:moveTo>
                  <a:cubicBezTo>
                    <a:pt x="906" y="11177"/>
                    <a:pt x="906" y="11185"/>
                    <a:pt x="910" y="11194"/>
                  </a:cubicBezTo>
                  <a:lnTo>
                    <a:pt x="910" y="11194"/>
                  </a:lnTo>
                  <a:cubicBezTo>
                    <a:pt x="908" y="11185"/>
                    <a:pt x="907" y="11177"/>
                    <a:pt x="906" y="11169"/>
                  </a:cubicBezTo>
                  <a:close/>
                  <a:moveTo>
                    <a:pt x="4502" y="11169"/>
                  </a:moveTo>
                  <a:cubicBezTo>
                    <a:pt x="4502" y="11177"/>
                    <a:pt x="4502" y="11185"/>
                    <a:pt x="4505" y="11194"/>
                  </a:cubicBezTo>
                  <a:lnTo>
                    <a:pt x="4505" y="11194"/>
                  </a:lnTo>
                  <a:cubicBezTo>
                    <a:pt x="4504" y="11185"/>
                    <a:pt x="4503" y="11177"/>
                    <a:pt x="4502" y="11169"/>
                  </a:cubicBezTo>
                  <a:close/>
                  <a:moveTo>
                    <a:pt x="1084" y="13069"/>
                  </a:moveTo>
                  <a:cubicBezTo>
                    <a:pt x="1084" y="13069"/>
                    <a:pt x="1084" y="13070"/>
                    <a:pt x="1084" y="13074"/>
                  </a:cubicBezTo>
                  <a:cubicBezTo>
                    <a:pt x="1084" y="13074"/>
                    <a:pt x="1084" y="13086"/>
                    <a:pt x="1073" y="13086"/>
                  </a:cubicBezTo>
                  <a:cubicBezTo>
                    <a:pt x="1081" y="13077"/>
                    <a:pt x="1083" y="13069"/>
                    <a:pt x="1084" y="13069"/>
                  </a:cubicBezTo>
                  <a:close/>
                  <a:moveTo>
                    <a:pt x="4684" y="13069"/>
                  </a:moveTo>
                  <a:cubicBezTo>
                    <a:pt x="4686" y="13069"/>
                    <a:pt x="4689" y="13070"/>
                    <a:pt x="4692" y="13074"/>
                  </a:cubicBezTo>
                  <a:cubicBezTo>
                    <a:pt x="4680" y="13074"/>
                    <a:pt x="4680" y="13086"/>
                    <a:pt x="4680" y="13086"/>
                  </a:cubicBezTo>
                  <a:cubicBezTo>
                    <a:pt x="4680" y="13077"/>
                    <a:pt x="4680" y="13069"/>
                    <a:pt x="4684" y="13069"/>
                  </a:cubicBezTo>
                  <a:close/>
                  <a:moveTo>
                    <a:pt x="931" y="13737"/>
                  </a:moveTo>
                  <a:cubicBezTo>
                    <a:pt x="931" y="13762"/>
                    <a:pt x="930" y="13787"/>
                    <a:pt x="930" y="13812"/>
                  </a:cubicBezTo>
                  <a:cubicBezTo>
                    <a:pt x="930" y="13803"/>
                    <a:pt x="930" y="13775"/>
                    <a:pt x="925" y="13775"/>
                  </a:cubicBezTo>
                  <a:cubicBezTo>
                    <a:pt x="923" y="13775"/>
                    <a:pt x="921" y="13779"/>
                    <a:pt x="918" y="13788"/>
                  </a:cubicBezTo>
                  <a:cubicBezTo>
                    <a:pt x="924" y="13771"/>
                    <a:pt x="928" y="13753"/>
                    <a:pt x="931" y="13737"/>
                  </a:cubicBezTo>
                  <a:close/>
                  <a:moveTo>
                    <a:pt x="4527" y="13737"/>
                  </a:moveTo>
                  <a:cubicBezTo>
                    <a:pt x="4527" y="13762"/>
                    <a:pt x="4526" y="13787"/>
                    <a:pt x="4525" y="13812"/>
                  </a:cubicBezTo>
                  <a:cubicBezTo>
                    <a:pt x="4525" y="13803"/>
                    <a:pt x="4525" y="13775"/>
                    <a:pt x="4521" y="13775"/>
                  </a:cubicBezTo>
                  <a:cubicBezTo>
                    <a:pt x="4519" y="13775"/>
                    <a:pt x="4517" y="13779"/>
                    <a:pt x="4513" y="13788"/>
                  </a:cubicBezTo>
                  <a:cubicBezTo>
                    <a:pt x="4519" y="13771"/>
                    <a:pt x="4524" y="13753"/>
                    <a:pt x="4527" y="13737"/>
                  </a:cubicBezTo>
                  <a:close/>
                  <a:moveTo>
                    <a:pt x="870" y="14229"/>
                  </a:moveTo>
                  <a:cubicBezTo>
                    <a:pt x="870" y="14259"/>
                    <a:pt x="872" y="14285"/>
                    <a:pt x="878" y="14308"/>
                  </a:cubicBezTo>
                  <a:lnTo>
                    <a:pt x="878" y="14308"/>
                  </a:lnTo>
                  <a:cubicBezTo>
                    <a:pt x="876" y="14281"/>
                    <a:pt x="873" y="14255"/>
                    <a:pt x="870" y="14229"/>
                  </a:cubicBezTo>
                  <a:close/>
                  <a:moveTo>
                    <a:pt x="4466" y="14229"/>
                  </a:moveTo>
                  <a:cubicBezTo>
                    <a:pt x="4466" y="14259"/>
                    <a:pt x="4468" y="14285"/>
                    <a:pt x="4474" y="14308"/>
                  </a:cubicBezTo>
                  <a:lnTo>
                    <a:pt x="4474" y="14308"/>
                  </a:lnTo>
                  <a:cubicBezTo>
                    <a:pt x="4472" y="14281"/>
                    <a:pt x="4469" y="14255"/>
                    <a:pt x="4466" y="14229"/>
                  </a:cubicBezTo>
                  <a:close/>
                  <a:moveTo>
                    <a:pt x="1180" y="14122"/>
                  </a:moveTo>
                  <a:cubicBezTo>
                    <a:pt x="1180" y="14193"/>
                    <a:pt x="1192" y="14265"/>
                    <a:pt x="1192" y="14336"/>
                  </a:cubicBezTo>
                  <a:cubicBezTo>
                    <a:pt x="1132" y="14288"/>
                    <a:pt x="1120" y="14217"/>
                    <a:pt x="1180" y="14122"/>
                  </a:cubicBezTo>
                  <a:close/>
                  <a:moveTo>
                    <a:pt x="4775" y="14122"/>
                  </a:moveTo>
                  <a:cubicBezTo>
                    <a:pt x="4775" y="14193"/>
                    <a:pt x="4787" y="14265"/>
                    <a:pt x="4799" y="14336"/>
                  </a:cubicBezTo>
                  <a:cubicBezTo>
                    <a:pt x="4728" y="14288"/>
                    <a:pt x="4728" y="14217"/>
                    <a:pt x="4775" y="14122"/>
                  </a:cubicBezTo>
                  <a:close/>
                  <a:moveTo>
                    <a:pt x="4763" y="16122"/>
                  </a:moveTo>
                  <a:cubicBezTo>
                    <a:pt x="4762" y="16129"/>
                    <a:pt x="4761" y="16135"/>
                    <a:pt x="4760" y="16142"/>
                  </a:cubicBezTo>
                  <a:lnTo>
                    <a:pt x="4760" y="16142"/>
                  </a:lnTo>
                  <a:cubicBezTo>
                    <a:pt x="4762" y="16138"/>
                    <a:pt x="4763" y="16132"/>
                    <a:pt x="4763" y="16122"/>
                  </a:cubicBezTo>
                  <a:close/>
                  <a:moveTo>
                    <a:pt x="1131" y="16135"/>
                  </a:moveTo>
                  <a:cubicBezTo>
                    <a:pt x="1132" y="16135"/>
                    <a:pt x="1136" y="16138"/>
                    <a:pt x="1144" y="16146"/>
                  </a:cubicBezTo>
                  <a:lnTo>
                    <a:pt x="1144" y="16146"/>
                  </a:lnTo>
                  <a:cubicBezTo>
                    <a:pt x="1136" y="16143"/>
                    <a:pt x="1129" y="16135"/>
                    <a:pt x="1131" y="16135"/>
                  </a:cubicBezTo>
                  <a:close/>
                  <a:moveTo>
                    <a:pt x="846" y="16777"/>
                  </a:moveTo>
                  <a:cubicBezTo>
                    <a:pt x="854" y="16833"/>
                    <a:pt x="862" y="16889"/>
                    <a:pt x="870" y="16945"/>
                  </a:cubicBezTo>
                  <a:lnTo>
                    <a:pt x="870" y="16945"/>
                  </a:lnTo>
                  <a:cubicBezTo>
                    <a:pt x="868" y="16869"/>
                    <a:pt x="861" y="16801"/>
                    <a:pt x="846" y="16777"/>
                  </a:cubicBezTo>
                  <a:close/>
                  <a:moveTo>
                    <a:pt x="4786" y="16948"/>
                  </a:moveTo>
                  <a:cubicBezTo>
                    <a:pt x="4786" y="16951"/>
                    <a:pt x="4787" y="16953"/>
                    <a:pt x="4787" y="16955"/>
                  </a:cubicBezTo>
                  <a:cubicBezTo>
                    <a:pt x="4787" y="16953"/>
                    <a:pt x="4787" y="16951"/>
                    <a:pt x="4786" y="16948"/>
                  </a:cubicBezTo>
                  <a:close/>
                  <a:moveTo>
                    <a:pt x="4442" y="16777"/>
                  </a:moveTo>
                  <a:cubicBezTo>
                    <a:pt x="4452" y="16846"/>
                    <a:pt x="4462" y="16916"/>
                    <a:pt x="4472" y="16985"/>
                  </a:cubicBezTo>
                  <a:lnTo>
                    <a:pt x="4472" y="16985"/>
                  </a:lnTo>
                  <a:cubicBezTo>
                    <a:pt x="4471" y="16893"/>
                    <a:pt x="4465" y="16806"/>
                    <a:pt x="4442" y="16777"/>
                  </a:cubicBezTo>
                  <a:close/>
                  <a:moveTo>
                    <a:pt x="918" y="18277"/>
                  </a:moveTo>
                  <a:cubicBezTo>
                    <a:pt x="918" y="18283"/>
                    <a:pt x="918" y="18288"/>
                    <a:pt x="918" y="18293"/>
                  </a:cubicBezTo>
                  <a:lnTo>
                    <a:pt x="918" y="18293"/>
                  </a:lnTo>
                  <a:cubicBezTo>
                    <a:pt x="918" y="18288"/>
                    <a:pt x="918" y="18282"/>
                    <a:pt x="918" y="18277"/>
                  </a:cubicBezTo>
                  <a:close/>
                  <a:moveTo>
                    <a:pt x="4406" y="19087"/>
                  </a:moveTo>
                  <a:cubicBezTo>
                    <a:pt x="4394" y="19134"/>
                    <a:pt x="4371" y="19170"/>
                    <a:pt x="4359" y="19206"/>
                  </a:cubicBezTo>
                  <a:cubicBezTo>
                    <a:pt x="4371" y="19158"/>
                    <a:pt x="4382" y="19110"/>
                    <a:pt x="4406" y="19087"/>
                  </a:cubicBezTo>
                  <a:close/>
                  <a:moveTo>
                    <a:pt x="1037" y="19194"/>
                  </a:moveTo>
                  <a:lnTo>
                    <a:pt x="1037" y="19194"/>
                  </a:lnTo>
                  <a:cubicBezTo>
                    <a:pt x="1073" y="19229"/>
                    <a:pt x="1096" y="19277"/>
                    <a:pt x="1096" y="19337"/>
                  </a:cubicBezTo>
                  <a:cubicBezTo>
                    <a:pt x="1073" y="19301"/>
                    <a:pt x="1049" y="19241"/>
                    <a:pt x="1037" y="19194"/>
                  </a:cubicBezTo>
                  <a:close/>
                  <a:moveTo>
                    <a:pt x="1287" y="19730"/>
                  </a:moveTo>
                  <a:lnTo>
                    <a:pt x="1287" y="19730"/>
                  </a:lnTo>
                  <a:cubicBezTo>
                    <a:pt x="1296" y="19756"/>
                    <a:pt x="1311" y="19770"/>
                    <a:pt x="1334" y="19780"/>
                  </a:cubicBezTo>
                  <a:lnTo>
                    <a:pt x="1334" y="19780"/>
                  </a:lnTo>
                  <a:cubicBezTo>
                    <a:pt x="1315" y="19761"/>
                    <a:pt x="1298" y="19744"/>
                    <a:pt x="1287" y="19730"/>
                  </a:cubicBezTo>
                  <a:close/>
                  <a:moveTo>
                    <a:pt x="1966" y="20015"/>
                  </a:moveTo>
                  <a:lnTo>
                    <a:pt x="1966" y="20015"/>
                  </a:lnTo>
                  <a:cubicBezTo>
                    <a:pt x="1967" y="20017"/>
                    <a:pt x="1969" y="20019"/>
                    <a:pt x="1970" y="20020"/>
                  </a:cubicBezTo>
                  <a:lnTo>
                    <a:pt x="1970" y="20020"/>
                  </a:lnTo>
                  <a:cubicBezTo>
                    <a:pt x="1969" y="20019"/>
                    <a:pt x="1967" y="20017"/>
                    <a:pt x="1966" y="20015"/>
                  </a:cubicBezTo>
                  <a:close/>
                  <a:moveTo>
                    <a:pt x="3275" y="20158"/>
                  </a:moveTo>
                  <a:cubicBezTo>
                    <a:pt x="3275" y="20167"/>
                    <a:pt x="3274" y="20176"/>
                    <a:pt x="3272" y="20184"/>
                  </a:cubicBezTo>
                  <a:lnTo>
                    <a:pt x="3272" y="20184"/>
                  </a:lnTo>
                  <a:cubicBezTo>
                    <a:pt x="3281" y="20179"/>
                    <a:pt x="3283" y="20173"/>
                    <a:pt x="3275" y="20158"/>
                  </a:cubicBezTo>
                  <a:close/>
                  <a:moveTo>
                    <a:pt x="3847" y="20182"/>
                  </a:moveTo>
                  <a:cubicBezTo>
                    <a:pt x="3836" y="20185"/>
                    <a:pt x="3825" y="20189"/>
                    <a:pt x="3815" y="20193"/>
                  </a:cubicBezTo>
                  <a:lnTo>
                    <a:pt x="3815" y="20193"/>
                  </a:lnTo>
                  <a:cubicBezTo>
                    <a:pt x="3821" y="20191"/>
                    <a:pt x="3832" y="20188"/>
                    <a:pt x="3847" y="20182"/>
                  </a:cubicBezTo>
                  <a:close/>
                  <a:moveTo>
                    <a:pt x="1715" y="20192"/>
                  </a:moveTo>
                  <a:lnTo>
                    <a:pt x="1715" y="20192"/>
                  </a:lnTo>
                  <a:cubicBezTo>
                    <a:pt x="1715" y="20192"/>
                    <a:pt x="1715" y="20193"/>
                    <a:pt x="1715" y="20194"/>
                  </a:cubicBezTo>
                  <a:cubicBezTo>
                    <a:pt x="1715" y="20193"/>
                    <a:pt x="1715" y="20193"/>
                    <a:pt x="1715" y="20192"/>
                  </a:cubicBezTo>
                  <a:close/>
                  <a:moveTo>
                    <a:pt x="3272" y="20184"/>
                  </a:moveTo>
                  <a:cubicBezTo>
                    <a:pt x="3267" y="20187"/>
                    <a:pt x="3260" y="20190"/>
                    <a:pt x="3251" y="20194"/>
                  </a:cubicBezTo>
                  <a:cubicBezTo>
                    <a:pt x="3251" y="20197"/>
                    <a:pt x="3254" y="20198"/>
                    <a:pt x="3258" y="20198"/>
                  </a:cubicBezTo>
                  <a:cubicBezTo>
                    <a:pt x="3260" y="20198"/>
                    <a:pt x="3264" y="20198"/>
                    <a:pt x="3267" y="20197"/>
                  </a:cubicBezTo>
                  <a:lnTo>
                    <a:pt x="3267" y="20197"/>
                  </a:lnTo>
                  <a:cubicBezTo>
                    <a:pt x="3269" y="20193"/>
                    <a:pt x="3271" y="20188"/>
                    <a:pt x="3272" y="20184"/>
                  </a:cubicBezTo>
                  <a:close/>
                  <a:moveTo>
                    <a:pt x="632" y="1"/>
                  </a:moveTo>
                  <a:cubicBezTo>
                    <a:pt x="596" y="1"/>
                    <a:pt x="453" y="96"/>
                    <a:pt x="430" y="120"/>
                  </a:cubicBezTo>
                  <a:cubicBezTo>
                    <a:pt x="394" y="96"/>
                    <a:pt x="406" y="84"/>
                    <a:pt x="453" y="84"/>
                  </a:cubicBezTo>
                  <a:cubicBezTo>
                    <a:pt x="447" y="84"/>
                    <a:pt x="441" y="84"/>
                    <a:pt x="435" y="84"/>
                  </a:cubicBezTo>
                  <a:cubicBezTo>
                    <a:pt x="266" y="84"/>
                    <a:pt x="143" y="245"/>
                    <a:pt x="132" y="418"/>
                  </a:cubicBezTo>
                  <a:cubicBezTo>
                    <a:pt x="156" y="441"/>
                    <a:pt x="156" y="596"/>
                    <a:pt x="120" y="691"/>
                  </a:cubicBezTo>
                  <a:cubicBezTo>
                    <a:pt x="142" y="713"/>
                    <a:pt x="154" y="834"/>
                    <a:pt x="155" y="846"/>
                  </a:cubicBezTo>
                  <a:lnTo>
                    <a:pt x="155" y="846"/>
                  </a:lnTo>
                  <a:cubicBezTo>
                    <a:pt x="151" y="850"/>
                    <a:pt x="107" y="993"/>
                    <a:pt x="71" y="993"/>
                  </a:cubicBezTo>
                  <a:cubicBezTo>
                    <a:pt x="63" y="993"/>
                    <a:pt x="55" y="985"/>
                    <a:pt x="49" y="965"/>
                  </a:cubicBezTo>
                  <a:lnTo>
                    <a:pt x="49" y="965"/>
                  </a:lnTo>
                  <a:cubicBezTo>
                    <a:pt x="31" y="1019"/>
                    <a:pt x="40" y="1022"/>
                    <a:pt x="55" y="1022"/>
                  </a:cubicBezTo>
                  <a:cubicBezTo>
                    <a:pt x="56" y="1022"/>
                    <a:pt x="58" y="1022"/>
                    <a:pt x="60" y="1022"/>
                  </a:cubicBezTo>
                  <a:cubicBezTo>
                    <a:pt x="74" y="1022"/>
                    <a:pt x="91" y="1024"/>
                    <a:pt x="96" y="1061"/>
                  </a:cubicBezTo>
                  <a:cubicBezTo>
                    <a:pt x="1" y="1132"/>
                    <a:pt x="108" y="1215"/>
                    <a:pt x="84" y="1346"/>
                  </a:cubicBezTo>
                  <a:cubicBezTo>
                    <a:pt x="74" y="1367"/>
                    <a:pt x="229" y="1621"/>
                    <a:pt x="385" y="1621"/>
                  </a:cubicBezTo>
                  <a:cubicBezTo>
                    <a:pt x="412" y="1621"/>
                    <a:pt x="439" y="1614"/>
                    <a:pt x="465" y="1596"/>
                  </a:cubicBezTo>
                  <a:cubicBezTo>
                    <a:pt x="476" y="1607"/>
                    <a:pt x="618" y="1634"/>
                    <a:pt x="711" y="1634"/>
                  </a:cubicBezTo>
                  <a:cubicBezTo>
                    <a:pt x="726" y="1634"/>
                    <a:pt x="739" y="1634"/>
                    <a:pt x="751" y="1632"/>
                  </a:cubicBezTo>
                  <a:cubicBezTo>
                    <a:pt x="775" y="1632"/>
                    <a:pt x="1013" y="1632"/>
                    <a:pt x="942" y="1620"/>
                  </a:cubicBezTo>
                  <a:cubicBezTo>
                    <a:pt x="956" y="1614"/>
                    <a:pt x="977" y="1611"/>
                    <a:pt x="1002" y="1611"/>
                  </a:cubicBezTo>
                  <a:cubicBezTo>
                    <a:pt x="1118" y="1611"/>
                    <a:pt x="1312" y="1670"/>
                    <a:pt x="1263" y="1680"/>
                  </a:cubicBezTo>
                  <a:lnTo>
                    <a:pt x="1418" y="1680"/>
                  </a:lnTo>
                  <a:cubicBezTo>
                    <a:pt x="1394" y="1668"/>
                    <a:pt x="1382" y="1668"/>
                    <a:pt x="1358" y="1668"/>
                  </a:cubicBezTo>
                  <a:cubicBezTo>
                    <a:pt x="1576" y="1642"/>
                    <a:pt x="1758" y="1634"/>
                    <a:pt x="1933" y="1634"/>
                  </a:cubicBezTo>
                  <a:cubicBezTo>
                    <a:pt x="2168" y="1634"/>
                    <a:pt x="2393" y="1649"/>
                    <a:pt x="2680" y="1656"/>
                  </a:cubicBezTo>
                  <a:cubicBezTo>
                    <a:pt x="2668" y="1644"/>
                    <a:pt x="2668" y="1620"/>
                    <a:pt x="2656" y="1608"/>
                  </a:cubicBezTo>
                  <a:lnTo>
                    <a:pt x="2656" y="1608"/>
                  </a:lnTo>
                  <a:cubicBezTo>
                    <a:pt x="2663" y="1615"/>
                    <a:pt x="2705" y="1626"/>
                    <a:pt x="2724" y="1634"/>
                  </a:cubicBezTo>
                  <a:lnTo>
                    <a:pt x="2724" y="1634"/>
                  </a:lnTo>
                  <a:cubicBezTo>
                    <a:pt x="2746" y="1636"/>
                    <a:pt x="2771" y="1642"/>
                    <a:pt x="2754" y="1643"/>
                  </a:cubicBezTo>
                  <a:lnTo>
                    <a:pt x="2754" y="1643"/>
                  </a:lnTo>
                  <a:cubicBezTo>
                    <a:pt x="2748" y="1642"/>
                    <a:pt x="2742" y="1642"/>
                    <a:pt x="2740" y="1642"/>
                  </a:cubicBezTo>
                  <a:cubicBezTo>
                    <a:pt x="2736" y="1642"/>
                    <a:pt x="2736" y="1642"/>
                    <a:pt x="2739" y="1644"/>
                  </a:cubicBezTo>
                  <a:cubicBezTo>
                    <a:pt x="2746" y="1644"/>
                    <a:pt x="2751" y="1644"/>
                    <a:pt x="2754" y="1643"/>
                  </a:cubicBezTo>
                  <a:lnTo>
                    <a:pt x="2754" y="1643"/>
                  </a:lnTo>
                  <a:cubicBezTo>
                    <a:pt x="2774" y="1647"/>
                    <a:pt x="2804" y="1655"/>
                    <a:pt x="2810" y="1660"/>
                  </a:cubicBezTo>
                  <a:lnTo>
                    <a:pt x="2810" y="1660"/>
                  </a:lnTo>
                  <a:cubicBezTo>
                    <a:pt x="2843" y="1654"/>
                    <a:pt x="2874" y="1650"/>
                    <a:pt x="2918" y="1632"/>
                  </a:cubicBezTo>
                  <a:lnTo>
                    <a:pt x="2918" y="1632"/>
                  </a:lnTo>
                  <a:cubicBezTo>
                    <a:pt x="2932" y="1639"/>
                    <a:pt x="2934" y="1646"/>
                    <a:pt x="2924" y="1650"/>
                  </a:cubicBezTo>
                  <a:lnTo>
                    <a:pt x="2924" y="1650"/>
                  </a:lnTo>
                  <a:cubicBezTo>
                    <a:pt x="2927" y="1650"/>
                    <a:pt x="2930" y="1650"/>
                    <a:pt x="2933" y="1650"/>
                  </a:cubicBezTo>
                  <a:cubicBezTo>
                    <a:pt x="2954" y="1650"/>
                    <a:pt x="2972" y="1656"/>
                    <a:pt x="2966" y="1680"/>
                  </a:cubicBezTo>
                  <a:cubicBezTo>
                    <a:pt x="2979" y="1647"/>
                    <a:pt x="3033" y="1639"/>
                    <a:pt x="3082" y="1639"/>
                  </a:cubicBezTo>
                  <a:cubicBezTo>
                    <a:pt x="3121" y="1639"/>
                    <a:pt x="3157" y="1644"/>
                    <a:pt x="3168" y="1644"/>
                  </a:cubicBezTo>
                  <a:cubicBezTo>
                    <a:pt x="3156" y="1656"/>
                    <a:pt x="3156" y="1668"/>
                    <a:pt x="3144" y="1680"/>
                  </a:cubicBezTo>
                  <a:cubicBezTo>
                    <a:pt x="3173" y="1680"/>
                    <a:pt x="3201" y="1680"/>
                    <a:pt x="3232" y="1682"/>
                  </a:cubicBezTo>
                  <a:lnTo>
                    <a:pt x="3232" y="1682"/>
                  </a:lnTo>
                  <a:cubicBezTo>
                    <a:pt x="3233" y="1672"/>
                    <a:pt x="3272" y="1654"/>
                    <a:pt x="3228" y="1632"/>
                  </a:cubicBezTo>
                  <a:cubicBezTo>
                    <a:pt x="3243" y="1627"/>
                    <a:pt x="3256" y="1625"/>
                    <a:pt x="3269" y="1625"/>
                  </a:cubicBezTo>
                  <a:cubicBezTo>
                    <a:pt x="3328" y="1625"/>
                    <a:pt x="3353" y="1678"/>
                    <a:pt x="3413" y="1690"/>
                  </a:cubicBezTo>
                  <a:lnTo>
                    <a:pt x="3413" y="1690"/>
                  </a:lnTo>
                  <a:cubicBezTo>
                    <a:pt x="3408" y="1685"/>
                    <a:pt x="3406" y="1677"/>
                    <a:pt x="3406" y="1668"/>
                  </a:cubicBezTo>
                  <a:lnTo>
                    <a:pt x="3406" y="1668"/>
                  </a:lnTo>
                  <a:cubicBezTo>
                    <a:pt x="3422" y="1679"/>
                    <a:pt x="3436" y="1687"/>
                    <a:pt x="3449" y="1692"/>
                  </a:cubicBezTo>
                  <a:lnTo>
                    <a:pt x="3449" y="1692"/>
                  </a:lnTo>
                  <a:cubicBezTo>
                    <a:pt x="3451" y="1692"/>
                    <a:pt x="3452" y="1692"/>
                    <a:pt x="3454" y="1692"/>
                  </a:cubicBezTo>
                  <a:lnTo>
                    <a:pt x="3454" y="1692"/>
                  </a:lnTo>
                  <a:cubicBezTo>
                    <a:pt x="3453" y="1692"/>
                    <a:pt x="3452" y="1692"/>
                    <a:pt x="3451" y="1693"/>
                  </a:cubicBezTo>
                  <a:lnTo>
                    <a:pt x="3451" y="1693"/>
                  </a:lnTo>
                  <a:cubicBezTo>
                    <a:pt x="3450" y="1692"/>
                    <a:pt x="3450" y="1692"/>
                    <a:pt x="3449" y="1692"/>
                  </a:cubicBezTo>
                  <a:lnTo>
                    <a:pt x="3449" y="1692"/>
                  </a:lnTo>
                  <a:cubicBezTo>
                    <a:pt x="3445" y="1692"/>
                    <a:pt x="3441" y="1693"/>
                    <a:pt x="3437" y="1693"/>
                  </a:cubicBezTo>
                  <a:cubicBezTo>
                    <a:pt x="3429" y="1693"/>
                    <a:pt x="3420" y="1692"/>
                    <a:pt x="3413" y="1690"/>
                  </a:cubicBezTo>
                  <a:lnTo>
                    <a:pt x="3413" y="1690"/>
                  </a:lnTo>
                  <a:cubicBezTo>
                    <a:pt x="3417" y="1694"/>
                    <a:pt x="3422" y="1696"/>
                    <a:pt x="3430" y="1696"/>
                  </a:cubicBezTo>
                  <a:cubicBezTo>
                    <a:pt x="3436" y="1696"/>
                    <a:pt x="3443" y="1695"/>
                    <a:pt x="3451" y="1693"/>
                  </a:cubicBezTo>
                  <a:lnTo>
                    <a:pt x="3451" y="1693"/>
                  </a:lnTo>
                  <a:cubicBezTo>
                    <a:pt x="3464" y="1697"/>
                    <a:pt x="3476" y="1699"/>
                    <a:pt x="3488" y="1699"/>
                  </a:cubicBezTo>
                  <a:cubicBezTo>
                    <a:pt x="3504" y="1699"/>
                    <a:pt x="3520" y="1696"/>
                    <a:pt x="3537" y="1692"/>
                  </a:cubicBezTo>
                  <a:cubicBezTo>
                    <a:pt x="3528" y="1654"/>
                    <a:pt x="3613" y="1625"/>
                    <a:pt x="3685" y="1625"/>
                  </a:cubicBezTo>
                  <a:cubicBezTo>
                    <a:pt x="3705" y="1625"/>
                    <a:pt x="3724" y="1627"/>
                    <a:pt x="3740" y="1632"/>
                  </a:cubicBezTo>
                  <a:cubicBezTo>
                    <a:pt x="3728" y="1632"/>
                    <a:pt x="3716" y="1644"/>
                    <a:pt x="3704" y="1656"/>
                  </a:cubicBezTo>
                  <a:cubicBezTo>
                    <a:pt x="3715" y="1660"/>
                    <a:pt x="3723" y="1662"/>
                    <a:pt x="3730" y="1662"/>
                  </a:cubicBezTo>
                  <a:cubicBezTo>
                    <a:pt x="3746" y="1662"/>
                    <a:pt x="3751" y="1652"/>
                    <a:pt x="3752" y="1652"/>
                  </a:cubicBezTo>
                  <a:lnTo>
                    <a:pt x="3752" y="1652"/>
                  </a:lnTo>
                  <a:cubicBezTo>
                    <a:pt x="3753" y="1652"/>
                    <a:pt x="3751" y="1658"/>
                    <a:pt x="3751" y="1680"/>
                  </a:cubicBezTo>
                  <a:cubicBezTo>
                    <a:pt x="3815" y="1648"/>
                    <a:pt x="3857" y="1643"/>
                    <a:pt x="3907" y="1643"/>
                  </a:cubicBezTo>
                  <a:cubicBezTo>
                    <a:pt x="3931" y="1643"/>
                    <a:pt x="3958" y="1644"/>
                    <a:pt x="3990" y="1644"/>
                  </a:cubicBezTo>
                  <a:cubicBezTo>
                    <a:pt x="3978" y="1656"/>
                    <a:pt x="3967" y="1659"/>
                    <a:pt x="3957" y="1659"/>
                  </a:cubicBezTo>
                  <a:cubicBezTo>
                    <a:pt x="3950" y="1659"/>
                    <a:pt x="3942" y="1657"/>
                    <a:pt x="3936" y="1657"/>
                  </a:cubicBezTo>
                  <a:cubicBezTo>
                    <a:pt x="3925" y="1657"/>
                    <a:pt x="3916" y="1661"/>
                    <a:pt x="3906" y="1680"/>
                  </a:cubicBezTo>
                  <a:cubicBezTo>
                    <a:pt x="3954" y="1692"/>
                    <a:pt x="3990" y="1692"/>
                    <a:pt x="4025" y="1692"/>
                  </a:cubicBezTo>
                  <a:cubicBezTo>
                    <a:pt x="3978" y="1680"/>
                    <a:pt x="4144" y="1644"/>
                    <a:pt x="4156" y="1644"/>
                  </a:cubicBezTo>
                  <a:cubicBezTo>
                    <a:pt x="4156" y="1675"/>
                    <a:pt x="4148" y="1696"/>
                    <a:pt x="4123" y="1702"/>
                  </a:cubicBezTo>
                  <a:lnTo>
                    <a:pt x="4123" y="1702"/>
                  </a:lnTo>
                  <a:cubicBezTo>
                    <a:pt x="4195" y="1694"/>
                    <a:pt x="4347" y="1668"/>
                    <a:pt x="4481" y="1668"/>
                  </a:cubicBezTo>
                  <a:cubicBezTo>
                    <a:pt x="4624" y="1668"/>
                    <a:pt x="4746" y="1698"/>
                    <a:pt x="4728" y="1811"/>
                  </a:cubicBezTo>
                  <a:cubicBezTo>
                    <a:pt x="4722" y="1790"/>
                    <a:pt x="4715" y="1781"/>
                    <a:pt x="4708" y="1781"/>
                  </a:cubicBezTo>
                  <a:cubicBezTo>
                    <a:pt x="4671" y="1781"/>
                    <a:pt x="4615" y="2013"/>
                    <a:pt x="4575" y="2013"/>
                  </a:cubicBezTo>
                  <a:cubicBezTo>
                    <a:pt x="4575" y="2013"/>
                    <a:pt x="4574" y="2013"/>
                    <a:pt x="4573" y="2013"/>
                  </a:cubicBezTo>
                  <a:lnTo>
                    <a:pt x="4573" y="2013"/>
                  </a:lnTo>
                  <a:cubicBezTo>
                    <a:pt x="4644" y="2239"/>
                    <a:pt x="4466" y="2549"/>
                    <a:pt x="4561" y="2763"/>
                  </a:cubicBezTo>
                  <a:cubicBezTo>
                    <a:pt x="4548" y="2736"/>
                    <a:pt x="4542" y="2725"/>
                    <a:pt x="4540" y="2725"/>
                  </a:cubicBezTo>
                  <a:lnTo>
                    <a:pt x="4540" y="2725"/>
                  </a:lnTo>
                  <a:cubicBezTo>
                    <a:pt x="4537" y="2725"/>
                    <a:pt x="4561" y="2800"/>
                    <a:pt x="4561" y="2894"/>
                  </a:cubicBezTo>
                  <a:cubicBezTo>
                    <a:pt x="4561" y="2883"/>
                    <a:pt x="4550" y="2871"/>
                    <a:pt x="4549" y="2860"/>
                  </a:cubicBezTo>
                  <a:lnTo>
                    <a:pt x="4549" y="2860"/>
                  </a:lnTo>
                  <a:cubicBezTo>
                    <a:pt x="4560" y="3229"/>
                    <a:pt x="4540" y="3589"/>
                    <a:pt x="4528" y="3957"/>
                  </a:cubicBezTo>
                  <a:lnTo>
                    <a:pt x="4528" y="3957"/>
                  </a:lnTo>
                  <a:cubicBezTo>
                    <a:pt x="4523" y="3947"/>
                    <a:pt x="4515" y="3939"/>
                    <a:pt x="4502" y="3930"/>
                  </a:cubicBezTo>
                  <a:cubicBezTo>
                    <a:pt x="4502" y="3990"/>
                    <a:pt x="4490" y="4049"/>
                    <a:pt x="4502" y="4120"/>
                  </a:cubicBezTo>
                  <a:cubicBezTo>
                    <a:pt x="4502" y="4085"/>
                    <a:pt x="4502" y="4049"/>
                    <a:pt x="4513" y="4025"/>
                  </a:cubicBezTo>
                  <a:cubicBezTo>
                    <a:pt x="4537" y="4073"/>
                    <a:pt x="4537" y="4132"/>
                    <a:pt x="4525" y="4192"/>
                  </a:cubicBezTo>
                  <a:cubicBezTo>
                    <a:pt x="4525" y="4192"/>
                    <a:pt x="4525" y="4192"/>
                    <a:pt x="4525" y="4192"/>
                  </a:cubicBezTo>
                  <a:lnTo>
                    <a:pt x="4525" y="4192"/>
                  </a:lnTo>
                  <a:cubicBezTo>
                    <a:pt x="4525" y="4192"/>
                    <a:pt x="4525" y="4192"/>
                    <a:pt x="4525" y="4192"/>
                  </a:cubicBezTo>
                  <a:lnTo>
                    <a:pt x="4525" y="4192"/>
                  </a:lnTo>
                  <a:cubicBezTo>
                    <a:pt x="4526" y="4194"/>
                    <a:pt x="4528" y="4194"/>
                    <a:pt x="4529" y="4194"/>
                  </a:cubicBezTo>
                  <a:cubicBezTo>
                    <a:pt x="4545" y="4194"/>
                    <a:pt x="4570" y="4070"/>
                    <a:pt x="4571" y="4070"/>
                  </a:cubicBezTo>
                  <a:lnTo>
                    <a:pt x="4571" y="4070"/>
                  </a:lnTo>
                  <a:cubicBezTo>
                    <a:pt x="4572" y="4070"/>
                    <a:pt x="4566" y="4102"/>
                    <a:pt x="4550" y="4199"/>
                  </a:cubicBezTo>
                  <a:lnTo>
                    <a:pt x="4550" y="4199"/>
                  </a:lnTo>
                  <a:cubicBezTo>
                    <a:pt x="4550" y="4190"/>
                    <a:pt x="4551" y="4181"/>
                    <a:pt x="4552" y="4172"/>
                  </a:cubicBezTo>
                  <a:lnTo>
                    <a:pt x="4552" y="4172"/>
                  </a:lnTo>
                  <a:cubicBezTo>
                    <a:pt x="4547" y="4198"/>
                    <a:pt x="4541" y="4233"/>
                    <a:pt x="4537" y="4266"/>
                  </a:cubicBezTo>
                  <a:lnTo>
                    <a:pt x="4537" y="4266"/>
                  </a:lnTo>
                  <a:cubicBezTo>
                    <a:pt x="4536" y="4258"/>
                    <a:pt x="4534" y="4251"/>
                    <a:pt x="4532" y="4243"/>
                  </a:cubicBezTo>
                  <a:lnTo>
                    <a:pt x="4532" y="4243"/>
                  </a:lnTo>
                  <a:cubicBezTo>
                    <a:pt x="4534" y="4254"/>
                    <a:pt x="4535" y="4264"/>
                    <a:pt x="4536" y="4275"/>
                  </a:cubicBezTo>
                  <a:lnTo>
                    <a:pt x="4536" y="4275"/>
                  </a:lnTo>
                  <a:cubicBezTo>
                    <a:pt x="4530" y="4321"/>
                    <a:pt x="4528" y="4361"/>
                    <a:pt x="4537" y="4361"/>
                  </a:cubicBezTo>
                  <a:cubicBezTo>
                    <a:pt x="4539" y="4361"/>
                    <a:pt x="4541" y="4359"/>
                    <a:pt x="4544" y="4354"/>
                  </a:cubicBezTo>
                  <a:lnTo>
                    <a:pt x="4544" y="4354"/>
                  </a:lnTo>
                  <a:cubicBezTo>
                    <a:pt x="4546" y="4364"/>
                    <a:pt x="4547" y="4373"/>
                    <a:pt x="4549" y="4382"/>
                  </a:cubicBezTo>
                  <a:cubicBezTo>
                    <a:pt x="4560" y="4450"/>
                    <a:pt x="4550" y="4791"/>
                    <a:pt x="4539" y="4791"/>
                  </a:cubicBezTo>
                  <a:cubicBezTo>
                    <a:pt x="4539" y="4791"/>
                    <a:pt x="4538" y="4790"/>
                    <a:pt x="4537" y="4787"/>
                  </a:cubicBezTo>
                  <a:lnTo>
                    <a:pt x="4537" y="4787"/>
                  </a:lnTo>
                  <a:cubicBezTo>
                    <a:pt x="4570" y="5019"/>
                    <a:pt x="4522" y="5097"/>
                    <a:pt x="4533" y="5268"/>
                  </a:cubicBezTo>
                  <a:lnTo>
                    <a:pt x="4533" y="5268"/>
                  </a:lnTo>
                  <a:cubicBezTo>
                    <a:pt x="4529" y="5321"/>
                    <a:pt x="4521" y="5386"/>
                    <a:pt x="4514" y="5386"/>
                  </a:cubicBezTo>
                  <a:cubicBezTo>
                    <a:pt x="4509" y="5386"/>
                    <a:pt x="4505" y="5360"/>
                    <a:pt x="4502" y="5287"/>
                  </a:cubicBezTo>
                  <a:cubicBezTo>
                    <a:pt x="4502" y="5359"/>
                    <a:pt x="4502" y="5430"/>
                    <a:pt x="4478" y="5502"/>
                  </a:cubicBezTo>
                  <a:cubicBezTo>
                    <a:pt x="4490" y="5490"/>
                    <a:pt x="4490" y="5478"/>
                    <a:pt x="4502" y="5466"/>
                  </a:cubicBezTo>
                  <a:cubicBezTo>
                    <a:pt x="4502" y="5561"/>
                    <a:pt x="4502" y="5644"/>
                    <a:pt x="4502" y="5740"/>
                  </a:cubicBezTo>
                  <a:cubicBezTo>
                    <a:pt x="4502" y="5692"/>
                    <a:pt x="4513" y="5633"/>
                    <a:pt x="4513" y="5585"/>
                  </a:cubicBezTo>
                  <a:cubicBezTo>
                    <a:pt x="4525" y="5930"/>
                    <a:pt x="4549" y="6049"/>
                    <a:pt x="4513" y="6466"/>
                  </a:cubicBezTo>
                  <a:cubicBezTo>
                    <a:pt x="4573" y="6573"/>
                    <a:pt x="4537" y="6871"/>
                    <a:pt x="4537" y="7014"/>
                  </a:cubicBezTo>
                  <a:cubicBezTo>
                    <a:pt x="4520" y="7047"/>
                    <a:pt x="4521" y="7218"/>
                    <a:pt x="4536" y="7218"/>
                  </a:cubicBezTo>
                  <a:cubicBezTo>
                    <a:pt x="4542" y="7218"/>
                    <a:pt x="4551" y="7189"/>
                    <a:pt x="4561" y="7109"/>
                  </a:cubicBezTo>
                  <a:lnTo>
                    <a:pt x="4561" y="7109"/>
                  </a:lnTo>
                  <a:cubicBezTo>
                    <a:pt x="4573" y="7288"/>
                    <a:pt x="4549" y="7514"/>
                    <a:pt x="4549" y="7645"/>
                  </a:cubicBezTo>
                  <a:cubicBezTo>
                    <a:pt x="4561" y="7728"/>
                    <a:pt x="4573" y="7835"/>
                    <a:pt x="4573" y="7919"/>
                  </a:cubicBezTo>
                  <a:cubicBezTo>
                    <a:pt x="4568" y="7909"/>
                    <a:pt x="4563" y="7903"/>
                    <a:pt x="4559" y="7903"/>
                  </a:cubicBezTo>
                  <a:cubicBezTo>
                    <a:pt x="4553" y="7903"/>
                    <a:pt x="4549" y="7914"/>
                    <a:pt x="4549" y="7942"/>
                  </a:cubicBezTo>
                  <a:cubicBezTo>
                    <a:pt x="4525" y="7823"/>
                    <a:pt x="4513" y="7692"/>
                    <a:pt x="4525" y="7561"/>
                  </a:cubicBezTo>
                  <a:lnTo>
                    <a:pt x="4525" y="7561"/>
                  </a:lnTo>
                  <a:cubicBezTo>
                    <a:pt x="4418" y="7800"/>
                    <a:pt x="4537" y="8145"/>
                    <a:pt x="4478" y="8431"/>
                  </a:cubicBezTo>
                  <a:cubicBezTo>
                    <a:pt x="4480" y="8430"/>
                    <a:pt x="4481" y="8430"/>
                    <a:pt x="4483" y="8430"/>
                  </a:cubicBezTo>
                  <a:cubicBezTo>
                    <a:pt x="4512" y="8430"/>
                    <a:pt x="4502" y="8528"/>
                    <a:pt x="4502" y="8562"/>
                  </a:cubicBezTo>
                  <a:cubicBezTo>
                    <a:pt x="4513" y="8538"/>
                    <a:pt x="4490" y="8538"/>
                    <a:pt x="4525" y="8478"/>
                  </a:cubicBezTo>
                  <a:cubicBezTo>
                    <a:pt x="4573" y="8621"/>
                    <a:pt x="4525" y="8788"/>
                    <a:pt x="4537" y="8943"/>
                  </a:cubicBezTo>
                  <a:cubicBezTo>
                    <a:pt x="4537" y="8968"/>
                    <a:pt x="4525" y="9129"/>
                    <a:pt x="4514" y="9129"/>
                  </a:cubicBezTo>
                  <a:cubicBezTo>
                    <a:pt x="4509" y="9129"/>
                    <a:pt x="4505" y="9105"/>
                    <a:pt x="4502" y="9038"/>
                  </a:cubicBezTo>
                  <a:lnTo>
                    <a:pt x="4502" y="9038"/>
                  </a:lnTo>
                  <a:cubicBezTo>
                    <a:pt x="4504" y="9172"/>
                    <a:pt x="4507" y="9301"/>
                    <a:pt x="4509" y="9428"/>
                  </a:cubicBezTo>
                  <a:lnTo>
                    <a:pt x="4509" y="9428"/>
                  </a:lnTo>
                  <a:cubicBezTo>
                    <a:pt x="4510" y="9422"/>
                    <a:pt x="4511" y="9415"/>
                    <a:pt x="4513" y="9407"/>
                  </a:cubicBezTo>
                  <a:lnTo>
                    <a:pt x="4513" y="9407"/>
                  </a:lnTo>
                  <a:cubicBezTo>
                    <a:pt x="4512" y="9418"/>
                    <a:pt x="4510" y="9427"/>
                    <a:pt x="4509" y="9434"/>
                  </a:cubicBezTo>
                  <a:lnTo>
                    <a:pt x="4509" y="9434"/>
                  </a:lnTo>
                  <a:cubicBezTo>
                    <a:pt x="4509" y="9432"/>
                    <a:pt x="4509" y="9430"/>
                    <a:pt x="4509" y="9428"/>
                  </a:cubicBezTo>
                  <a:lnTo>
                    <a:pt x="4509" y="9428"/>
                  </a:lnTo>
                  <a:cubicBezTo>
                    <a:pt x="4505" y="9443"/>
                    <a:pt x="4504" y="9452"/>
                    <a:pt x="4505" y="9452"/>
                  </a:cubicBezTo>
                  <a:cubicBezTo>
                    <a:pt x="4505" y="9452"/>
                    <a:pt x="4506" y="9447"/>
                    <a:pt x="4509" y="9434"/>
                  </a:cubicBezTo>
                  <a:lnTo>
                    <a:pt x="4509" y="9434"/>
                  </a:lnTo>
                  <a:cubicBezTo>
                    <a:pt x="4514" y="9821"/>
                    <a:pt x="4516" y="10187"/>
                    <a:pt x="4525" y="10633"/>
                  </a:cubicBezTo>
                  <a:cubicBezTo>
                    <a:pt x="4513" y="10627"/>
                    <a:pt x="4507" y="10621"/>
                    <a:pt x="4506" y="10613"/>
                  </a:cubicBezTo>
                  <a:lnTo>
                    <a:pt x="4506" y="10613"/>
                  </a:lnTo>
                  <a:cubicBezTo>
                    <a:pt x="4507" y="10614"/>
                    <a:pt x="4508" y="10614"/>
                    <a:pt x="4509" y="10614"/>
                  </a:cubicBezTo>
                  <a:cubicBezTo>
                    <a:pt x="4513" y="10614"/>
                    <a:pt x="4513" y="10603"/>
                    <a:pt x="4513" y="10586"/>
                  </a:cubicBezTo>
                  <a:lnTo>
                    <a:pt x="4513" y="10586"/>
                  </a:lnTo>
                  <a:cubicBezTo>
                    <a:pt x="4508" y="10597"/>
                    <a:pt x="4505" y="10606"/>
                    <a:pt x="4506" y="10613"/>
                  </a:cubicBezTo>
                  <a:lnTo>
                    <a:pt x="4506" y="10613"/>
                  </a:lnTo>
                  <a:cubicBezTo>
                    <a:pt x="4505" y="10612"/>
                    <a:pt x="4503" y="10611"/>
                    <a:pt x="4502" y="10609"/>
                  </a:cubicBezTo>
                  <a:lnTo>
                    <a:pt x="4502" y="10609"/>
                  </a:lnTo>
                  <a:cubicBezTo>
                    <a:pt x="4513" y="10621"/>
                    <a:pt x="4490" y="10788"/>
                    <a:pt x="4490" y="10812"/>
                  </a:cubicBezTo>
                  <a:cubicBezTo>
                    <a:pt x="4506" y="10711"/>
                    <a:pt x="4516" y="10671"/>
                    <a:pt x="4522" y="10671"/>
                  </a:cubicBezTo>
                  <a:cubicBezTo>
                    <a:pt x="4542" y="10671"/>
                    <a:pt x="4513" y="11122"/>
                    <a:pt x="4513" y="11205"/>
                  </a:cubicBezTo>
                  <a:cubicBezTo>
                    <a:pt x="4510" y="11201"/>
                    <a:pt x="4507" y="11197"/>
                    <a:pt x="4505" y="11194"/>
                  </a:cubicBezTo>
                  <a:lnTo>
                    <a:pt x="4505" y="11194"/>
                  </a:lnTo>
                  <a:cubicBezTo>
                    <a:pt x="4569" y="11619"/>
                    <a:pt x="4454" y="12166"/>
                    <a:pt x="4466" y="12610"/>
                  </a:cubicBezTo>
                  <a:cubicBezTo>
                    <a:pt x="4466" y="12953"/>
                    <a:pt x="4520" y="13306"/>
                    <a:pt x="4526" y="13660"/>
                  </a:cubicBezTo>
                  <a:lnTo>
                    <a:pt x="4526" y="13660"/>
                  </a:lnTo>
                  <a:cubicBezTo>
                    <a:pt x="4522" y="13639"/>
                    <a:pt x="4514" y="13618"/>
                    <a:pt x="4502" y="13598"/>
                  </a:cubicBezTo>
                  <a:cubicBezTo>
                    <a:pt x="4478" y="13717"/>
                    <a:pt x="4490" y="13848"/>
                    <a:pt x="4490" y="13967"/>
                  </a:cubicBezTo>
                  <a:cubicBezTo>
                    <a:pt x="4492" y="13928"/>
                    <a:pt x="4494" y="13911"/>
                    <a:pt x="4496" y="13911"/>
                  </a:cubicBezTo>
                  <a:cubicBezTo>
                    <a:pt x="4505" y="13911"/>
                    <a:pt x="4515" y="14334"/>
                    <a:pt x="4525" y="14384"/>
                  </a:cubicBezTo>
                  <a:cubicBezTo>
                    <a:pt x="4498" y="14363"/>
                    <a:pt x="4482" y="14339"/>
                    <a:pt x="4474" y="14308"/>
                  </a:cubicBezTo>
                  <a:lnTo>
                    <a:pt x="4474" y="14308"/>
                  </a:lnTo>
                  <a:cubicBezTo>
                    <a:pt x="4501" y="14596"/>
                    <a:pt x="4499" y="14909"/>
                    <a:pt x="4466" y="15181"/>
                  </a:cubicBezTo>
                  <a:cubicBezTo>
                    <a:pt x="4454" y="15265"/>
                    <a:pt x="4490" y="15574"/>
                    <a:pt x="4490" y="15717"/>
                  </a:cubicBezTo>
                  <a:cubicBezTo>
                    <a:pt x="4478" y="15812"/>
                    <a:pt x="4418" y="16181"/>
                    <a:pt x="4466" y="16265"/>
                  </a:cubicBezTo>
                  <a:cubicBezTo>
                    <a:pt x="4466" y="16266"/>
                    <a:pt x="4466" y="16266"/>
                    <a:pt x="4466" y="16266"/>
                  </a:cubicBezTo>
                  <a:cubicBezTo>
                    <a:pt x="4470" y="16266"/>
                    <a:pt x="4489" y="16219"/>
                    <a:pt x="4500" y="16207"/>
                  </a:cubicBezTo>
                  <a:lnTo>
                    <a:pt x="4500" y="16207"/>
                  </a:lnTo>
                  <a:cubicBezTo>
                    <a:pt x="4479" y="16244"/>
                    <a:pt x="4513" y="17027"/>
                    <a:pt x="4502" y="17063"/>
                  </a:cubicBezTo>
                  <a:cubicBezTo>
                    <a:pt x="4502" y="16991"/>
                    <a:pt x="4502" y="16932"/>
                    <a:pt x="4502" y="16860"/>
                  </a:cubicBezTo>
                  <a:cubicBezTo>
                    <a:pt x="4502" y="16920"/>
                    <a:pt x="4490" y="16979"/>
                    <a:pt x="4478" y="17027"/>
                  </a:cubicBezTo>
                  <a:cubicBezTo>
                    <a:pt x="4476" y="17013"/>
                    <a:pt x="4474" y="16999"/>
                    <a:pt x="4472" y="16985"/>
                  </a:cubicBezTo>
                  <a:lnTo>
                    <a:pt x="4472" y="16985"/>
                  </a:lnTo>
                  <a:cubicBezTo>
                    <a:pt x="4472" y="17083"/>
                    <a:pt x="4466" y="17186"/>
                    <a:pt x="4466" y="17229"/>
                  </a:cubicBezTo>
                  <a:cubicBezTo>
                    <a:pt x="4466" y="17284"/>
                    <a:pt x="4480" y="17522"/>
                    <a:pt x="4486" y="17570"/>
                  </a:cubicBezTo>
                  <a:lnTo>
                    <a:pt x="4486" y="17570"/>
                  </a:lnTo>
                  <a:cubicBezTo>
                    <a:pt x="4462" y="17741"/>
                    <a:pt x="4571" y="17903"/>
                    <a:pt x="4525" y="18086"/>
                  </a:cubicBezTo>
                  <a:cubicBezTo>
                    <a:pt x="4525" y="18086"/>
                    <a:pt x="4525" y="18085"/>
                    <a:pt x="4525" y="18085"/>
                  </a:cubicBezTo>
                  <a:cubicBezTo>
                    <a:pt x="4525" y="18085"/>
                    <a:pt x="4518" y="18275"/>
                    <a:pt x="4515" y="18306"/>
                  </a:cubicBezTo>
                  <a:lnTo>
                    <a:pt x="4515" y="18306"/>
                  </a:lnTo>
                  <a:cubicBezTo>
                    <a:pt x="4515" y="18297"/>
                    <a:pt x="4514" y="18287"/>
                    <a:pt x="4513" y="18277"/>
                  </a:cubicBezTo>
                  <a:lnTo>
                    <a:pt x="4513" y="18277"/>
                  </a:lnTo>
                  <a:cubicBezTo>
                    <a:pt x="4513" y="18301"/>
                    <a:pt x="4514" y="18311"/>
                    <a:pt x="4514" y="18311"/>
                  </a:cubicBezTo>
                  <a:cubicBezTo>
                    <a:pt x="4515" y="18311"/>
                    <a:pt x="4515" y="18309"/>
                    <a:pt x="4515" y="18306"/>
                  </a:cubicBezTo>
                  <a:lnTo>
                    <a:pt x="4515" y="18306"/>
                  </a:lnTo>
                  <a:cubicBezTo>
                    <a:pt x="4528" y="18525"/>
                    <a:pt x="4558" y="18761"/>
                    <a:pt x="4490" y="18932"/>
                  </a:cubicBezTo>
                  <a:cubicBezTo>
                    <a:pt x="4490" y="18872"/>
                    <a:pt x="4490" y="18801"/>
                    <a:pt x="4502" y="18729"/>
                  </a:cubicBezTo>
                  <a:lnTo>
                    <a:pt x="4502" y="18729"/>
                  </a:lnTo>
                  <a:cubicBezTo>
                    <a:pt x="4418" y="18860"/>
                    <a:pt x="4442" y="19027"/>
                    <a:pt x="4359" y="19170"/>
                  </a:cubicBezTo>
                  <a:cubicBezTo>
                    <a:pt x="4371" y="19122"/>
                    <a:pt x="4382" y="19075"/>
                    <a:pt x="4394" y="19027"/>
                  </a:cubicBezTo>
                  <a:lnTo>
                    <a:pt x="4394" y="19027"/>
                  </a:lnTo>
                  <a:cubicBezTo>
                    <a:pt x="4311" y="19122"/>
                    <a:pt x="4275" y="19253"/>
                    <a:pt x="4192" y="19349"/>
                  </a:cubicBezTo>
                  <a:cubicBezTo>
                    <a:pt x="4250" y="19325"/>
                    <a:pt x="4274" y="19234"/>
                    <a:pt x="4342" y="19196"/>
                  </a:cubicBezTo>
                  <a:lnTo>
                    <a:pt x="4342" y="19196"/>
                  </a:lnTo>
                  <a:cubicBezTo>
                    <a:pt x="4283" y="19235"/>
                    <a:pt x="4213" y="19529"/>
                    <a:pt x="4121" y="19587"/>
                  </a:cubicBezTo>
                  <a:cubicBezTo>
                    <a:pt x="4121" y="19563"/>
                    <a:pt x="4132" y="19539"/>
                    <a:pt x="4144" y="19515"/>
                  </a:cubicBezTo>
                  <a:lnTo>
                    <a:pt x="4144" y="19515"/>
                  </a:lnTo>
                  <a:cubicBezTo>
                    <a:pt x="4049" y="19658"/>
                    <a:pt x="3882" y="19741"/>
                    <a:pt x="3775" y="19872"/>
                  </a:cubicBezTo>
                  <a:cubicBezTo>
                    <a:pt x="3773" y="19875"/>
                    <a:pt x="3774" y="19876"/>
                    <a:pt x="3777" y="19876"/>
                  </a:cubicBezTo>
                  <a:cubicBezTo>
                    <a:pt x="3789" y="19876"/>
                    <a:pt x="3835" y="19861"/>
                    <a:pt x="3835" y="19861"/>
                  </a:cubicBezTo>
                  <a:lnTo>
                    <a:pt x="3835" y="19861"/>
                  </a:lnTo>
                  <a:cubicBezTo>
                    <a:pt x="3846" y="19871"/>
                    <a:pt x="3362" y="20172"/>
                    <a:pt x="3267" y="20197"/>
                  </a:cubicBezTo>
                  <a:lnTo>
                    <a:pt x="3267" y="20197"/>
                  </a:lnTo>
                  <a:cubicBezTo>
                    <a:pt x="3239" y="20261"/>
                    <a:pt x="3137" y="20286"/>
                    <a:pt x="3000" y="20286"/>
                  </a:cubicBezTo>
                  <a:cubicBezTo>
                    <a:pt x="2649" y="20286"/>
                    <a:pt x="2075" y="20119"/>
                    <a:pt x="1970" y="20020"/>
                  </a:cubicBezTo>
                  <a:lnTo>
                    <a:pt x="1970" y="20020"/>
                  </a:lnTo>
                  <a:cubicBezTo>
                    <a:pt x="1981" y="20032"/>
                    <a:pt x="1985" y="20036"/>
                    <a:pt x="1983" y="20036"/>
                  </a:cubicBezTo>
                  <a:cubicBezTo>
                    <a:pt x="1971" y="20036"/>
                    <a:pt x="1813" y="19908"/>
                    <a:pt x="1823" y="19908"/>
                  </a:cubicBezTo>
                  <a:cubicBezTo>
                    <a:pt x="1787" y="19837"/>
                    <a:pt x="1644" y="19694"/>
                    <a:pt x="1585" y="19599"/>
                  </a:cubicBezTo>
                  <a:lnTo>
                    <a:pt x="1585" y="19599"/>
                  </a:lnTo>
                  <a:cubicBezTo>
                    <a:pt x="1608" y="19610"/>
                    <a:pt x="1620" y="19622"/>
                    <a:pt x="1644" y="19646"/>
                  </a:cubicBezTo>
                  <a:cubicBezTo>
                    <a:pt x="1573" y="19527"/>
                    <a:pt x="1477" y="19539"/>
                    <a:pt x="1477" y="19444"/>
                  </a:cubicBezTo>
                  <a:cubicBezTo>
                    <a:pt x="1489" y="19313"/>
                    <a:pt x="1287" y="19110"/>
                    <a:pt x="1251" y="18979"/>
                  </a:cubicBezTo>
                  <a:cubicBezTo>
                    <a:pt x="1204" y="18789"/>
                    <a:pt x="1251" y="18848"/>
                    <a:pt x="1192" y="18801"/>
                  </a:cubicBezTo>
                  <a:cubicBezTo>
                    <a:pt x="1108" y="18741"/>
                    <a:pt x="1168" y="18206"/>
                    <a:pt x="1156" y="18086"/>
                  </a:cubicBezTo>
                  <a:cubicBezTo>
                    <a:pt x="1144" y="17896"/>
                    <a:pt x="1156" y="17717"/>
                    <a:pt x="1156" y="17527"/>
                  </a:cubicBezTo>
                  <a:cubicBezTo>
                    <a:pt x="1156" y="17473"/>
                    <a:pt x="1117" y="17109"/>
                    <a:pt x="1153" y="17109"/>
                  </a:cubicBezTo>
                  <a:cubicBezTo>
                    <a:pt x="1157" y="17109"/>
                    <a:pt x="1162" y="17113"/>
                    <a:pt x="1168" y="17122"/>
                  </a:cubicBezTo>
                  <a:cubicBezTo>
                    <a:pt x="1144" y="17027"/>
                    <a:pt x="1156" y="17003"/>
                    <a:pt x="1168" y="16908"/>
                  </a:cubicBezTo>
                  <a:cubicBezTo>
                    <a:pt x="1168" y="16932"/>
                    <a:pt x="1180" y="16943"/>
                    <a:pt x="1192" y="16955"/>
                  </a:cubicBezTo>
                  <a:cubicBezTo>
                    <a:pt x="1172" y="16906"/>
                    <a:pt x="1160" y="16685"/>
                    <a:pt x="1164" y="16685"/>
                  </a:cubicBezTo>
                  <a:lnTo>
                    <a:pt x="1164" y="16685"/>
                  </a:lnTo>
                  <a:cubicBezTo>
                    <a:pt x="1164" y="16685"/>
                    <a:pt x="1166" y="16695"/>
                    <a:pt x="1168" y="16717"/>
                  </a:cubicBezTo>
                  <a:cubicBezTo>
                    <a:pt x="1192" y="16515"/>
                    <a:pt x="1132" y="16324"/>
                    <a:pt x="1168" y="16122"/>
                  </a:cubicBezTo>
                  <a:lnTo>
                    <a:pt x="1168" y="16122"/>
                  </a:lnTo>
                  <a:cubicBezTo>
                    <a:pt x="1164" y="16141"/>
                    <a:pt x="1156" y="16147"/>
                    <a:pt x="1149" y="16147"/>
                  </a:cubicBezTo>
                  <a:cubicBezTo>
                    <a:pt x="1147" y="16147"/>
                    <a:pt x="1146" y="16146"/>
                    <a:pt x="1144" y="16146"/>
                  </a:cubicBezTo>
                  <a:lnTo>
                    <a:pt x="1144" y="16146"/>
                  </a:lnTo>
                  <a:cubicBezTo>
                    <a:pt x="1156" y="15943"/>
                    <a:pt x="1192" y="15646"/>
                    <a:pt x="1168" y="15396"/>
                  </a:cubicBezTo>
                  <a:lnTo>
                    <a:pt x="1168" y="15396"/>
                  </a:lnTo>
                  <a:cubicBezTo>
                    <a:pt x="1168" y="15431"/>
                    <a:pt x="1156" y="15467"/>
                    <a:pt x="1156" y="15503"/>
                  </a:cubicBezTo>
                  <a:cubicBezTo>
                    <a:pt x="1156" y="15408"/>
                    <a:pt x="1180" y="15110"/>
                    <a:pt x="1168" y="15038"/>
                  </a:cubicBezTo>
                  <a:cubicBezTo>
                    <a:pt x="1145" y="14879"/>
                    <a:pt x="1231" y="14610"/>
                    <a:pt x="1207" y="14473"/>
                  </a:cubicBezTo>
                  <a:lnTo>
                    <a:pt x="1207" y="14473"/>
                  </a:lnTo>
                  <a:cubicBezTo>
                    <a:pt x="1215" y="14514"/>
                    <a:pt x="1215" y="14556"/>
                    <a:pt x="1215" y="14598"/>
                  </a:cubicBezTo>
                  <a:cubicBezTo>
                    <a:pt x="1227" y="14384"/>
                    <a:pt x="1204" y="14205"/>
                    <a:pt x="1180" y="14003"/>
                  </a:cubicBezTo>
                  <a:cubicBezTo>
                    <a:pt x="1192" y="13931"/>
                    <a:pt x="1192" y="12991"/>
                    <a:pt x="1192" y="12991"/>
                  </a:cubicBezTo>
                  <a:lnTo>
                    <a:pt x="1192" y="12991"/>
                  </a:lnTo>
                  <a:cubicBezTo>
                    <a:pt x="1178" y="13025"/>
                    <a:pt x="1168" y="13039"/>
                    <a:pt x="1160" y="13039"/>
                  </a:cubicBezTo>
                  <a:cubicBezTo>
                    <a:pt x="1119" y="13039"/>
                    <a:pt x="1146" y="12628"/>
                    <a:pt x="1156" y="12538"/>
                  </a:cubicBezTo>
                  <a:cubicBezTo>
                    <a:pt x="1192" y="11967"/>
                    <a:pt x="1180" y="11371"/>
                    <a:pt x="1180" y="10800"/>
                  </a:cubicBezTo>
                  <a:lnTo>
                    <a:pt x="1180" y="10800"/>
                  </a:lnTo>
                  <a:cubicBezTo>
                    <a:pt x="1168" y="10824"/>
                    <a:pt x="1144" y="10848"/>
                    <a:pt x="1132" y="10871"/>
                  </a:cubicBezTo>
                  <a:cubicBezTo>
                    <a:pt x="1132" y="10824"/>
                    <a:pt x="1120" y="10645"/>
                    <a:pt x="1156" y="10609"/>
                  </a:cubicBezTo>
                  <a:cubicBezTo>
                    <a:pt x="1163" y="10620"/>
                    <a:pt x="1168" y="10630"/>
                    <a:pt x="1173" y="10640"/>
                  </a:cubicBezTo>
                  <a:lnTo>
                    <a:pt x="1173" y="10640"/>
                  </a:lnTo>
                  <a:cubicBezTo>
                    <a:pt x="1173" y="10536"/>
                    <a:pt x="1165" y="10377"/>
                    <a:pt x="1157" y="10360"/>
                  </a:cubicBezTo>
                  <a:lnTo>
                    <a:pt x="1157" y="10360"/>
                  </a:lnTo>
                  <a:cubicBezTo>
                    <a:pt x="1177" y="10392"/>
                    <a:pt x="1179" y="10442"/>
                    <a:pt x="1188" y="10485"/>
                  </a:cubicBezTo>
                  <a:lnTo>
                    <a:pt x="1188" y="10485"/>
                  </a:lnTo>
                  <a:cubicBezTo>
                    <a:pt x="1183" y="10447"/>
                    <a:pt x="1192" y="10390"/>
                    <a:pt x="1192" y="10359"/>
                  </a:cubicBezTo>
                  <a:cubicBezTo>
                    <a:pt x="1151" y="10312"/>
                    <a:pt x="1153" y="10148"/>
                    <a:pt x="1162" y="9978"/>
                  </a:cubicBezTo>
                  <a:lnTo>
                    <a:pt x="1162" y="9978"/>
                  </a:lnTo>
                  <a:lnTo>
                    <a:pt x="1156" y="10002"/>
                  </a:lnTo>
                  <a:cubicBezTo>
                    <a:pt x="1149" y="9950"/>
                    <a:pt x="1150" y="9933"/>
                    <a:pt x="1154" y="9933"/>
                  </a:cubicBezTo>
                  <a:cubicBezTo>
                    <a:pt x="1156" y="9933"/>
                    <a:pt x="1160" y="9939"/>
                    <a:pt x="1164" y="9946"/>
                  </a:cubicBezTo>
                  <a:lnTo>
                    <a:pt x="1164" y="9946"/>
                  </a:lnTo>
                  <a:cubicBezTo>
                    <a:pt x="1170" y="9829"/>
                    <a:pt x="1180" y="9713"/>
                    <a:pt x="1180" y="9633"/>
                  </a:cubicBezTo>
                  <a:lnTo>
                    <a:pt x="1180" y="9633"/>
                  </a:lnTo>
                  <a:cubicBezTo>
                    <a:pt x="1168" y="9669"/>
                    <a:pt x="1156" y="9716"/>
                    <a:pt x="1144" y="9752"/>
                  </a:cubicBezTo>
                  <a:cubicBezTo>
                    <a:pt x="1096" y="9669"/>
                    <a:pt x="1108" y="9609"/>
                    <a:pt x="1168" y="9574"/>
                  </a:cubicBezTo>
                  <a:cubicBezTo>
                    <a:pt x="1180" y="9597"/>
                    <a:pt x="1227" y="9597"/>
                    <a:pt x="1299" y="9621"/>
                  </a:cubicBezTo>
                  <a:cubicBezTo>
                    <a:pt x="1293" y="9603"/>
                    <a:pt x="1290" y="9594"/>
                    <a:pt x="1291" y="9594"/>
                  </a:cubicBezTo>
                  <a:lnTo>
                    <a:pt x="1291" y="9594"/>
                  </a:lnTo>
                  <a:cubicBezTo>
                    <a:pt x="1293" y="9594"/>
                    <a:pt x="1299" y="9603"/>
                    <a:pt x="1311" y="9621"/>
                  </a:cubicBezTo>
                  <a:cubicBezTo>
                    <a:pt x="1299" y="9597"/>
                    <a:pt x="1299" y="9585"/>
                    <a:pt x="1287" y="9562"/>
                  </a:cubicBezTo>
                  <a:lnTo>
                    <a:pt x="1287" y="9562"/>
                  </a:lnTo>
                  <a:cubicBezTo>
                    <a:pt x="1323" y="9585"/>
                    <a:pt x="1346" y="9609"/>
                    <a:pt x="1370" y="9633"/>
                  </a:cubicBezTo>
                  <a:cubicBezTo>
                    <a:pt x="1370" y="9633"/>
                    <a:pt x="1382" y="9597"/>
                    <a:pt x="1382" y="9597"/>
                  </a:cubicBezTo>
                  <a:cubicBezTo>
                    <a:pt x="1406" y="9621"/>
                    <a:pt x="1418" y="9633"/>
                    <a:pt x="1394" y="9645"/>
                  </a:cubicBezTo>
                  <a:cubicBezTo>
                    <a:pt x="1396" y="9650"/>
                    <a:pt x="1400" y="9652"/>
                    <a:pt x="1406" y="9652"/>
                  </a:cubicBezTo>
                  <a:cubicBezTo>
                    <a:pt x="1446" y="9652"/>
                    <a:pt x="1566" y="9573"/>
                    <a:pt x="1623" y="9573"/>
                  </a:cubicBezTo>
                  <a:cubicBezTo>
                    <a:pt x="1626" y="9573"/>
                    <a:pt x="1629" y="9573"/>
                    <a:pt x="1632" y="9574"/>
                  </a:cubicBezTo>
                  <a:cubicBezTo>
                    <a:pt x="1632" y="9597"/>
                    <a:pt x="1632" y="9609"/>
                    <a:pt x="1632" y="9621"/>
                  </a:cubicBezTo>
                  <a:cubicBezTo>
                    <a:pt x="1656" y="9609"/>
                    <a:pt x="1668" y="9585"/>
                    <a:pt x="1668" y="9550"/>
                  </a:cubicBezTo>
                  <a:cubicBezTo>
                    <a:pt x="1673" y="9566"/>
                    <a:pt x="1676" y="9575"/>
                    <a:pt x="1680" y="9575"/>
                  </a:cubicBezTo>
                  <a:cubicBezTo>
                    <a:pt x="1682" y="9575"/>
                    <a:pt x="1684" y="9573"/>
                    <a:pt x="1687" y="9569"/>
                  </a:cubicBezTo>
                  <a:lnTo>
                    <a:pt x="1687" y="9569"/>
                  </a:lnTo>
                  <a:cubicBezTo>
                    <a:pt x="1683" y="9604"/>
                    <a:pt x="1753" y="9602"/>
                    <a:pt x="1762" y="9618"/>
                  </a:cubicBezTo>
                  <a:lnTo>
                    <a:pt x="1762" y="9618"/>
                  </a:lnTo>
                  <a:cubicBezTo>
                    <a:pt x="1757" y="9600"/>
                    <a:pt x="1737" y="9523"/>
                    <a:pt x="1764" y="9523"/>
                  </a:cubicBezTo>
                  <a:cubicBezTo>
                    <a:pt x="1767" y="9523"/>
                    <a:pt x="1771" y="9524"/>
                    <a:pt x="1775" y="9526"/>
                  </a:cubicBezTo>
                  <a:cubicBezTo>
                    <a:pt x="1755" y="9526"/>
                    <a:pt x="1820" y="9594"/>
                    <a:pt x="1819" y="9615"/>
                  </a:cubicBezTo>
                  <a:lnTo>
                    <a:pt x="1819" y="9615"/>
                  </a:lnTo>
                  <a:cubicBezTo>
                    <a:pt x="1822" y="9613"/>
                    <a:pt x="1825" y="9612"/>
                    <a:pt x="1829" y="9612"/>
                  </a:cubicBezTo>
                  <a:cubicBezTo>
                    <a:pt x="1835" y="9612"/>
                    <a:pt x="1840" y="9615"/>
                    <a:pt x="1846" y="9621"/>
                  </a:cubicBezTo>
                  <a:cubicBezTo>
                    <a:pt x="1846" y="9598"/>
                    <a:pt x="1841" y="9579"/>
                    <a:pt x="1838" y="9576"/>
                  </a:cubicBezTo>
                  <a:lnTo>
                    <a:pt x="1838" y="9576"/>
                  </a:lnTo>
                  <a:cubicBezTo>
                    <a:pt x="1849" y="9548"/>
                    <a:pt x="1862" y="9538"/>
                    <a:pt x="1894" y="9538"/>
                  </a:cubicBezTo>
                  <a:cubicBezTo>
                    <a:pt x="1891" y="9550"/>
                    <a:pt x="1889" y="9559"/>
                    <a:pt x="1887" y="9566"/>
                  </a:cubicBezTo>
                  <a:lnTo>
                    <a:pt x="1887" y="9566"/>
                  </a:lnTo>
                  <a:cubicBezTo>
                    <a:pt x="1888" y="9566"/>
                    <a:pt x="1888" y="9566"/>
                    <a:pt x="1889" y="9566"/>
                  </a:cubicBezTo>
                  <a:cubicBezTo>
                    <a:pt x="1890" y="9566"/>
                    <a:pt x="1892" y="9568"/>
                    <a:pt x="1894" y="9574"/>
                  </a:cubicBezTo>
                  <a:cubicBezTo>
                    <a:pt x="1882" y="9597"/>
                    <a:pt x="1870" y="9621"/>
                    <a:pt x="1846" y="9621"/>
                  </a:cubicBezTo>
                  <a:cubicBezTo>
                    <a:pt x="1870" y="9621"/>
                    <a:pt x="1870" y="9621"/>
                    <a:pt x="1870" y="9645"/>
                  </a:cubicBezTo>
                  <a:cubicBezTo>
                    <a:pt x="1874" y="9620"/>
                    <a:pt x="1878" y="9614"/>
                    <a:pt x="1883" y="9614"/>
                  </a:cubicBezTo>
                  <a:cubicBezTo>
                    <a:pt x="1888" y="9614"/>
                    <a:pt x="1893" y="9620"/>
                    <a:pt x="1899" y="9620"/>
                  </a:cubicBezTo>
                  <a:cubicBezTo>
                    <a:pt x="1904" y="9620"/>
                    <a:pt x="1911" y="9616"/>
                    <a:pt x="1918" y="9597"/>
                  </a:cubicBezTo>
                  <a:lnTo>
                    <a:pt x="1918" y="9597"/>
                  </a:lnTo>
                  <a:cubicBezTo>
                    <a:pt x="1911" y="9618"/>
                    <a:pt x="1912" y="9631"/>
                    <a:pt x="1917" y="9631"/>
                  </a:cubicBezTo>
                  <a:cubicBezTo>
                    <a:pt x="1920" y="9631"/>
                    <a:pt x="1925" y="9624"/>
                    <a:pt x="1930" y="9609"/>
                  </a:cubicBezTo>
                  <a:lnTo>
                    <a:pt x="1930" y="9609"/>
                  </a:lnTo>
                  <a:cubicBezTo>
                    <a:pt x="1930" y="9621"/>
                    <a:pt x="1930" y="9633"/>
                    <a:pt x="1918" y="9645"/>
                  </a:cubicBezTo>
                  <a:cubicBezTo>
                    <a:pt x="1942" y="9645"/>
                    <a:pt x="1954" y="9645"/>
                    <a:pt x="1966" y="9657"/>
                  </a:cubicBezTo>
                  <a:cubicBezTo>
                    <a:pt x="1954" y="9645"/>
                    <a:pt x="1942" y="9633"/>
                    <a:pt x="1942" y="9609"/>
                  </a:cubicBezTo>
                  <a:cubicBezTo>
                    <a:pt x="1947" y="9604"/>
                    <a:pt x="1951" y="9602"/>
                    <a:pt x="1955" y="9602"/>
                  </a:cubicBezTo>
                  <a:cubicBezTo>
                    <a:pt x="1977" y="9602"/>
                    <a:pt x="1982" y="9670"/>
                    <a:pt x="2008" y="9670"/>
                  </a:cubicBezTo>
                  <a:cubicBezTo>
                    <a:pt x="2009" y="9670"/>
                    <a:pt x="2011" y="9669"/>
                    <a:pt x="2013" y="9669"/>
                  </a:cubicBezTo>
                  <a:cubicBezTo>
                    <a:pt x="2001" y="9657"/>
                    <a:pt x="1989" y="9657"/>
                    <a:pt x="2001" y="9633"/>
                  </a:cubicBezTo>
                  <a:lnTo>
                    <a:pt x="2001" y="9633"/>
                  </a:lnTo>
                  <a:cubicBezTo>
                    <a:pt x="2008" y="9638"/>
                    <a:pt x="2014" y="9640"/>
                    <a:pt x="2020" y="9640"/>
                  </a:cubicBezTo>
                  <a:cubicBezTo>
                    <a:pt x="2049" y="9640"/>
                    <a:pt x="2063" y="9582"/>
                    <a:pt x="2086" y="9582"/>
                  </a:cubicBezTo>
                  <a:cubicBezTo>
                    <a:pt x="2089" y="9582"/>
                    <a:pt x="2093" y="9583"/>
                    <a:pt x="2096" y="9585"/>
                  </a:cubicBezTo>
                  <a:cubicBezTo>
                    <a:pt x="2108" y="9609"/>
                    <a:pt x="2096" y="9621"/>
                    <a:pt x="2096" y="9645"/>
                  </a:cubicBezTo>
                  <a:cubicBezTo>
                    <a:pt x="2103" y="9647"/>
                    <a:pt x="2108" y="9648"/>
                    <a:pt x="2114" y="9648"/>
                  </a:cubicBezTo>
                  <a:cubicBezTo>
                    <a:pt x="2138" y="9648"/>
                    <a:pt x="2152" y="9628"/>
                    <a:pt x="2146" y="9593"/>
                  </a:cubicBezTo>
                  <a:lnTo>
                    <a:pt x="2146" y="9593"/>
                  </a:lnTo>
                  <a:cubicBezTo>
                    <a:pt x="2150" y="9602"/>
                    <a:pt x="2159" y="9609"/>
                    <a:pt x="2168" y="9609"/>
                  </a:cubicBezTo>
                  <a:cubicBezTo>
                    <a:pt x="2164" y="9626"/>
                    <a:pt x="2162" y="9630"/>
                    <a:pt x="2162" y="9630"/>
                  </a:cubicBezTo>
                  <a:cubicBezTo>
                    <a:pt x="2161" y="9630"/>
                    <a:pt x="2161" y="9628"/>
                    <a:pt x="2159" y="9628"/>
                  </a:cubicBezTo>
                  <a:cubicBezTo>
                    <a:pt x="2158" y="9628"/>
                    <a:pt x="2154" y="9633"/>
                    <a:pt x="2144" y="9657"/>
                  </a:cubicBezTo>
                  <a:cubicBezTo>
                    <a:pt x="2149" y="9664"/>
                    <a:pt x="2153" y="9667"/>
                    <a:pt x="2157" y="9667"/>
                  </a:cubicBezTo>
                  <a:cubicBezTo>
                    <a:pt x="2173" y="9667"/>
                    <a:pt x="2182" y="9619"/>
                    <a:pt x="2192" y="9609"/>
                  </a:cubicBezTo>
                  <a:cubicBezTo>
                    <a:pt x="2204" y="9621"/>
                    <a:pt x="2239" y="9645"/>
                    <a:pt x="2204" y="9681"/>
                  </a:cubicBezTo>
                  <a:cubicBezTo>
                    <a:pt x="2225" y="9670"/>
                    <a:pt x="2251" y="9664"/>
                    <a:pt x="2279" y="9664"/>
                  </a:cubicBezTo>
                  <a:cubicBezTo>
                    <a:pt x="2313" y="9664"/>
                    <a:pt x="2349" y="9673"/>
                    <a:pt x="2382" y="9693"/>
                  </a:cubicBezTo>
                  <a:cubicBezTo>
                    <a:pt x="2370" y="9669"/>
                    <a:pt x="2382" y="9645"/>
                    <a:pt x="2394" y="9621"/>
                  </a:cubicBezTo>
                  <a:cubicBezTo>
                    <a:pt x="2406" y="9633"/>
                    <a:pt x="2406" y="9657"/>
                    <a:pt x="2406" y="9669"/>
                  </a:cubicBezTo>
                  <a:cubicBezTo>
                    <a:pt x="2406" y="9646"/>
                    <a:pt x="2416" y="9633"/>
                    <a:pt x="2429" y="9633"/>
                  </a:cubicBezTo>
                  <a:cubicBezTo>
                    <a:pt x="2437" y="9633"/>
                    <a:pt x="2445" y="9637"/>
                    <a:pt x="2454" y="9645"/>
                  </a:cubicBezTo>
                  <a:cubicBezTo>
                    <a:pt x="2454" y="9645"/>
                    <a:pt x="2418" y="9705"/>
                    <a:pt x="2430" y="9728"/>
                  </a:cubicBezTo>
                  <a:cubicBezTo>
                    <a:pt x="2442" y="9657"/>
                    <a:pt x="2489" y="9716"/>
                    <a:pt x="2489" y="9633"/>
                  </a:cubicBezTo>
                  <a:cubicBezTo>
                    <a:pt x="2513" y="9645"/>
                    <a:pt x="2513" y="9657"/>
                    <a:pt x="2501" y="9657"/>
                  </a:cubicBezTo>
                  <a:cubicBezTo>
                    <a:pt x="2503" y="9663"/>
                    <a:pt x="2505" y="9665"/>
                    <a:pt x="2506" y="9665"/>
                  </a:cubicBezTo>
                  <a:cubicBezTo>
                    <a:pt x="2513" y="9665"/>
                    <a:pt x="2517" y="9608"/>
                    <a:pt x="2533" y="9608"/>
                  </a:cubicBezTo>
                  <a:cubicBezTo>
                    <a:pt x="2534" y="9608"/>
                    <a:pt x="2536" y="9609"/>
                    <a:pt x="2537" y="9609"/>
                  </a:cubicBezTo>
                  <a:cubicBezTo>
                    <a:pt x="2548" y="9620"/>
                    <a:pt x="2557" y="9629"/>
                    <a:pt x="2566" y="9629"/>
                  </a:cubicBezTo>
                  <a:cubicBezTo>
                    <a:pt x="2577" y="9629"/>
                    <a:pt x="2589" y="9617"/>
                    <a:pt x="2608" y="9585"/>
                  </a:cubicBezTo>
                  <a:cubicBezTo>
                    <a:pt x="2608" y="9597"/>
                    <a:pt x="2608" y="9603"/>
                    <a:pt x="2610" y="9603"/>
                  </a:cubicBezTo>
                  <a:cubicBezTo>
                    <a:pt x="2611" y="9603"/>
                    <a:pt x="2614" y="9597"/>
                    <a:pt x="2620" y="9586"/>
                  </a:cubicBezTo>
                  <a:lnTo>
                    <a:pt x="2620" y="9586"/>
                  </a:lnTo>
                  <a:cubicBezTo>
                    <a:pt x="2608" y="9610"/>
                    <a:pt x="2597" y="9633"/>
                    <a:pt x="2620" y="9657"/>
                  </a:cubicBezTo>
                  <a:cubicBezTo>
                    <a:pt x="2626" y="9655"/>
                    <a:pt x="2631" y="9654"/>
                    <a:pt x="2635" y="9654"/>
                  </a:cubicBezTo>
                  <a:cubicBezTo>
                    <a:pt x="2651" y="9654"/>
                    <a:pt x="2651" y="9672"/>
                    <a:pt x="2669" y="9708"/>
                  </a:cubicBezTo>
                  <a:lnTo>
                    <a:pt x="2669" y="9708"/>
                  </a:lnTo>
                  <a:cubicBezTo>
                    <a:pt x="2656" y="9680"/>
                    <a:pt x="2656" y="9652"/>
                    <a:pt x="2656" y="9633"/>
                  </a:cubicBezTo>
                  <a:lnTo>
                    <a:pt x="2656" y="9633"/>
                  </a:lnTo>
                  <a:cubicBezTo>
                    <a:pt x="2671" y="9652"/>
                    <a:pt x="2684" y="9656"/>
                    <a:pt x="2695" y="9656"/>
                  </a:cubicBezTo>
                  <a:cubicBezTo>
                    <a:pt x="2704" y="9656"/>
                    <a:pt x="2712" y="9653"/>
                    <a:pt x="2719" y="9653"/>
                  </a:cubicBezTo>
                  <a:cubicBezTo>
                    <a:pt x="2728" y="9653"/>
                    <a:pt x="2735" y="9660"/>
                    <a:pt x="2739" y="9693"/>
                  </a:cubicBezTo>
                  <a:cubicBezTo>
                    <a:pt x="2739" y="9693"/>
                    <a:pt x="2753" y="9607"/>
                    <a:pt x="2779" y="9607"/>
                  </a:cubicBezTo>
                  <a:cubicBezTo>
                    <a:pt x="2788" y="9607"/>
                    <a:pt x="2799" y="9617"/>
                    <a:pt x="2811" y="9645"/>
                  </a:cubicBezTo>
                  <a:cubicBezTo>
                    <a:pt x="2811" y="9624"/>
                    <a:pt x="2815" y="9612"/>
                    <a:pt x="2818" y="9612"/>
                  </a:cubicBezTo>
                  <a:cubicBezTo>
                    <a:pt x="2821" y="9612"/>
                    <a:pt x="2823" y="9618"/>
                    <a:pt x="2823" y="9633"/>
                  </a:cubicBezTo>
                  <a:cubicBezTo>
                    <a:pt x="2836" y="9606"/>
                    <a:pt x="2853" y="9583"/>
                    <a:pt x="2866" y="9583"/>
                  </a:cubicBezTo>
                  <a:cubicBezTo>
                    <a:pt x="2876" y="9583"/>
                    <a:pt x="2882" y="9597"/>
                    <a:pt x="2882" y="9633"/>
                  </a:cubicBezTo>
                  <a:cubicBezTo>
                    <a:pt x="2916" y="9591"/>
                    <a:pt x="2914" y="9584"/>
                    <a:pt x="2923" y="9584"/>
                  </a:cubicBezTo>
                  <a:cubicBezTo>
                    <a:pt x="2926" y="9584"/>
                    <a:pt x="2932" y="9585"/>
                    <a:pt x="2942" y="9585"/>
                  </a:cubicBezTo>
                  <a:cubicBezTo>
                    <a:pt x="2930" y="9550"/>
                    <a:pt x="2978" y="9466"/>
                    <a:pt x="2978" y="9443"/>
                  </a:cubicBezTo>
                  <a:cubicBezTo>
                    <a:pt x="2978" y="9443"/>
                    <a:pt x="2978" y="9526"/>
                    <a:pt x="2978" y="9526"/>
                  </a:cubicBezTo>
                  <a:cubicBezTo>
                    <a:pt x="2973" y="9509"/>
                    <a:pt x="2969" y="9501"/>
                    <a:pt x="2965" y="9501"/>
                  </a:cubicBezTo>
                  <a:cubicBezTo>
                    <a:pt x="2959" y="9501"/>
                    <a:pt x="2954" y="9527"/>
                    <a:pt x="2954" y="9574"/>
                  </a:cubicBezTo>
                  <a:cubicBezTo>
                    <a:pt x="2956" y="9571"/>
                    <a:pt x="2958" y="9570"/>
                    <a:pt x="2959" y="9570"/>
                  </a:cubicBezTo>
                  <a:cubicBezTo>
                    <a:pt x="2966" y="9570"/>
                    <a:pt x="2968" y="9590"/>
                    <a:pt x="2978" y="9609"/>
                  </a:cubicBezTo>
                  <a:cubicBezTo>
                    <a:pt x="2981" y="9606"/>
                    <a:pt x="2982" y="9604"/>
                    <a:pt x="2984" y="9604"/>
                  </a:cubicBezTo>
                  <a:cubicBezTo>
                    <a:pt x="2987" y="9604"/>
                    <a:pt x="2988" y="9613"/>
                    <a:pt x="3013" y="9621"/>
                  </a:cubicBezTo>
                  <a:cubicBezTo>
                    <a:pt x="3025" y="9574"/>
                    <a:pt x="3049" y="9526"/>
                    <a:pt x="3085" y="9490"/>
                  </a:cubicBezTo>
                  <a:lnTo>
                    <a:pt x="3085" y="9490"/>
                  </a:lnTo>
                  <a:cubicBezTo>
                    <a:pt x="3049" y="9621"/>
                    <a:pt x="3073" y="9550"/>
                    <a:pt x="3037" y="9621"/>
                  </a:cubicBezTo>
                  <a:cubicBezTo>
                    <a:pt x="3067" y="9614"/>
                    <a:pt x="3069" y="9597"/>
                    <a:pt x="3072" y="9597"/>
                  </a:cubicBezTo>
                  <a:cubicBezTo>
                    <a:pt x="3074" y="9597"/>
                    <a:pt x="3076" y="9603"/>
                    <a:pt x="3085" y="9621"/>
                  </a:cubicBezTo>
                  <a:cubicBezTo>
                    <a:pt x="3085" y="9585"/>
                    <a:pt x="3097" y="9574"/>
                    <a:pt x="3132" y="9562"/>
                  </a:cubicBezTo>
                  <a:cubicBezTo>
                    <a:pt x="3132" y="9568"/>
                    <a:pt x="3168" y="9591"/>
                    <a:pt x="3200" y="9591"/>
                  </a:cubicBezTo>
                  <a:cubicBezTo>
                    <a:pt x="3224" y="9591"/>
                    <a:pt x="3246" y="9578"/>
                    <a:pt x="3251" y="9538"/>
                  </a:cubicBezTo>
                  <a:lnTo>
                    <a:pt x="3251" y="9538"/>
                  </a:lnTo>
                  <a:cubicBezTo>
                    <a:pt x="3251" y="9546"/>
                    <a:pt x="3251" y="9554"/>
                    <a:pt x="3251" y="9562"/>
                  </a:cubicBezTo>
                  <a:lnTo>
                    <a:pt x="3251" y="9562"/>
                  </a:lnTo>
                  <a:cubicBezTo>
                    <a:pt x="3263" y="9518"/>
                    <a:pt x="3278" y="9475"/>
                    <a:pt x="3287" y="9431"/>
                  </a:cubicBezTo>
                  <a:lnTo>
                    <a:pt x="3287" y="9431"/>
                  </a:lnTo>
                  <a:cubicBezTo>
                    <a:pt x="3287" y="9431"/>
                    <a:pt x="3268" y="9619"/>
                    <a:pt x="3298" y="9619"/>
                  </a:cubicBezTo>
                  <a:cubicBezTo>
                    <a:pt x="3301" y="9619"/>
                    <a:pt x="3306" y="9616"/>
                    <a:pt x="3311" y="9609"/>
                  </a:cubicBezTo>
                  <a:cubicBezTo>
                    <a:pt x="3299" y="9585"/>
                    <a:pt x="3299" y="9562"/>
                    <a:pt x="3299" y="9538"/>
                  </a:cubicBezTo>
                  <a:lnTo>
                    <a:pt x="3299" y="9538"/>
                  </a:lnTo>
                  <a:cubicBezTo>
                    <a:pt x="3311" y="9562"/>
                    <a:pt x="3323" y="9585"/>
                    <a:pt x="3335" y="9609"/>
                  </a:cubicBezTo>
                  <a:cubicBezTo>
                    <a:pt x="3335" y="9585"/>
                    <a:pt x="3335" y="9562"/>
                    <a:pt x="3347" y="9538"/>
                  </a:cubicBezTo>
                  <a:cubicBezTo>
                    <a:pt x="3347" y="9562"/>
                    <a:pt x="3347" y="9585"/>
                    <a:pt x="3347" y="9609"/>
                  </a:cubicBezTo>
                  <a:cubicBezTo>
                    <a:pt x="3347" y="9585"/>
                    <a:pt x="3359" y="9562"/>
                    <a:pt x="3370" y="9538"/>
                  </a:cubicBezTo>
                  <a:lnTo>
                    <a:pt x="3370" y="9538"/>
                  </a:lnTo>
                  <a:cubicBezTo>
                    <a:pt x="3359" y="9574"/>
                    <a:pt x="3370" y="9597"/>
                    <a:pt x="3370" y="9621"/>
                  </a:cubicBezTo>
                  <a:cubicBezTo>
                    <a:pt x="3376" y="9615"/>
                    <a:pt x="3382" y="9612"/>
                    <a:pt x="3388" y="9612"/>
                  </a:cubicBezTo>
                  <a:cubicBezTo>
                    <a:pt x="3394" y="9612"/>
                    <a:pt x="3399" y="9615"/>
                    <a:pt x="3404" y="9619"/>
                  </a:cubicBezTo>
                  <a:lnTo>
                    <a:pt x="3404" y="9619"/>
                  </a:lnTo>
                  <a:cubicBezTo>
                    <a:pt x="3398" y="9604"/>
                    <a:pt x="3420" y="9502"/>
                    <a:pt x="3442" y="9502"/>
                  </a:cubicBezTo>
                  <a:cubicBezTo>
                    <a:pt x="3442" y="9538"/>
                    <a:pt x="3442" y="9574"/>
                    <a:pt x="3454" y="9597"/>
                  </a:cubicBezTo>
                  <a:cubicBezTo>
                    <a:pt x="3466" y="9538"/>
                    <a:pt x="3478" y="9466"/>
                    <a:pt x="3501" y="9395"/>
                  </a:cubicBezTo>
                  <a:cubicBezTo>
                    <a:pt x="3507" y="9413"/>
                    <a:pt x="3510" y="9422"/>
                    <a:pt x="3513" y="9422"/>
                  </a:cubicBezTo>
                  <a:cubicBezTo>
                    <a:pt x="3516" y="9422"/>
                    <a:pt x="3519" y="9413"/>
                    <a:pt x="3525" y="9395"/>
                  </a:cubicBezTo>
                  <a:lnTo>
                    <a:pt x="3525" y="9395"/>
                  </a:lnTo>
                  <a:cubicBezTo>
                    <a:pt x="3525" y="9419"/>
                    <a:pt x="3466" y="9669"/>
                    <a:pt x="3478" y="9669"/>
                  </a:cubicBezTo>
                  <a:cubicBezTo>
                    <a:pt x="3490" y="9669"/>
                    <a:pt x="3501" y="9669"/>
                    <a:pt x="3513" y="9681"/>
                  </a:cubicBezTo>
                  <a:cubicBezTo>
                    <a:pt x="3513" y="9645"/>
                    <a:pt x="3525" y="9621"/>
                    <a:pt x="3537" y="9597"/>
                  </a:cubicBezTo>
                  <a:lnTo>
                    <a:pt x="3537" y="9597"/>
                  </a:lnTo>
                  <a:cubicBezTo>
                    <a:pt x="3525" y="9609"/>
                    <a:pt x="3513" y="9633"/>
                    <a:pt x="3501" y="9645"/>
                  </a:cubicBezTo>
                  <a:cubicBezTo>
                    <a:pt x="3490" y="9597"/>
                    <a:pt x="3513" y="9562"/>
                    <a:pt x="3549" y="9526"/>
                  </a:cubicBezTo>
                  <a:lnTo>
                    <a:pt x="3549" y="9526"/>
                  </a:lnTo>
                  <a:cubicBezTo>
                    <a:pt x="3549" y="9562"/>
                    <a:pt x="3549" y="9585"/>
                    <a:pt x="3537" y="9621"/>
                  </a:cubicBezTo>
                  <a:cubicBezTo>
                    <a:pt x="3537" y="9621"/>
                    <a:pt x="3567" y="9608"/>
                    <a:pt x="3591" y="9608"/>
                  </a:cubicBezTo>
                  <a:cubicBezTo>
                    <a:pt x="3603" y="9608"/>
                    <a:pt x="3614" y="9612"/>
                    <a:pt x="3618" y="9621"/>
                  </a:cubicBezTo>
                  <a:lnTo>
                    <a:pt x="3618" y="9621"/>
                  </a:lnTo>
                  <a:cubicBezTo>
                    <a:pt x="3607" y="9562"/>
                    <a:pt x="3597" y="9474"/>
                    <a:pt x="3609" y="9407"/>
                  </a:cubicBezTo>
                  <a:lnTo>
                    <a:pt x="3609" y="9407"/>
                  </a:lnTo>
                  <a:cubicBezTo>
                    <a:pt x="3656" y="9478"/>
                    <a:pt x="3620" y="9526"/>
                    <a:pt x="3644" y="9597"/>
                  </a:cubicBezTo>
                  <a:cubicBezTo>
                    <a:pt x="3644" y="9570"/>
                    <a:pt x="3646" y="9560"/>
                    <a:pt x="3648" y="9560"/>
                  </a:cubicBezTo>
                  <a:cubicBezTo>
                    <a:pt x="3652" y="9560"/>
                    <a:pt x="3660" y="9597"/>
                    <a:pt x="3668" y="9597"/>
                  </a:cubicBezTo>
                  <a:cubicBezTo>
                    <a:pt x="3668" y="9585"/>
                    <a:pt x="3704" y="9478"/>
                    <a:pt x="3728" y="9466"/>
                  </a:cubicBezTo>
                  <a:cubicBezTo>
                    <a:pt x="3728" y="9502"/>
                    <a:pt x="3811" y="9550"/>
                    <a:pt x="3823" y="9585"/>
                  </a:cubicBezTo>
                  <a:cubicBezTo>
                    <a:pt x="3823" y="9586"/>
                    <a:pt x="3823" y="9586"/>
                    <a:pt x="3823" y="9586"/>
                  </a:cubicBezTo>
                  <a:cubicBezTo>
                    <a:pt x="3826" y="9586"/>
                    <a:pt x="3857" y="9512"/>
                    <a:pt x="3842" y="9512"/>
                  </a:cubicBezTo>
                  <a:cubicBezTo>
                    <a:pt x="3837" y="9512"/>
                    <a:pt x="3827" y="9519"/>
                    <a:pt x="3811" y="9538"/>
                  </a:cubicBezTo>
                  <a:cubicBezTo>
                    <a:pt x="3811" y="9490"/>
                    <a:pt x="3823" y="9443"/>
                    <a:pt x="3859" y="9407"/>
                  </a:cubicBezTo>
                  <a:cubicBezTo>
                    <a:pt x="3878" y="9397"/>
                    <a:pt x="3894" y="9387"/>
                    <a:pt x="3906" y="9387"/>
                  </a:cubicBezTo>
                  <a:cubicBezTo>
                    <a:pt x="3924" y="9387"/>
                    <a:pt x="3935" y="9408"/>
                    <a:pt x="3942" y="9478"/>
                  </a:cubicBezTo>
                  <a:cubicBezTo>
                    <a:pt x="3936" y="9478"/>
                    <a:pt x="3929" y="9475"/>
                    <a:pt x="3923" y="9470"/>
                  </a:cubicBezTo>
                  <a:lnTo>
                    <a:pt x="3923" y="9470"/>
                  </a:lnTo>
                  <a:cubicBezTo>
                    <a:pt x="3922" y="9475"/>
                    <a:pt x="3913" y="9478"/>
                    <a:pt x="3894" y="9478"/>
                  </a:cubicBezTo>
                  <a:cubicBezTo>
                    <a:pt x="3930" y="9490"/>
                    <a:pt x="3966" y="9502"/>
                    <a:pt x="4001" y="9514"/>
                  </a:cubicBezTo>
                  <a:cubicBezTo>
                    <a:pt x="4001" y="9514"/>
                    <a:pt x="4001" y="9390"/>
                    <a:pt x="4036" y="9390"/>
                  </a:cubicBezTo>
                  <a:cubicBezTo>
                    <a:pt x="4040" y="9390"/>
                    <a:pt x="4044" y="9391"/>
                    <a:pt x="4049" y="9395"/>
                  </a:cubicBezTo>
                  <a:cubicBezTo>
                    <a:pt x="4085" y="9431"/>
                    <a:pt x="4025" y="9419"/>
                    <a:pt x="4061" y="9443"/>
                  </a:cubicBezTo>
                  <a:cubicBezTo>
                    <a:pt x="4049" y="9431"/>
                    <a:pt x="4097" y="9347"/>
                    <a:pt x="4097" y="9312"/>
                  </a:cubicBezTo>
                  <a:lnTo>
                    <a:pt x="4097" y="9312"/>
                  </a:lnTo>
                  <a:cubicBezTo>
                    <a:pt x="4085" y="9324"/>
                    <a:pt x="4073" y="9347"/>
                    <a:pt x="4061" y="9371"/>
                  </a:cubicBezTo>
                  <a:cubicBezTo>
                    <a:pt x="4061" y="9347"/>
                    <a:pt x="4049" y="9324"/>
                    <a:pt x="4025" y="9300"/>
                  </a:cubicBezTo>
                  <a:cubicBezTo>
                    <a:pt x="4025" y="9335"/>
                    <a:pt x="4001" y="9371"/>
                    <a:pt x="3990" y="9395"/>
                  </a:cubicBezTo>
                  <a:cubicBezTo>
                    <a:pt x="3990" y="9377"/>
                    <a:pt x="3990" y="9368"/>
                    <a:pt x="3988" y="9368"/>
                  </a:cubicBezTo>
                  <a:cubicBezTo>
                    <a:pt x="3987" y="9368"/>
                    <a:pt x="3984" y="9377"/>
                    <a:pt x="3978" y="9395"/>
                  </a:cubicBezTo>
                  <a:cubicBezTo>
                    <a:pt x="3966" y="9371"/>
                    <a:pt x="3966" y="9347"/>
                    <a:pt x="3978" y="9324"/>
                  </a:cubicBezTo>
                  <a:lnTo>
                    <a:pt x="3978" y="9324"/>
                  </a:lnTo>
                  <a:cubicBezTo>
                    <a:pt x="3964" y="9327"/>
                    <a:pt x="3950" y="9328"/>
                    <a:pt x="3937" y="9328"/>
                  </a:cubicBezTo>
                  <a:cubicBezTo>
                    <a:pt x="3849" y="9328"/>
                    <a:pt x="3758" y="9275"/>
                    <a:pt x="3695" y="9275"/>
                  </a:cubicBezTo>
                  <a:cubicBezTo>
                    <a:pt x="3690" y="9275"/>
                    <a:pt x="3685" y="9275"/>
                    <a:pt x="3680" y="9276"/>
                  </a:cubicBezTo>
                  <a:cubicBezTo>
                    <a:pt x="3645" y="9285"/>
                    <a:pt x="3563" y="9373"/>
                    <a:pt x="3494" y="9373"/>
                  </a:cubicBezTo>
                  <a:cubicBezTo>
                    <a:pt x="3470" y="9373"/>
                    <a:pt x="3448" y="9363"/>
                    <a:pt x="3430" y="9335"/>
                  </a:cubicBezTo>
                  <a:lnTo>
                    <a:pt x="3430" y="9335"/>
                  </a:lnTo>
                  <a:cubicBezTo>
                    <a:pt x="3437" y="9353"/>
                    <a:pt x="3438" y="9359"/>
                    <a:pt x="3436" y="9359"/>
                  </a:cubicBezTo>
                  <a:cubicBezTo>
                    <a:pt x="3432" y="9359"/>
                    <a:pt x="3416" y="9334"/>
                    <a:pt x="3416" y="9326"/>
                  </a:cubicBezTo>
                  <a:lnTo>
                    <a:pt x="3416" y="9326"/>
                  </a:lnTo>
                  <a:cubicBezTo>
                    <a:pt x="3406" y="9339"/>
                    <a:pt x="3406" y="9372"/>
                    <a:pt x="3406" y="9383"/>
                  </a:cubicBezTo>
                  <a:cubicBezTo>
                    <a:pt x="3394" y="9371"/>
                    <a:pt x="3382" y="9359"/>
                    <a:pt x="3382" y="9347"/>
                  </a:cubicBezTo>
                  <a:cubicBezTo>
                    <a:pt x="3359" y="9371"/>
                    <a:pt x="3347" y="9395"/>
                    <a:pt x="3335" y="9419"/>
                  </a:cubicBezTo>
                  <a:cubicBezTo>
                    <a:pt x="3335" y="9420"/>
                    <a:pt x="3335" y="9420"/>
                    <a:pt x="3334" y="9420"/>
                  </a:cubicBezTo>
                  <a:cubicBezTo>
                    <a:pt x="3331" y="9420"/>
                    <a:pt x="3311" y="9371"/>
                    <a:pt x="3311" y="9371"/>
                  </a:cubicBezTo>
                  <a:cubicBezTo>
                    <a:pt x="3311" y="9395"/>
                    <a:pt x="3299" y="9407"/>
                    <a:pt x="3299" y="9431"/>
                  </a:cubicBezTo>
                  <a:cubicBezTo>
                    <a:pt x="3278" y="9396"/>
                    <a:pt x="3278" y="9370"/>
                    <a:pt x="3271" y="9370"/>
                  </a:cubicBezTo>
                  <a:cubicBezTo>
                    <a:pt x="3267" y="9370"/>
                    <a:pt x="3260" y="9384"/>
                    <a:pt x="3239" y="9419"/>
                  </a:cubicBezTo>
                  <a:cubicBezTo>
                    <a:pt x="3239" y="9419"/>
                    <a:pt x="3131" y="9368"/>
                    <a:pt x="3083" y="9368"/>
                  </a:cubicBezTo>
                  <a:cubicBezTo>
                    <a:pt x="3070" y="9368"/>
                    <a:pt x="3061" y="9372"/>
                    <a:pt x="3061" y="9383"/>
                  </a:cubicBezTo>
                  <a:cubicBezTo>
                    <a:pt x="3061" y="9367"/>
                    <a:pt x="3050" y="9334"/>
                    <a:pt x="3035" y="9334"/>
                  </a:cubicBezTo>
                  <a:cubicBezTo>
                    <a:pt x="3028" y="9334"/>
                    <a:pt x="3021" y="9341"/>
                    <a:pt x="3013" y="9359"/>
                  </a:cubicBezTo>
                  <a:cubicBezTo>
                    <a:pt x="3001" y="9335"/>
                    <a:pt x="3001" y="9324"/>
                    <a:pt x="3013" y="9312"/>
                  </a:cubicBezTo>
                  <a:lnTo>
                    <a:pt x="3013" y="9312"/>
                  </a:lnTo>
                  <a:cubicBezTo>
                    <a:pt x="3001" y="9312"/>
                    <a:pt x="2954" y="9431"/>
                    <a:pt x="2954" y="9431"/>
                  </a:cubicBezTo>
                  <a:cubicBezTo>
                    <a:pt x="2947" y="9401"/>
                    <a:pt x="2937" y="9391"/>
                    <a:pt x="2924" y="9391"/>
                  </a:cubicBezTo>
                  <a:cubicBezTo>
                    <a:pt x="2901" y="9391"/>
                    <a:pt x="2870" y="9421"/>
                    <a:pt x="2836" y="9421"/>
                  </a:cubicBezTo>
                  <a:cubicBezTo>
                    <a:pt x="2820" y="9421"/>
                    <a:pt x="2804" y="9414"/>
                    <a:pt x="2787" y="9395"/>
                  </a:cubicBezTo>
                  <a:cubicBezTo>
                    <a:pt x="2787" y="9419"/>
                    <a:pt x="2787" y="9431"/>
                    <a:pt x="2775" y="9454"/>
                  </a:cubicBezTo>
                  <a:cubicBezTo>
                    <a:pt x="2751" y="9431"/>
                    <a:pt x="2745" y="9425"/>
                    <a:pt x="2744" y="9425"/>
                  </a:cubicBezTo>
                  <a:cubicBezTo>
                    <a:pt x="2742" y="9425"/>
                    <a:pt x="2745" y="9431"/>
                    <a:pt x="2739" y="9431"/>
                  </a:cubicBezTo>
                  <a:cubicBezTo>
                    <a:pt x="2751" y="9407"/>
                    <a:pt x="2680" y="9371"/>
                    <a:pt x="2704" y="9324"/>
                  </a:cubicBezTo>
                  <a:cubicBezTo>
                    <a:pt x="2697" y="9324"/>
                    <a:pt x="2689" y="9332"/>
                    <a:pt x="2685" y="9344"/>
                  </a:cubicBezTo>
                  <a:lnTo>
                    <a:pt x="2685" y="9344"/>
                  </a:lnTo>
                  <a:cubicBezTo>
                    <a:pt x="2684" y="9334"/>
                    <a:pt x="2680" y="9325"/>
                    <a:pt x="2680" y="9312"/>
                  </a:cubicBezTo>
                  <a:cubicBezTo>
                    <a:pt x="2679" y="9309"/>
                    <a:pt x="2677" y="9308"/>
                    <a:pt x="2675" y="9308"/>
                  </a:cubicBezTo>
                  <a:cubicBezTo>
                    <a:pt x="2659" y="9308"/>
                    <a:pt x="2619" y="9386"/>
                    <a:pt x="2619" y="9386"/>
                  </a:cubicBezTo>
                  <a:cubicBezTo>
                    <a:pt x="2619" y="9386"/>
                    <a:pt x="2619" y="9385"/>
                    <a:pt x="2620" y="9383"/>
                  </a:cubicBezTo>
                  <a:lnTo>
                    <a:pt x="2620" y="9383"/>
                  </a:lnTo>
                  <a:cubicBezTo>
                    <a:pt x="2607" y="9389"/>
                    <a:pt x="2592" y="9391"/>
                    <a:pt x="2576" y="9391"/>
                  </a:cubicBezTo>
                  <a:cubicBezTo>
                    <a:pt x="2525" y="9391"/>
                    <a:pt x="2461" y="9370"/>
                    <a:pt x="2406" y="9370"/>
                  </a:cubicBezTo>
                  <a:cubicBezTo>
                    <a:pt x="2367" y="9370"/>
                    <a:pt x="2332" y="9381"/>
                    <a:pt x="2311" y="9419"/>
                  </a:cubicBezTo>
                  <a:cubicBezTo>
                    <a:pt x="2285" y="9388"/>
                    <a:pt x="2230" y="9371"/>
                    <a:pt x="2182" y="9371"/>
                  </a:cubicBezTo>
                  <a:cubicBezTo>
                    <a:pt x="2131" y="9371"/>
                    <a:pt x="2088" y="9391"/>
                    <a:pt x="2099" y="9437"/>
                  </a:cubicBezTo>
                  <a:lnTo>
                    <a:pt x="2099" y="9437"/>
                  </a:lnTo>
                  <a:cubicBezTo>
                    <a:pt x="2042" y="9407"/>
                    <a:pt x="1927" y="9374"/>
                    <a:pt x="1894" y="9362"/>
                  </a:cubicBezTo>
                  <a:lnTo>
                    <a:pt x="1894" y="9362"/>
                  </a:lnTo>
                  <a:cubicBezTo>
                    <a:pt x="1894" y="9373"/>
                    <a:pt x="1894" y="9384"/>
                    <a:pt x="1894" y="9395"/>
                  </a:cubicBezTo>
                  <a:cubicBezTo>
                    <a:pt x="1894" y="9395"/>
                    <a:pt x="1878" y="9363"/>
                    <a:pt x="1868" y="9363"/>
                  </a:cubicBezTo>
                  <a:cubicBezTo>
                    <a:pt x="1862" y="9363"/>
                    <a:pt x="1858" y="9371"/>
                    <a:pt x="1858" y="9395"/>
                  </a:cubicBezTo>
                  <a:cubicBezTo>
                    <a:pt x="1848" y="9374"/>
                    <a:pt x="1847" y="9362"/>
                    <a:pt x="1855" y="9343"/>
                  </a:cubicBezTo>
                  <a:lnTo>
                    <a:pt x="1855" y="9343"/>
                  </a:lnTo>
                  <a:cubicBezTo>
                    <a:pt x="1845" y="9356"/>
                    <a:pt x="1823" y="9375"/>
                    <a:pt x="1821" y="9381"/>
                  </a:cubicBezTo>
                  <a:lnTo>
                    <a:pt x="1821" y="9381"/>
                  </a:lnTo>
                  <a:cubicBezTo>
                    <a:pt x="1801" y="9359"/>
                    <a:pt x="1833" y="9347"/>
                    <a:pt x="1787" y="9347"/>
                  </a:cubicBezTo>
                  <a:cubicBezTo>
                    <a:pt x="1787" y="9380"/>
                    <a:pt x="1777" y="9393"/>
                    <a:pt x="1785" y="9423"/>
                  </a:cubicBezTo>
                  <a:lnTo>
                    <a:pt x="1785" y="9423"/>
                  </a:lnTo>
                  <a:cubicBezTo>
                    <a:pt x="1773" y="9388"/>
                    <a:pt x="1753" y="9376"/>
                    <a:pt x="1731" y="9376"/>
                  </a:cubicBezTo>
                  <a:cubicBezTo>
                    <a:pt x="1684" y="9376"/>
                    <a:pt x="1627" y="9431"/>
                    <a:pt x="1620" y="9449"/>
                  </a:cubicBezTo>
                  <a:lnTo>
                    <a:pt x="1620" y="9449"/>
                  </a:lnTo>
                  <a:cubicBezTo>
                    <a:pt x="1619" y="9405"/>
                    <a:pt x="1607" y="9382"/>
                    <a:pt x="1585" y="9347"/>
                  </a:cubicBezTo>
                  <a:cubicBezTo>
                    <a:pt x="1561" y="9371"/>
                    <a:pt x="1561" y="9395"/>
                    <a:pt x="1549" y="9419"/>
                  </a:cubicBezTo>
                  <a:cubicBezTo>
                    <a:pt x="1518" y="9403"/>
                    <a:pt x="1497" y="9362"/>
                    <a:pt x="1473" y="9362"/>
                  </a:cubicBezTo>
                  <a:cubicBezTo>
                    <a:pt x="1460" y="9362"/>
                    <a:pt x="1446" y="9374"/>
                    <a:pt x="1430" y="9407"/>
                  </a:cubicBezTo>
                  <a:cubicBezTo>
                    <a:pt x="1418" y="9383"/>
                    <a:pt x="1418" y="9371"/>
                    <a:pt x="1406" y="9347"/>
                  </a:cubicBezTo>
                  <a:cubicBezTo>
                    <a:pt x="1375" y="9368"/>
                    <a:pt x="1337" y="9373"/>
                    <a:pt x="1298" y="9373"/>
                  </a:cubicBezTo>
                  <a:cubicBezTo>
                    <a:pt x="1261" y="9373"/>
                    <a:pt x="1222" y="9369"/>
                    <a:pt x="1186" y="9369"/>
                  </a:cubicBezTo>
                  <a:cubicBezTo>
                    <a:pt x="1171" y="9369"/>
                    <a:pt x="1157" y="9369"/>
                    <a:pt x="1144" y="9371"/>
                  </a:cubicBezTo>
                  <a:cubicBezTo>
                    <a:pt x="1168" y="8883"/>
                    <a:pt x="1120" y="8407"/>
                    <a:pt x="1132" y="7930"/>
                  </a:cubicBezTo>
                  <a:lnTo>
                    <a:pt x="1132" y="7930"/>
                  </a:lnTo>
                  <a:cubicBezTo>
                    <a:pt x="1129" y="7952"/>
                    <a:pt x="1126" y="7961"/>
                    <a:pt x="1123" y="7961"/>
                  </a:cubicBezTo>
                  <a:cubicBezTo>
                    <a:pt x="1112" y="7961"/>
                    <a:pt x="1102" y="7860"/>
                    <a:pt x="1120" y="7823"/>
                  </a:cubicBezTo>
                  <a:cubicBezTo>
                    <a:pt x="1204" y="7704"/>
                    <a:pt x="1132" y="7490"/>
                    <a:pt x="1180" y="7359"/>
                  </a:cubicBezTo>
                  <a:lnTo>
                    <a:pt x="1180" y="7359"/>
                  </a:lnTo>
                  <a:cubicBezTo>
                    <a:pt x="1179" y="7360"/>
                    <a:pt x="1179" y="7360"/>
                    <a:pt x="1179" y="7360"/>
                  </a:cubicBezTo>
                  <a:cubicBezTo>
                    <a:pt x="1168" y="7360"/>
                    <a:pt x="1149" y="7029"/>
                    <a:pt x="1128" y="7029"/>
                  </a:cubicBezTo>
                  <a:cubicBezTo>
                    <a:pt x="1126" y="7029"/>
                    <a:pt x="1123" y="7036"/>
                    <a:pt x="1120" y="7049"/>
                  </a:cubicBezTo>
                  <a:cubicBezTo>
                    <a:pt x="1132" y="6633"/>
                    <a:pt x="1192" y="6145"/>
                    <a:pt x="1180" y="5692"/>
                  </a:cubicBezTo>
                  <a:cubicBezTo>
                    <a:pt x="1156" y="5680"/>
                    <a:pt x="1132" y="5299"/>
                    <a:pt x="1168" y="5192"/>
                  </a:cubicBezTo>
                  <a:cubicBezTo>
                    <a:pt x="1204" y="5085"/>
                    <a:pt x="1156" y="4418"/>
                    <a:pt x="1156" y="4180"/>
                  </a:cubicBezTo>
                  <a:cubicBezTo>
                    <a:pt x="1144" y="3632"/>
                    <a:pt x="1132" y="3085"/>
                    <a:pt x="1192" y="2537"/>
                  </a:cubicBezTo>
                  <a:lnTo>
                    <a:pt x="1192" y="2537"/>
                  </a:lnTo>
                  <a:cubicBezTo>
                    <a:pt x="1185" y="2585"/>
                    <a:pt x="1180" y="2603"/>
                    <a:pt x="1176" y="2603"/>
                  </a:cubicBezTo>
                  <a:cubicBezTo>
                    <a:pt x="1168" y="2603"/>
                    <a:pt x="1168" y="2498"/>
                    <a:pt x="1168" y="2489"/>
                  </a:cubicBezTo>
                  <a:cubicBezTo>
                    <a:pt x="1168" y="2489"/>
                    <a:pt x="1204" y="1775"/>
                    <a:pt x="1132" y="1692"/>
                  </a:cubicBezTo>
                  <a:cubicBezTo>
                    <a:pt x="1132" y="1739"/>
                    <a:pt x="1132" y="1775"/>
                    <a:pt x="1132" y="1811"/>
                  </a:cubicBezTo>
                  <a:cubicBezTo>
                    <a:pt x="1126" y="1790"/>
                    <a:pt x="1120" y="1781"/>
                    <a:pt x="1112" y="1781"/>
                  </a:cubicBezTo>
                  <a:cubicBezTo>
                    <a:pt x="1075" y="1781"/>
                    <a:pt x="1020" y="2013"/>
                    <a:pt x="980" y="2013"/>
                  </a:cubicBezTo>
                  <a:cubicBezTo>
                    <a:pt x="979" y="2013"/>
                    <a:pt x="978" y="2013"/>
                    <a:pt x="977" y="2013"/>
                  </a:cubicBezTo>
                  <a:lnTo>
                    <a:pt x="977" y="2013"/>
                  </a:lnTo>
                  <a:cubicBezTo>
                    <a:pt x="1049" y="2239"/>
                    <a:pt x="870" y="2549"/>
                    <a:pt x="965" y="2763"/>
                  </a:cubicBezTo>
                  <a:cubicBezTo>
                    <a:pt x="952" y="2740"/>
                    <a:pt x="946" y="2730"/>
                    <a:pt x="945" y="2730"/>
                  </a:cubicBezTo>
                  <a:lnTo>
                    <a:pt x="945" y="2730"/>
                  </a:lnTo>
                  <a:cubicBezTo>
                    <a:pt x="941" y="2730"/>
                    <a:pt x="965" y="2800"/>
                    <a:pt x="965" y="2894"/>
                  </a:cubicBezTo>
                  <a:cubicBezTo>
                    <a:pt x="965" y="2883"/>
                    <a:pt x="954" y="2871"/>
                    <a:pt x="954" y="2860"/>
                  </a:cubicBezTo>
                  <a:lnTo>
                    <a:pt x="954" y="2860"/>
                  </a:lnTo>
                  <a:cubicBezTo>
                    <a:pt x="965" y="3230"/>
                    <a:pt x="944" y="3590"/>
                    <a:pt x="932" y="3960"/>
                  </a:cubicBezTo>
                  <a:lnTo>
                    <a:pt x="932" y="3960"/>
                  </a:lnTo>
                  <a:cubicBezTo>
                    <a:pt x="927" y="3949"/>
                    <a:pt x="919" y="3939"/>
                    <a:pt x="906" y="3930"/>
                  </a:cubicBezTo>
                  <a:cubicBezTo>
                    <a:pt x="906" y="3990"/>
                    <a:pt x="894" y="4049"/>
                    <a:pt x="906" y="4120"/>
                  </a:cubicBezTo>
                  <a:cubicBezTo>
                    <a:pt x="906" y="4085"/>
                    <a:pt x="906" y="4049"/>
                    <a:pt x="918" y="4025"/>
                  </a:cubicBezTo>
                  <a:cubicBezTo>
                    <a:pt x="942" y="4073"/>
                    <a:pt x="942" y="4132"/>
                    <a:pt x="930" y="4192"/>
                  </a:cubicBezTo>
                  <a:cubicBezTo>
                    <a:pt x="930" y="4192"/>
                    <a:pt x="930" y="4192"/>
                    <a:pt x="930" y="4192"/>
                  </a:cubicBezTo>
                  <a:lnTo>
                    <a:pt x="930" y="4192"/>
                  </a:lnTo>
                  <a:cubicBezTo>
                    <a:pt x="930" y="4192"/>
                    <a:pt x="930" y="4192"/>
                    <a:pt x="930" y="4192"/>
                  </a:cubicBezTo>
                  <a:lnTo>
                    <a:pt x="930" y="4192"/>
                  </a:lnTo>
                  <a:cubicBezTo>
                    <a:pt x="931" y="4194"/>
                    <a:pt x="932" y="4194"/>
                    <a:pt x="933" y="4194"/>
                  </a:cubicBezTo>
                  <a:cubicBezTo>
                    <a:pt x="949" y="4194"/>
                    <a:pt x="974" y="4070"/>
                    <a:pt x="976" y="4070"/>
                  </a:cubicBezTo>
                  <a:lnTo>
                    <a:pt x="976" y="4070"/>
                  </a:lnTo>
                  <a:cubicBezTo>
                    <a:pt x="976" y="4070"/>
                    <a:pt x="969" y="4112"/>
                    <a:pt x="947" y="4245"/>
                  </a:cubicBezTo>
                  <a:lnTo>
                    <a:pt x="947" y="4245"/>
                  </a:lnTo>
                  <a:cubicBezTo>
                    <a:pt x="946" y="4242"/>
                    <a:pt x="946" y="4238"/>
                    <a:pt x="946" y="4235"/>
                  </a:cubicBezTo>
                  <a:lnTo>
                    <a:pt x="946" y="4235"/>
                  </a:lnTo>
                  <a:cubicBezTo>
                    <a:pt x="944" y="4246"/>
                    <a:pt x="943" y="4257"/>
                    <a:pt x="941" y="4269"/>
                  </a:cubicBezTo>
                  <a:lnTo>
                    <a:pt x="941" y="4269"/>
                  </a:lnTo>
                  <a:cubicBezTo>
                    <a:pt x="941" y="4260"/>
                    <a:pt x="939" y="4252"/>
                    <a:pt x="937" y="4243"/>
                  </a:cubicBezTo>
                  <a:lnTo>
                    <a:pt x="937" y="4243"/>
                  </a:lnTo>
                  <a:cubicBezTo>
                    <a:pt x="938" y="4254"/>
                    <a:pt x="939" y="4266"/>
                    <a:pt x="940" y="4277"/>
                  </a:cubicBezTo>
                  <a:lnTo>
                    <a:pt x="940" y="4277"/>
                  </a:lnTo>
                  <a:cubicBezTo>
                    <a:pt x="934" y="4324"/>
                    <a:pt x="932" y="4364"/>
                    <a:pt x="940" y="4364"/>
                  </a:cubicBezTo>
                  <a:cubicBezTo>
                    <a:pt x="942" y="4364"/>
                    <a:pt x="945" y="4361"/>
                    <a:pt x="949" y="4355"/>
                  </a:cubicBezTo>
                  <a:lnTo>
                    <a:pt x="949" y="4355"/>
                  </a:lnTo>
                  <a:cubicBezTo>
                    <a:pt x="950" y="4364"/>
                    <a:pt x="952" y="4373"/>
                    <a:pt x="953" y="4382"/>
                  </a:cubicBezTo>
                  <a:cubicBezTo>
                    <a:pt x="965" y="4461"/>
                    <a:pt x="955" y="4791"/>
                    <a:pt x="944" y="4791"/>
                  </a:cubicBezTo>
                  <a:cubicBezTo>
                    <a:pt x="943" y="4791"/>
                    <a:pt x="942" y="4790"/>
                    <a:pt x="942" y="4787"/>
                  </a:cubicBezTo>
                  <a:lnTo>
                    <a:pt x="942" y="4787"/>
                  </a:lnTo>
                  <a:cubicBezTo>
                    <a:pt x="975" y="5019"/>
                    <a:pt x="926" y="5097"/>
                    <a:pt x="938" y="5268"/>
                  </a:cubicBezTo>
                  <a:lnTo>
                    <a:pt x="938" y="5268"/>
                  </a:lnTo>
                  <a:cubicBezTo>
                    <a:pt x="933" y="5321"/>
                    <a:pt x="926" y="5386"/>
                    <a:pt x="918" y="5386"/>
                  </a:cubicBezTo>
                  <a:cubicBezTo>
                    <a:pt x="914" y="5386"/>
                    <a:pt x="909" y="5360"/>
                    <a:pt x="906" y="5287"/>
                  </a:cubicBezTo>
                  <a:cubicBezTo>
                    <a:pt x="906" y="5359"/>
                    <a:pt x="906" y="5430"/>
                    <a:pt x="882" y="5502"/>
                  </a:cubicBezTo>
                  <a:cubicBezTo>
                    <a:pt x="894" y="5490"/>
                    <a:pt x="894" y="5478"/>
                    <a:pt x="906" y="5466"/>
                  </a:cubicBezTo>
                  <a:cubicBezTo>
                    <a:pt x="906" y="5561"/>
                    <a:pt x="906" y="5644"/>
                    <a:pt x="906" y="5740"/>
                  </a:cubicBezTo>
                  <a:cubicBezTo>
                    <a:pt x="906" y="5692"/>
                    <a:pt x="918" y="5633"/>
                    <a:pt x="918" y="5585"/>
                  </a:cubicBezTo>
                  <a:cubicBezTo>
                    <a:pt x="930" y="5930"/>
                    <a:pt x="953" y="6049"/>
                    <a:pt x="918" y="6466"/>
                  </a:cubicBezTo>
                  <a:cubicBezTo>
                    <a:pt x="977" y="6573"/>
                    <a:pt x="942" y="6871"/>
                    <a:pt x="942" y="7014"/>
                  </a:cubicBezTo>
                  <a:cubicBezTo>
                    <a:pt x="925" y="7047"/>
                    <a:pt x="926" y="7218"/>
                    <a:pt x="940" y="7218"/>
                  </a:cubicBezTo>
                  <a:cubicBezTo>
                    <a:pt x="947" y="7218"/>
                    <a:pt x="955" y="7189"/>
                    <a:pt x="965" y="7109"/>
                  </a:cubicBezTo>
                  <a:lnTo>
                    <a:pt x="965" y="7109"/>
                  </a:lnTo>
                  <a:cubicBezTo>
                    <a:pt x="977" y="7288"/>
                    <a:pt x="953" y="7514"/>
                    <a:pt x="953" y="7645"/>
                  </a:cubicBezTo>
                  <a:cubicBezTo>
                    <a:pt x="965" y="7728"/>
                    <a:pt x="977" y="7835"/>
                    <a:pt x="977" y="7919"/>
                  </a:cubicBezTo>
                  <a:cubicBezTo>
                    <a:pt x="972" y="7909"/>
                    <a:pt x="967" y="7903"/>
                    <a:pt x="963" y="7903"/>
                  </a:cubicBezTo>
                  <a:cubicBezTo>
                    <a:pt x="958" y="7903"/>
                    <a:pt x="953" y="7914"/>
                    <a:pt x="953" y="7942"/>
                  </a:cubicBezTo>
                  <a:cubicBezTo>
                    <a:pt x="930" y="7823"/>
                    <a:pt x="918" y="7692"/>
                    <a:pt x="930" y="7573"/>
                  </a:cubicBezTo>
                  <a:lnTo>
                    <a:pt x="930" y="7573"/>
                  </a:lnTo>
                  <a:cubicBezTo>
                    <a:pt x="823" y="7800"/>
                    <a:pt x="942" y="8145"/>
                    <a:pt x="882" y="8431"/>
                  </a:cubicBezTo>
                  <a:cubicBezTo>
                    <a:pt x="884" y="8430"/>
                    <a:pt x="886" y="8430"/>
                    <a:pt x="887" y="8430"/>
                  </a:cubicBezTo>
                  <a:cubicBezTo>
                    <a:pt x="917" y="8430"/>
                    <a:pt x="906" y="8528"/>
                    <a:pt x="906" y="8562"/>
                  </a:cubicBezTo>
                  <a:cubicBezTo>
                    <a:pt x="918" y="8538"/>
                    <a:pt x="894" y="8538"/>
                    <a:pt x="930" y="8478"/>
                  </a:cubicBezTo>
                  <a:cubicBezTo>
                    <a:pt x="977" y="8621"/>
                    <a:pt x="930" y="8800"/>
                    <a:pt x="942" y="8943"/>
                  </a:cubicBezTo>
                  <a:cubicBezTo>
                    <a:pt x="942" y="8968"/>
                    <a:pt x="929" y="9129"/>
                    <a:pt x="918" y="9129"/>
                  </a:cubicBezTo>
                  <a:cubicBezTo>
                    <a:pt x="913" y="9129"/>
                    <a:pt x="909" y="9105"/>
                    <a:pt x="906" y="9038"/>
                  </a:cubicBezTo>
                  <a:lnTo>
                    <a:pt x="906" y="9038"/>
                  </a:lnTo>
                  <a:cubicBezTo>
                    <a:pt x="909" y="9169"/>
                    <a:pt x="911" y="9295"/>
                    <a:pt x="912" y="9418"/>
                  </a:cubicBezTo>
                  <a:lnTo>
                    <a:pt x="912" y="9418"/>
                  </a:lnTo>
                  <a:cubicBezTo>
                    <a:pt x="914" y="9408"/>
                    <a:pt x="916" y="9396"/>
                    <a:pt x="918" y="9383"/>
                  </a:cubicBezTo>
                  <a:lnTo>
                    <a:pt x="918" y="9383"/>
                  </a:lnTo>
                  <a:cubicBezTo>
                    <a:pt x="916" y="9402"/>
                    <a:pt x="914" y="9417"/>
                    <a:pt x="913" y="9427"/>
                  </a:cubicBezTo>
                  <a:lnTo>
                    <a:pt x="913" y="9427"/>
                  </a:lnTo>
                  <a:cubicBezTo>
                    <a:pt x="918" y="9809"/>
                    <a:pt x="918" y="10164"/>
                    <a:pt x="918" y="10586"/>
                  </a:cubicBezTo>
                  <a:lnTo>
                    <a:pt x="918" y="10586"/>
                  </a:lnTo>
                  <a:cubicBezTo>
                    <a:pt x="918" y="10586"/>
                    <a:pt x="918" y="10586"/>
                    <a:pt x="918" y="10586"/>
                  </a:cubicBezTo>
                  <a:lnTo>
                    <a:pt x="918" y="10586"/>
                  </a:lnTo>
                  <a:cubicBezTo>
                    <a:pt x="918" y="10586"/>
                    <a:pt x="918" y="10587"/>
                    <a:pt x="918" y="10587"/>
                  </a:cubicBezTo>
                  <a:lnTo>
                    <a:pt x="918" y="10587"/>
                  </a:lnTo>
                  <a:cubicBezTo>
                    <a:pt x="918" y="10587"/>
                    <a:pt x="918" y="10586"/>
                    <a:pt x="918" y="10586"/>
                  </a:cubicBezTo>
                  <a:lnTo>
                    <a:pt x="918" y="10586"/>
                  </a:lnTo>
                  <a:cubicBezTo>
                    <a:pt x="912" y="10597"/>
                    <a:pt x="909" y="10605"/>
                    <a:pt x="909" y="10612"/>
                  </a:cubicBezTo>
                  <a:lnTo>
                    <a:pt x="909" y="10612"/>
                  </a:lnTo>
                  <a:cubicBezTo>
                    <a:pt x="908" y="10611"/>
                    <a:pt x="907" y="10610"/>
                    <a:pt x="906" y="10609"/>
                  </a:cubicBezTo>
                  <a:lnTo>
                    <a:pt x="906" y="10609"/>
                  </a:lnTo>
                  <a:cubicBezTo>
                    <a:pt x="918" y="10621"/>
                    <a:pt x="894" y="10788"/>
                    <a:pt x="894" y="10812"/>
                  </a:cubicBezTo>
                  <a:cubicBezTo>
                    <a:pt x="908" y="10711"/>
                    <a:pt x="916" y="10671"/>
                    <a:pt x="920" y="10671"/>
                  </a:cubicBezTo>
                  <a:cubicBezTo>
                    <a:pt x="935" y="10671"/>
                    <a:pt x="909" y="11122"/>
                    <a:pt x="918" y="11205"/>
                  </a:cubicBezTo>
                  <a:cubicBezTo>
                    <a:pt x="914" y="11201"/>
                    <a:pt x="911" y="11197"/>
                    <a:pt x="910" y="11194"/>
                  </a:cubicBezTo>
                  <a:lnTo>
                    <a:pt x="910" y="11194"/>
                  </a:lnTo>
                  <a:cubicBezTo>
                    <a:pt x="973" y="11619"/>
                    <a:pt x="858" y="12166"/>
                    <a:pt x="870" y="12610"/>
                  </a:cubicBezTo>
                  <a:cubicBezTo>
                    <a:pt x="870" y="12953"/>
                    <a:pt x="925" y="13306"/>
                    <a:pt x="931" y="13660"/>
                  </a:cubicBezTo>
                  <a:lnTo>
                    <a:pt x="931" y="13660"/>
                  </a:lnTo>
                  <a:cubicBezTo>
                    <a:pt x="926" y="13639"/>
                    <a:pt x="918" y="13618"/>
                    <a:pt x="906" y="13598"/>
                  </a:cubicBezTo>
                  <a:cubicBezTo>
                    <a:pt x="882" y="13717"/>
                    <a:pt x="894" y="13848"/>
                    <a:pt x="894" y="13967"/>
                  </a:cubicBezTo>
                  <a:cubicBezTo>
                    <a:pt x="896" y="13928"/>
                    <a:pt x="898" y="13911"/>
                    <a:pt x="900" y="13911"/>
                  </a:cubicBezTo>
                  <a:cubicBezTo>
                    <a:pt x="910" y="13911"/>
                    <a:pt x="920" y="14334"/>
                    <a:pt x="930" y="14384"/>
                  </a:cubicBezTo>
                  <a:cubicBezTo>
                    <a:pt x="902" y="14363"/>
                    <a:pt x="887" y="14339"/>
                    <a:pt x="878" y="14308"/>
                  </a:cubicBezTo>
                  <a:lnTo>
                    <a:pt x="878" y="14308"/>
                  </a:lnTo>
                  <a:cubicBezTo>
                    <a:pt x="906" y="14596"/>
                    <a:pt x="903" y="14909"/>
                    <a:pt x="870" y="15181"/>
                  </a:cubicBezTo>
                  <a:cubicBezTo>
                    <a:pt x="858" y="15265"/>
                    <a:pt x="894" y="15574"/>
                    <a:pt x="894" y="15717"/>
                  </a:cubicBezTo>
                  <a:cubicBezTo>
                    <a:pt x="882" y="15812"/>
                    <a:pt x="823" y="16181"/>
                    <a:pt x="870" y="16265"/>
                  </a:cubicBezTo>
                  <a:cubicBezTo>
                    <a:pt x="870" y="16266"/>
                    <a:pt x="870" y="16266"/>
                    <a:pt x="871" y="16266"/>
                  </a:cubicBezTo>
                  <a:cubicBezTo>
                    <a:pt x="874" y="16266"/>
                    <a:pt x="894" y="16219"/>
                    <a:pt x="905" y="16207"/>
                  </a:cubicBezTo>
                  <a:lnTo>
                    <a:pt x="905" y="16207"/>
                  </a:lnTo>
                  <a:cubicBezTo>
                    <a:pt x="883" y="16244"/>
                    <a:pt x="918" y="17027"/>
                    <a:pt x="906" y="17063"/>
                  </a:cubicBezTo>
                  <a:cubicBezTo>
                    <a:pt x="906" y="16991"/>
                    <a:pt x="906" y="16932"/>
                    <a:pt x="906" y="16860"/>
                  </a:cubicBezTo>
                  <a:cubicBezTo>
                    <a:pt x="906" y="16920"/>
                    <a:pt x="894" y="16979"/>
                    <a:pt x="882" y="17027"/>
                  </a:cubicBezTo>
                  <a:cubicBezTo>
                    <a:pt x="878" y="17000"/>
                    <a:pt x="874" y="16973"/>
                    <a:pt x="870" y="16945"/>
                  </a:cubicBezTo>
                  <a:lnTo>
                    <a:pt x="870" y="16945"/>
                  </a:lnTo>
                  <a:cubicBezTo>
                    <a:pt x="874" y="17054"/>
                    <a:pt x="870" y="17180"/>
                    <a:pt x="870" y="17229"/>
                  </a:cubicBezTo>
                  <a:cubicBezTo>
                    <a:pt x="870" y="17284"/>
                    <a:pt x="884" y="17522"/>
                    <a:pt x="891" y="17570"/>
                  </a:cubicBezTo>
                  <a:lnTo>
                    <a:pt x="891" y="17570"/>
                  </a:lnTo>
                  <a:cubicBezTo>
                    <a:pt x="866" y="17741"/>
                    <a:pt x="976" y="17903"/>
                    <a:pt x="930" y="18086"/>
                  </a:cubicBezTo>
                  <a:cubicBezTo>
                    <a:pt x="930" y="18086"/>
                    <a:pt x="930" y="18085"/>
                    <a:pt x="930" y="18085"/>
                  </a:cubicBezTo>
                  <a:cubicBezTo>
                    <a:pt x="929" y="18085"/>
                    <a:pt x="921" y="18311"/>
                    <a:pt x="919" y="18311"/>
                  </a:cubicBezTo>
                  <a:cubicBezTo>
                    <a:pt x="918" y="18311"/>
                    <a:pt x="918" y="18305"/>
                    <a:pt x="918" y="18293"/>
                  </a:cubicBezTo>
                  <a:lnTo>
                    <a:pt x="918" y="18293"/>
                  </a:lnTo>
                  <a:cubicBezTo>
                    <a:pt x="919" y="18500"/>
                    <a:pt x="954" y="18675"/>
                    <a:pt x="977" y="18896"/>
                  </a:cubicBezTo>
                  <a:cubicBezTo>
                    <a:pt x="981" y="18882"/>
                    <a:pt x="985" y="18876"/>
                    <a:pt x="989" y="18876"/>
                  </a:cubicBezTo>
                  <a:cubicBezTo>
                    <a:pt x="1002" y="18876"/>
                    <a:pt x="1010" y="18971"/>
                    <a:pt x="1012" y="18990"/>
                  </a:cubicBezTo>
                  <a:lnTo>
                    <a:pt x="1012" y="18990"/>
                  </a:lnTo>
                  <a:cubicBezTo>
                    <a:pt x="977" y="18919"/>
                    <a:pt x="953" y="18848"/>
                    <a:pt x="953" y="18777"/>
                  </a:cubicBezTo>
                  <a:lnTo>
                    <a:pt x="953" y="18777"/>
                  </a:lnTo>
                  <a:cubicBezTo>
                    <a:pt x="906" y="18932"/>
                    <a:pt x="1025" y="19158"/>
                    <a:pt x="1073" y="19313"/>
                  </a:cubicBezTo>
                  <a:cubicBezTo>
                    <a:pt x="1061" y="19313"/>
                    <a:pt x="1001" y="19158"/>
                    <a:pt x="1001" y="19146"/>
                  </a:cubicBezTo>
                  <a:lnTo>
                    <a:pt x="1001" y="19146"/>
                  </a:lnTo>
                  <a:cubicBezTo>
                    <a:pt x="989" y="19301"/>
                    <a:pt x="1084" y="19456"/>
                    <a:pt x="1132" y="19599"/>
                  </a:cubicBezTo>
                  <a:cubicBezTo>
                    <a:pt x="1121" y="19553"/>
                    <a:pt x="1055" y="19389"/>
                    <a:pt x="1080" y="19332"/>
                  </a:cubicBezTo>
                  <a:lnTo>
                    <a:pt x="1080" y="19332"/>
                  </a:lnTo>
                  <a:cubicBezTo>
                    <a:pt x="1060" y="19399"/>
                    <a:pt x="1324" y="19698"/>
                    <a:pt x="1358" y="19789"/>
                  </a:cubicBezTo>
                  <a:cubicBezTo>
                    <a:pt x="1349" y="19786"/>
                    <a:pt x="1341" y="19783"/>
                    <a:pt x="1334" y="19780"/>
                  </a:cubicBezTo>
                  <a:lnTo>
                    <a:pt x="1334" y="19780"/>
                  </a:lnTo>
                  <a:cubicBezTo>
                    <a:pt x="1443" y="19885"/>
                    <a:pt x="1654" y="20041"/>
                    <a:pt x="1705" y="20161"/>
                  </a:cubicBezTo>
                  <a:lnTo>
                    <a:pt x="1705" y="20161"/>
                  </a:lnTo>
                  <a:cubicBezTo>
                    <a:pt x="1685" y="20146"/>
                    <a:pt x="1675" y="20133"/>
                    <a:pt x="1680" y="20122"/>
                  </a:cubicBezTo>
                  <a:lnTo>
                    <a:pt x="1680" y="20122"/>
                  </a:lnTo>
                  <a:cubicBezTo>
                    <a:pt x="1668" y="20134"/>
                    <a:pt x="1711" y="20177"/>
                    <a:pt x="1715" y="20192"/>
                  </a:cubicBezTo>
                  <a:lnTo>
                    <a:pt x="1715" y="20192"/>
                  </a:lnTo>
                  <a:cubicBezTo>
                    <a:pt x="1713" y="20182"/>
                    <a:pt x="1710" y="20172"/>
                    <a:pt x="1705" y="20161"/>
                  </a:cubicBezTo>
                  <a:lnTo>
                    <a:pt x="1705" y="20161"/>
                  </a:lnTo>
                  <a:cubicBezTo>
                    <a:pt x="1832" y="20254"/>
                    <a:pt x="2362" y="20423"/>
                    <a:pt x="2382" y="20444"/>
                  </a:cubicBezTo>
                  <a:cubicBezTo>
                    <a:pt x="2394" y="20456"/>
                    <a:pt x="2323" y="20456"/>
                    <a:pt x="2347" y="20468"/>
                  </a:cubicBezTo>
                  <a:cubicBezTo>
                    <a:pt x="2488" y="20468"/>
                    <a:pt x="2746" y="20444"/>
                    <a:pt x="2951" y="20444"/>
                  </a:cubicBezTo>
                  <a:cubicBezTo>
                    <a:pt x="3074" y="20444"/>
                    <a:pt x="3178" y="20453"/>
                    <a:pt x="3228" y="20480"/>
                  </a:cubicBezTo>
                  <a:cubicBezTo>
                    <a:pt x="3432" y="20412"/>
                    <a:pt x="3603" y="20268"/>
                    <a:pt x="3815" y="20193"/>
                  </a:cubicBezTo>
                  <a:lnTo>
                    <a:pt x="3815" y="20193"/>
                  </a:lnTo>
                  <a:cubicBezTo>
                    <a:pt x="3812" y="20193"/>
                    <a:pt x="3810" y="20194"/>
                    <a:pt x="3809" y="20194"/>
                  </a:cubicBezTo>
                  <a:cubicBezTo>
                    <a:pt x="3779" y="20194"/>
                    <a:pt x="4013" y="20062"/>
                    <a:pt x="3993" y="20062"/>
                  </a:cubicBezTo>
                  <a:cubicBezTo>
                    <a:pt x="3993" y="20062"/>
                    <a:pt x="3993" y="20062"/>
                    <a:pt x="3993" y="20062"/>
                  </a:cubicBezTo>
                  <a:lnTo>
                    <a:pt x="3993" y="20062"/>
                  </a:lnTo>
                  <a:cubicBezTo>
                    <a:pt x="4078" y="20046"/>
                    <a:pt x="4276" y="19860"/>
                    <a:pt x="4335" y="19801"/>
                  </a:cubicBezTo>
                  <a:lnTo>
                    <a:pt x="4335" y="19801"/>
                  </a:lnTo>
                  <a:cubicBezTo>
                    <a:pt x="4335" y="19825"/>
                    <a:pt x="4311" y="19849"/>
                    <a:pt x="4299" y="19872"/>
                  </a:cubicBezTo>
                  <a:cubicBezTo>
                    <a:pt x="4537" y="19622"/>
                    <a:pt x="4597" y="19253"/>
                    <a:pt x="4752" y="18872"/>
                  </a:cubicBezTo>
                  <a:lnTo>
                    <a:pt x="4752" y="18872"/>
                  </a:lnTo>
                  <a:cubicBezTo>
                    <a:pt x="4747" y="18881"/>
                    <a:pt x="4744" y="18885"/>
                    <a:pt x="4741" y="18885"/>
                  </a:cubicBezTo>
                  <a:cubicBezTo>
                    <a:pt x="4707" y="18885"/>
                    <a:pt x="4795" y="18217"/>
                    <a:pt x="4764" y="18217"/>
                  </a:cubicBezTo>
                  <a:cubicBezTo>
                    <a:pt x="4764" y="18217"/>
                    <a:pt x="4764" y="18217"/>
                    <a:pt x="4763" y="18217"/>
                  </a:cubicBezTo>
                  <a:cubicBezTo>
                    <a:pt x="4752" y="18027"/>
                    <a:pt x="4752" y="17836"/>
                    <a:pt x="4752" y="17646"/>
                  </a:cubicBezTo>
                  <a:cubicBezTo>
                    <a:pt x="4763" y="17556"/>
                    <a:pt x="4742" y="17117"/>
                    <a:pt x="4770" y="17117"/>
                  </a:cubicBezTo>
                  <a:cubicBezTo>
                    <a:pt x="4771" y="17117"/>
                    <a:pt x="4773" y="17119"/>
                    <a:pt x="4775" y="17122"/>
                  </a:cubicBezTo>
                  <a:cubicBezTo>
                    <a:pt x="4740" y="17027"/>
                    <a:pt x="4763" y="17003"/>
                    <a:pt x="4763" y="16908"/>
                  </a:cubicBezTo>
                  <a:lnTo>
                    <a:pt x="4763" y="16908"/>
                  </a:lnTo>
                  <a:cubicBezTo>
                    <a:pt x="4773" y="16927"/>
                    <a:pt x="4783" y="16938"/>
                    <a:pt x="4786" y="16948"/>
                  </a:cubicBezTo>
                  <a:lnTo>
                    <a:pt x="4786" y="16948"/>
                  </a:lnTo>
                  <a:cubicBezTo>
                    <a:pt x="4776" y="16888"/>
                    <a:pt x="4760" y="16685"/>
                    <a:pt x="4767" y="16685"/>
                  </a:cubicBezTo>
                  <a:lnTo>
                    <a:pt x="4767" y="16685"/>
                  </a:lnTo>
                  <a:cubicBezTo>
                    <a:pt x="4769" y="16685"/>
                    <a:pt x="4771" y="16695"/>
                    <a:pt x="4775" y="16717"/>
                  </a:cubicBezTo>
                  <a:cubicBezTo>
                    <a:pt x="4787" y="16521"/>
                    <a:pt x="4732" y="16337"/>
                    <a:pt x="4760" y="16142"/>
                  </a:cubicBezTo>
                  <a:lnTo>
                    <a:pt x="4760" y="16142"/>
                  </a:lnTo>
                  <a:cubicBezTo>
                    <a:pt x="4758" y="16145"/>
                    <a:pt x="4756" y="16147"/>
                    <a:pt x="4753" y="16147"/>
                  </a:cubicBezTo>
                  <a:cubicBezTo>
                    <a:pt x="4745" y="16147"/>
                    <a:pt x="4736" y="16135"/>
                    <a:pt x="4739" y="16135"/>
                  </a:cubicBezTo>
                  <a:cubicBezTo>
                    <a:pt x="4740" y="16135"/>
                    <a:pt x="4744" y="16138"/>
                    <a:pt x="4752" y="16146"/>
                  </a:cubicBezTo>
                  <a:cubicBezTo>
                    <a:pt x="4763" y="15943"/>
                    <a:pt x="4799" y="15646"/>
                    <a:pt x="4775" y="15396"/>
                  </a:cubicBezTo>
                  <a:lnTo>
                    <a:pt x="4775" y="15396"/>
                  </a:lnTo>
                  <a:cubicBezTo>
                    <a:pt x="4763" y="15431"/>
                    <a:pt x="4763" y="15467"/>
                    <a:pt x="4752" y="15515"/>
                  </a:cubicBezTo>
                  <a:cubicBezTo>
                    <a:pt x="4763" y="15408"/>
                    <a:pt x="4775" y="15110"/>
                    <a:pt x="4763" y="15038"/>
                  </a:cubicBezTo>
                  <a:cubicBezTo>
                    <a:pt x="4741" y="14879"/>
                    <a:pt x="4827" y="14610"/>
                    <a:pt x="4803" y="14473"/>
                  </a:cubicBezTo>
                  <a:lnTo>
                    <a:pt x="4803" y="14473"/>
                  </a:lnTo>
                  <a:cubicBezTo>
                    <a:pt x="4811" y="14514"/>
                    <a:pt x="4811" y="14556"/>
                    <a:pt x="4811" y="14598"/>
                  </a:cubicBezTo>
                  <a:cubicBezTo>
                    <a:pt x="4823" y="14384"/>
                    <a:pt x="4811" y="14205"/>
                    <a:pt x="4787" y="14003"/>
                  </a:cubicBezTo>
                  <a:cubicBezTo>
                    <a:pt x="4787" y="13931"/>
                    <a:pt x="4787" y="12991"/>
                    <a:pt x="4787" y="12991"/>
                  </a:cubicBezTo>
                  <a:cubicBezTo>
                    <a:pt x="4774" y="13025"/>
                    <a:pt x="4764" y="13039"/>
                    <a:pt x="4757" y="13039"/>
                  </a:cubicBezTo>
                  <a:cubicBezTo>
                    <a:pt x="4718" y="13039"/>
                    <a:pt x="4752" y="12628"/>
                    <a:pt x="4752" y="12538"/>
                  </a:cubicBezTo>
                  <a:cubicBezTo>
                    <a:pt x="4787" y="11967"/>
                    <a:pt x="4775" y="11371"/>
                    <a:pt x="4775" y="10800"/>
                  </a:cubicBezTo>
                  <a:lnTo>
                    <a:pt x="4775" y="10800"/>
                  </a:lnTo>
                  <a:cubicBezTo>
                    <a:pt x="4763" y="10824"/>
                    <a:pt x="4752" y="10848"/>
                    <a:pt x="4740" y="10871"/>
                  </a:cubicBezTo>
                  <a:cubicBezTo>
                    <a:pt x="4740" y="10824"/>
                    <a:pt x="4716" y="10645"/>
                    <a:pt x="4752" y="10609"/>
                  </a:cubicBezTo>
                  <a:cubicBezTo>
                    <a:pt x="4763" y="10620"/>
                    <a:pt x="4770" y="10631"/>
                    <a:pt x="4775" y="10643"/>
                  </a:cubicBezTo>
                  <a:lnTo>
                    <a:pt x="4775" y="10643"/>
                  </a:lnTo>
                  <a:cubicBezTo>
                    <a:pt x="4774" y="10538"/>
                    <a:pt x="4772" y="10377"/>
                    <a:pt x="4764" y="10360"/>
                  </a:cubicBezTo>
                  <a:lnTo>
                    <a:pt x="4764" y="10360"/>
                  </a:lnTo>
                  <a:cubicBezTo>
                    <a:pt x="4787" y="10396"/>
                    <a:pt x="4775" y="10455"/>
                    <a:pt x="4787" y="10502"/>
                  </a:cubicBezTo>
                  <a:cubicBezTo>
                    <a:pt x="4787" y="10467"/>
                    <a:pt x="4787" y="10395"/>
                    <a:pt x="4787" y="10359"/>
                  </a:cubicBezTo>
                  <a:cubicBezTo>
                    <a:pt x="4746" y="10311"/>
                    <a:pt x="4749" y="10140"/>
                    <a:pt x="4761" y="9966"/>
                  </a:cubicBezTo>
                  <a:lnTo>
                    <a:pt x="4761" y="9966"/>
                  </a:lnTo>
                  <a:lnTo>
                    <a:pt x="4752" y="10002"/>
                  </a:lnTo>
                  <a:cubicBezTo>
                    <a:pt x="4752" y="9950"/>
                    <a:pt x="4752" y="9933"/>
                    <a:pt x="4754" y="9933"/>
                  </a:cubicBezTo>
                  <a:cubicBezTo>
                    <a:pt x="4755" y="9933"/>
                    <a:pt x="4757" y="9942"/>
                    <a:pt x="4762" y="9951"/>
                  </a:cubicBezTo>
                  <a:lnTo>
                    <a:pt x="4762" y="9951"/>
                  </a:lnTo>
                  <a:cubicBezTo>
                    <a:pt x="4770" y="9832"/>
                    <a:pt x="4783" y="9714"/>
                    <a:pt x="4787" y="9633"/>
                  </a:cubicBezTo>
                  <a:lnTo>
                    <a:pt x="4787" y="9633"/>
                  </a:lnTo>
                  <a:cubicBezTo>
                    <a:pt x="4775" y="9669"/>
                    <a:pt x="4763" y="9716"/>
                    <a:pt x="4752" y="9752"/>
                  </a:cubicBezTo>
                  <a:cubicBezTo>
                    <a:pt x="4752" y="9752"/>
                    <a:pt x="4759" y="9575"/>
                    <a:pt x="4739" y="9575"/>
                  </a:cubicBezTo>
                  <a:cubicBezTo>
                    <a:pt x="4734" y="9575"/>
                    <a:pt x="4726" y="9588"/>
                    <a:pt x="4716" y="9620"/>
                  </a:cubicBezTo>
                  <a:lnTo>
                    <a:pt x="4716" y="9620"/>
                  </a:lnTo>
                  <a:cubicBezTo>
                    <a:pt x="4870" y="9120"/>
                    <a:pt x="4728" y="8442"/>
                    <a:pt x="4728" y="7930"/>
                  </a:cubicBezTo>
                  <a:lnTo>
                    <a:pt x="4728" y="7930"/>
                  </a:lnTo>
                  <a:cubicBezTo>
                    <a:pt x="4725" y="7952"/>
                    <a:pt x="4722" y="7961"/>
                    <a:pt x="4718" y="7961"/>
                  </a:cubicBezTo>
                  <a:cubicBezTo>
                    <a:pt x="4707" y="7961"/>
                    <a:pt x="4697" y="7860"/>
                    <a:pt x="4716" y="7823"/>
                  </a:cubicBezTo>
                  <a:cubicBezTo>
                    <a:pt x="4799" y="7704"/>
                    <a:pt x="4728" y="7490"/>
                    <a:pt x="4775" y="7359"/>
                  </a:cubicBezTo>
                  <a:lnTo>
                    <a:pt x="4775" y="7359"/>
                  </a:lnTo>
                  <a:cubicBezTo>
                    <a:pt x="4773" y="7345"/>
                    <a:pt x="4755" y="7029"/>
                    <a:pt x="4728" y="7029"/>
                  </a:cubicBezTo>
                  <a:cubicBezTo>
                    <a:pt x="4724" y="7029"/>
                    <a:pt x="4720" y="7036"/>
                    <a:pt x="4716" y="7049"/>
                  </a:cubicBezTo>
                  <a:cubicBezTo>
                    <a:pt x="4740" y="6645"/>
                    <a:pt x="4787" y="6145"/>
                    <a:pt x="4775" y="5692"/>
                  </a:cubicBezTo>
                  <a:cubicBezTo>
                    <a:pt x="4752" y="5680"/>
                    <a:pt x="4740" y="5299"/>
                    <a:pt x="4763" y="5192"/>
                  </a:cubicBezTo>
                  <a:cubicBezTo>
                    <a:pt x="4799" y="5085"/>
                    <a:pt x="4752" y="4418"/>
                    <a:pt x="4752" y="4180"/>
                  </a:cubicBezTo>
                  <a:cubicBezTo>
                    <a:pt x="4740" y="3632"/>
                    <a:pt x="4728" y="3085"/>
                    <a:pt x="4787" y="2537"/>
                  </a:cubicBezTo>
                  <a:lnTo>
                    <a:pt x="4787" y="2537"/>
                  </a:lnTo>
                  <a:cubicBezTo>
                    <a:pt x="4780" y="2585"/>
                    <a:pt x="4776" y="2603"/>
                    <a:pt x="4772" y="2603"/>
                  </a:cubicBezTo>
                  <a:cubicBezTo>
                    <a:pt x="4763" y="2603"/>
                    <a:pt x="4763" y="2498"/>
                    <a:pt x="4763" y="2489"/>
                  </a:cubicBezTo>
                  <a:cubicBezTo>
                    <a:pt x="4763" y="2477"/>
                    <a:pt x="4752" y="2073"/>
                    <a:pt x="4740" y="1930"/>
                  </a:cubicBezTo>
                  <a:cubicBezTo>
                    <a:pt x="4740" y="1823"/>
                    <a:pt x="4752" y="1739"/>
                    <a:pt x="4740" y="1680"/>
                  </a:cubicBezTo>
                  <a:cubicBezTo>
                    <a:pt x="4740" y="1680"/>
                    <a:pt x="4990" y="1668"/>
                    <a:pt x="5014" y="1668"/>
                  </a:cubicBezTo>
                  <a:cubicBezTo>
                    <a:pt x="5014" y="1680"/>
                    <a:pt x="4906" y="1739"/>
                    <a:pt x="4942" y="1763"/>
                  </a:cubicBezTo>
                  <a:cubicBezTo>
                    <a:pt x="4942" y="1704"/>
                    <a:pt x="5299" y="1656"/>
                    <a:pt x="5335" y="1656"/>
                  </a:cubicBezTo>
                  <a:cubicBezTo>
                    <a:pt x="5269" y="1641"/>
                    <a:pt x="5316" y="1631"/>
                    <a:pt x="5354" y="1631"/>
                  </a:cubicBezTo>
                  <a:cubicBezTo>
                    <a:pt x="5369" y="1631"/>
                    <a:pt x="5382" y="1633"/>
                    <a:pt x="5386" y="1636"/>
                  </a:cubicBezTo>
                  <a:lnTo>
                    <a:pt x="5386" y="1636"/>
                  </a:lnTo>
                  <a:cubicBezTo>
                    <a:pt x="5404" y="1619"/>
                    <a:pt x="5475" y="1582"/>
                    <a:pt x="5483" y="1582"/>
                  </a:cubicBezTo>
                  <a:cubicBezTo>
                    <a:pt x="5483" y="1582"/>
                    <a:pt x="5483" y="1582"/>
                    <a:pt x="5484" y="1582"/>
                  </a:cubicBezTo>
                  <a:lnTo>
                    <a:pt x="5484" y="1582"/>
                  </a:lnTo>
                  <a:cubicBezTo>
                    <a:pt x="5544" y="1523"/>
                    <a:pt x="5591" y="1386"/>
                    <a:pt x="5586" y="1382"/>
                  </a:cubicBezTo>
                  <a:lnTo>
                    <a:pt x="5586" y="1382"/>
                  </a:lnTo>
                  <a:cubicBezTo>
                    <a:pt x="5594" y="1374"/>
                    <a:pt x="5578" y="1284"/>
                    <a:pt x="5592" y="1284"/>
                  </a:cubicBezTo>
                  <a:cubicBezTo>
                    <a:pt x="5593" y="1284"/>
                    <a:pt x="5595" y="1285"/>
                    <a:pt x="5597" y="1287"/>
                  </a:cubicBezTo>
                  <a:cubicBezTo>
                    <a:pt x="5597" y="1334"/>
                    <a:pt x="5633" y="1299"/>
                    <a:pt x="5597" y="1394"/>
                  </a:cubicBezTo>
                  <a:cubicBezTo>
                    <a:pt x="5692" y="1334"/>
                    <a:pt x="5609" y="1263"/>
                    <a:pt x="5645" y="1180"/>
                  </a:cubicBezTo>
                  <a:lnTo>
                    <a:pt x="5645" y="1180"/>
                  </a:lnTo>
                  <a:cubicBezTo>
                    <a:pt x="5667" y="1189"/>
                    <a:pt x="5674" y="1198"/>
                    <a:pt x="5678" y="1198"/>
                  </a:cubicBezTo>
                  <a:cubicBezTo>
                    <a:pt x="5683" y="1198"/>
                    <a:pt x="5679" y="1173"/>
                    <a:pt x="5716" y="1084"/>
                  </a:cubicBezTo>
                  <a:lnTo>
                    <a:pt x="5716" y="1084"/>
                  </a:lnTo>
                  <a:cubicBezTo>
                    <a:pt x="5692" y="1120"/>
                    <a:pt x="5668" y="1144"/>
                    <a:pt x="5645" y="1168"/>
                  </a:cubicBezTo>
                  <a:cubicBezTo>
                    <a:pt x="5638" y="1172"/>
                    <a:pt x="5633" y="1174"/>
                    <a:pt x="5629" y="1174"/>
                  </a:cubicBezTo>
                  <a:cubicBezTo>
                    <a:pt x="5628" y="1174"/>
                    <a:pt x="5627" y="1174"/>
                    <a:pt x="5627" y="1174"/>
                  </a:cubicBezTo>
                  <a:lnTo>
                    <a:pt x="5627" y="1174"/>
                  </a:lnTo>
                  <a:cubicBezTo>
                    <a:pt x="5633" y="1189"/>
                    <a:pt x="5641" y="1207"/>
                    <a:pt x="5633" y="1215"/>
                  </a:cubicBezTo>
                  <a:cubicBezTo>
                    <a:pt x="5598" y="1192"/>
                    <a:pt x="5608" y="1180"/>
                    <a:pt x="5620" y="1158"/>
                  </a:cubicBezTo>
                  <a:lnTo>
                    <a:pt x="5620" y="1158"/>
                  </a:lnTo>
                  <a:cubicBezTo>
                    <a:pt x="5620" y="1167"/>
                    <a:pt x="5621" y="1173"/>
                    <a:pt x="5627" y="1174"/>
                  </a:cubicBezTo>
                  <a:lnTo>
                    <a:pt x="5627" y="1174"/>
                  </a:lnTo>
                  <a:cubicBezTo>
                    <a:pt x="5623" y="1167"/>
                    <a:pt x="5621" y="1160"/>
                    <a:pt x="5621" y="1156"/>
                  </a:cubicBezTo>
                  <a:lnTo>
                    <a:pt x="5621" y="1156"/>
                  </a:lnTo>
                  <a:cubicBezTo>
                    <a:pt x="5620" y="1156"/>
                    <a:pt x="5620" y="1157"/>
                    <a:pt x="5620" y="1158"/>
                  </a:cubicBezTo>
                  <a:lnTo>
                    <a:pt x="5620" y="1158"/>
                  </a:lnTo>
                  <a:cubicBezTo>
                    <a:pt x="5621" y="1114"/>
                    <a:pt x="5673" y="1001"/>
                    <a:pt x="5669" y="1001"/>
                  </a:cubicBezTo>
                  <a:lnTo>
                    <a:pt x="5669" y="1001"/>
                  </a:lnTo>
                  <a:cubicBezTo>
                    <a:pt x="5669" y="1001"/>
                    <a:pt x="5669" y="1001"/>
                    <a:pt x="5668" y="1001"/>
                  </a:cubicBezTo>
                  <a:cubicBezTo>
                    <a:pt x="5656" y="930"/>
                    <a:pt x="5609" y="870"/>
                    <a:pt x="5668" y="822"/>
                  </a:cubicBezTo>
                  <a:lnTo>
                    <a:pt x="5668" y="822"/>
                  </a:lnTo>
                  <a:cubicBezTo>
                    <a:pt x="5660" y="828"/>
                    <a:pt x="5654" y="831"/>
                    <a:pt x="5648" y="831"/>
                  </a:cubicBezTo>
                  <a:cubicBezTo>
                    <a:pt x="5594" y="831"/>
                    <a:pt x="5633" y="596"/>
                    <a:pt x="5633" y="596"/>
                  </a:cubicBezTo>
                  <a:cubicBezTo>
                    <a:pt x="5573" y="537"/>
                    <a:pt x="5549" y="358"/>
                    <a:pt x="5549" y="251"/>
                  </a:cubicBezTo>
                  <a:lnTo>
                    <a:pt x="5549" y="251"/>
                  </a:lnTo>
                  <a:cubicBezTo>
                    <a:pt x="5561" y="275"/>
                    <a:pt x="5585" y="299"/>
                    <a:pt x="5597" y="322"/>
                  </a:cubicBezTo>
                  <a:cubicBezTo>
                    <a:pt x="5646" y="264"/>
                    <a:pt x="5428" y="140"/>
                    <a:pt x="5403" y="112"/>
                  </a:cubicBezTo>
                  <a:lnTo>
                    <a:pt x="5403" y="112"/>
                  </a:lnTo>
                  <a:cubicBezTo>
                    <a:pt x="5399" y="112"/>
                    <a:pt x="5394" y="113"/>
                    <a:pt x="5390" y="113"/>
                  </a:cubicBezTo>
                  <a:cubicBezTo>
                    <a:pt x="5363" y="113"/>
                    <a:pt x="5337" y="102"/>
                    <a:pt x="5311" y="84"/>
                  </a:cubicBezTo>
                  <a:lnTo>
                    <a:pt x="5311" y="84"/>
                  </a:lnTo>
                  <a:cubicBezTo>
                    <a:pt x="5335" y="108"/>
                    <a:pt x="5335" y="132"/>
                    <a:pt x="5299" y="132"/>
                  </a:cubicBezTo>
                  <a:cubicBezTo>
                    <a:pt x="5244" y="114"/>
                    <a:pt x="5246" y="88"/>
                    <a:pt x="5228" y="88"/>
                  </a:cubicBezTo>
                  <a:cubicBezTo>
                    <a:pt x="5222" y="88"/>
                    <a:pt x="5215" y="91"/>
                    <a:pt x="5204" y="96"/>
                  </a:cubicBezTo>
                  <a:cubicBezTo>
                    <a:pt x="5204" y="72"/>
                    <a:pt x="5204" y="60"/>
                    <a:pt x="5204" y="60"/>
                  </a:cubicBezTo>
                  <a:cubicBezTo>
                    <a:pt x="5192" y="60"/>
                    <a:pt x="5192" y="60"/>
                    <a:pt x="5192" y="49"/>
                  </a:cubicBezTo>
                  <a:cubicBezTo>
                    <a:pt x="5192" y="60"/>
                    <a:pt x="5180" y="60"/>
                    <a:pt x="5180" y="60"/>
                  </a:cubicBezTo>
                  <a:cubicBezTo>
                    <a:pt x="5162" y="54"/>
                    <a:pt x="5144" y="51"/>
                    <a:pt x="5126" y="51"/>
                  </a:cubicBezTo>
                  <a:cubicBezTo>
                    <a:pt x="5021" y="51"/>
                    <a:pt x="4932" y="157"/>
                    <a:pt x="4799" y="168"/>
                  </a:cubicBezTo>
                  <a:cubicBezTo>
                    <a:pt x="4850" y="117"/>
                    <a:pt x="4840" y="67"/>
                    <a:pt x="4922" y="67"/>
                  </a:cubicBezTo>
                  <a:cubicBezTo>
                    <a:pt x="4932" y="67"/>
                    <a:pt x="4942" y="68"/>
                    <a:pt x="4954" y="69"/>
                  </a:cubicBezTo>
                  <a:lnTo>
                    <a:pt x="4954" y="69"/>
                  </a:lnTo>
                  <a:cubicBezTo>
                    <a:pt x="4943" y="64"/>
                    <a:pt x="4946" y="53"/>
                    <a:pt x="4954" y="37"/>
                  </a:cubicBezTo>
                  <a:lnTo>
                    <a:pt x="4954" y="37"/>
                  </a:lnTo>
                  <a:cubicBezTo>
                    <a:pt x="4954" y="37"/>
                    <a:pt x="4875" y="63"/>
                    <a:pt x="4853" y="63"/>
                  </a:cubicBezTo>
                  <a:cubicBezTo>
                    <a:pt x="4849" y="63"/>
                    <a:pt x="4847" y="62"/>
                    <a:pt x="4847" y="60"/>
                  </a:cubicBezTo>
                  <a:cubicBezTo>
                    <a:pt x="4871" y="25"/>
                    <a:pt x="4811" y="37"/>
                    <a:pt x="4894" y="25"/>
                  </a:cubicBezTo>
                  <a:cubicBezTo>
                    <a:pt x="4853" y="19"/>
                    <a:pt x="4844" y="13"/>
                    <a:pt x="4842" y="13"/>
                  </a:cubicBezTo>
                  <a:cubicBezTo>
                    <a:pt x="4841" y="13"/>
                    <a:pt x="4846" y="18"/>
                    <a:pt x="4836" y="34"/>
                  </a:cubicBezTo>
                  <a:lnTo>
                    <a:pt x="4836" y="34"/>
                  </a:lnTo>
                  <a:cubicBezTo>
                    <a:pt x="4833" y="31"/>
                    <a:pt x="4821" y="26"/>
                    <a:pt x="4802" y="26"/>
                  </a:cubicBezTo>
                  <a:cubicBezTo>
                    <a:pt x="4789" y="26"/>
                    <a:pt x="4771" y="29"/>
                    <a:pt x="4752" y="37"/>
                  </a:cubicBezTo>
                  <a:cubicBezTo>
                    <a:pt x="4894" y="60"/>
                    <a:pt x="4775" y="84"/>
                    <a:pt x="4680" y="96"/>
                  </a:cubicBezTo>
                  <a:cubicBezTo>
                    <a:pt x="4656" y="60"/>
                    <a:pt x="4668" y="60"/>
                    <a:pt x="4716" y="60"/>
                  </a:cubicBezTo>
                  <a:cubicBezTo>
                    <a:pt x="4703" y="52"/>
                    <a:pt x="4679" y="48"/>
                    <a:pt x="4656" y="48"/>
                  </a:cubicBezTo>
                  <a:cubicBezTo>
                    <a:pt x="4616" y="48"/>
                    <a:pt x="4583" y="61"/>
                    <a:pt x="4644" y="84"/>
                  </a:cubicBezTo>
                  <a:cubicBezTo>
                    <a:pt x="4590" y="135"/>
                    <a:pt x="4566" y="152"/>
                    <a:pt x="4558" y="152"/>
                  </a:cubicBezTo>
                  <a:cubicBezTo>
                    <a:pt x="4547" y="152"/>
                    <a:pt x="4567" y="122"/>
                    <a:pt x="4583" y="101"/>
                  </a:cubicBezTo>
                  <a:lnTo>
                    <a:pt x="4583" y="101"/>
                  </a:lnTo>
                  <a:cubicBezTo>
                    <a:pt x="4576" y="102"/>
                    <a:pt x="4568" y="103"/>
                    <a:pt x="4559" y="103"/>
                  </a:cubicBezTo>
                  <a:cubicBezTo>
                    <a:pt x="4510" y="103"/>
                    <a:pt x="4438" y="82"/>
                    <a:pt x="4377" y="82"/>
                  </a:cubicBezTo>
                  <a:cubicBezTo>
                    <a:pt x="4366" y="82"/>
                    <a:pt x="4356" y="83"/>
                    <a:pt x="4347" y="84"/>
                  </a:cubicBezTo>
                  <a:cubicBezTo>
                    <a:pt x="4394" y="49"/>
                    <a:pt x="4442" y="37"/>
                    <a:pt x="4490" y="37"/>
                  </a:cubicBezTo>
                  <a:cubicBezTo>
                    <a:pt x="4475" y="18"/>
                    <a:pt x="4429" y="12"/>
                    <a:pt x="4375" y="12"/>
                  </a:cubicBezTo>
                  <a:cubicBezTo>
                    <a:pt x="4299" y="12"/>
                    <a:pt x="4209" y="23"/>
                    <a:pt x="4175" y="25"/>
                  </a:cubicBezTo>
                  <a:lnTo>
                    <a:pt x="4175" y="25"/>
                  </a:lnTo>
                  <a:cubicBezTo>
                    <a:pt x="4173" y="23"/>
                    <a:pt x="4171" y="23"/>
                    <a:pt x="4170" y="23"/>
                  </a:cubicBezTo>
                  <a:cubicBezTo>
                    <a:pt x="4169" y="23"/>
                    <a:pt x="4168" y="23"/>
                    <a:pt x="4168" y="25"/>
                  </a:cubicBezTo>
                  <a:cubicBezTo>
                    <a:pt x="4170" y="25"/>
                    <a:pt x="4172" y="25"/>
                    <a:pt x="4175" y="25"/>
                  </a:cubicBezTo>
                  <a:lnTo>
                    <a:pt x="4175" y="25"/>
                  </a:lnTo>
                  <a:cubicBezTo>
                    <a:pt x="4180" y="27"/>
                    <a:pt x="4186" y="33"/>
                    <a:pt x="4191" y="37"/>
                  </a:cubicBezTo>
                  <a:lnTo>
                    <a:pt x="4191" y="37"/>
                  </a:lnTo>
                  <a:cubicBezTo>
                    <a:pt x="4168" y="52"/>
                    <a:pt x="4113" y="67"/>
                    <a:pt x="4096" y="67"/>
                  </a:cubicBezTo>
                  <a:cubicBezTo>
                    <a:pt x="4087" y="67"/>
                    <a:pt x="4090" y="62"/>
                    <a:pt x="4121" y="49"/>
                  </a:cubicBezTo>
                  <a:cubicBezTo>
                    <a:pt x="4071" y="34"/>
                    <a:pt x="4036" y="24"/>
                    <a:pt x="4012" y="18"/>
                  </a:cubicBezTo>
                  <a:lnTo>
                    <a:pt x="4012" y="18"/>
                  </a:lnTo>
                  <a:cubicBezTo>
                    <a:pt x="4016" y="16"/>
                    <a:pt x="4020" y="15"/>
                    <a:pt x="4025" y="13"/>
                  </a:cubicBezTo>
                  <a:cubicBezTo>
                    <a:pt x="4003" y="10"/>
                    <a:pt x="3981" y="9"/>
                    <a:pt x="3958" y="9"/>
                  </a:cubicBezTo>
                  <a:cubicBezTo>
                    <a:pt x="3818" y="9"/>
                    <a:pt x="3673" y="50"/>
                    <a:pt x="3543" y="50"/>
                  </a:cubicBezTo>
                  <a:cubicBezTo>
                    <a:pt x="3490" y="50"/>
                    <a:pt x="3440" y="43"/>
                    <a:pt x="3394" y="25"/>
                  </a:cubicBezTo>
                  <a:cubicBezTo>
                    <a:pt x="3408" y="11"/>
                    <a:pt x="3418" y="5"/>
                    <a:pt x="3431" y="5"/>
                  </a:cubicBezTo>
                  <a:cubicBezTo>
                    <a:pt x="3432" y="5"/>
                    <a:pt x="3434" y="5"/>
                    <a:pt x="3435" y="5"/>
                  </a:cubicBezTo>
                  <a:lnTo>
                    <a:pt x="3435" y="5"/>
                  </a:lnTo>
                  <a:cubicBezTo>
                    <a:pt x="3434" y="3"/>
                    <a:pt x="3436" y="2"/>
                    <a:pt x="3439" y="1"/>
                  </a:cubicBezTo>
                  <a:lnTo>
                    <a:pt x="3439" y="1"/>
                  </a:lnTo>
                  <a:cubicBezTo>
                    <a:pt x="3118" y="37"/>
                    <a:pt x="2798" y="25"/>
                    <a:pt x="2477" y="37"/>
                  </a:cubicBezTo>
                  <a:cubicBezTo>
                    <a:pt x="2483" y="29"/>
                    <a:pt x="2474" y="26"/>
                    <a:pt x="2456" y="26"/>
                  </a:cubicBezTo>
                  <a:cubicBezTo>
                    <a:pt x="2413" y="26"/>
                    <a:pt x="2318" y="42"/>
                    <a:pt x="2234" y="42"/>
                  </a:cubicBezTo>
                  <a:cubicBezTo>
                    <a:pt x="2190" y="42"/>
                    <a:pt x="2149" y="38"/>
                    <a:pt x="2120" y="25"/>
                  </a:cubicBezTo>
                  <a:lnTo>
                    <a:pt x="2120" y="25"/>
                  </a:lnTo>
                  <a:cubicBezTo>
                    <a:pt x="2180" y="60"/>
                    <a:pt x="1811" y="1"/>
                    <a:pt x="1775" y="108"/>
                  </a:cubicBezTo>
                  <a:cubicBezTo>
                    <a:pt x="1777" y="113"/>
                    <a:pt x="1777" y="115"/>
                    <a:pt x="1774" y="115"/>
                  </a:cubicBezTo>
                  <a:cubicBezTo>
                    <a:pt x="1761" y="115"/>
                    <a:pt x="1711" y="80"/>
                    <a:pt x="1692" y="60"/>
                  </a:cubicBezTo>
                  <a:cubicBezTo>
                    <a:pt x="1668" y="84"/>
                    <a:pt x="1644" y="96"/>
                    <a:pt x="1620" y="120"/>
                  </a:cubicBezTo>
                  <a:cubicBezTo>
                    <a:pt x="1585" y="96"/>
                    <a:pt x="1573" y="72"/>
                    <a:pt x="1608" y="49"/>
                  </a:cubicBezTo>
                  <a:lnTo>
                    <a:pt x="1608" y="49"/>
                  </a:lnTo>
                  <a:cubicBezTo>
                    <a:pt x="1529" y="85"/>
                    <a:pt x="1450" y="97"/>
                    <a:pt x="1368" y="97"/>
                  </a:cubicBezTo>
                  <a:cubicBezTo>
                    <a:pt x="1264" y="97"/>
                    <a:pt x="1156" y="79"/>
                    <a:pt x="1037" y="72"/>
                  </a:cubicBezTo>
                  <a:cubicBezTo>
                    <a:pt x="968" y="64"/>
                    <a:pt x="825" y="30"/>
                    <a:pt x="724" y="30"/>
                  </a:cubicBezTo>
                  <a:cubicBezTo>
                    <a:pt x="685" y="30"/>
                    <a:pt x="652" y="35"/>
                    <a:pt x="632" y="49"/>
                  </a:cubicBezTo>
                  <a:cubicBezTo>
                    <a:pt x="620" y="25"/>
                    <a:pt x="608" y="13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7427;p43">
              <a:extLst>
                <a:ext uri="{FF2B5EF4-FFF2-40B4-BE49-F238E27FC236}">
                  <a16:creationId xmlns:a16="http://schemas.microsoft.com/office/drawing/2014/main" id="{D0A60926-5224-41D9-8763-AE54681A70AB}"/>
                </a:ext>
              </a:extLst>
            </p:cNvPr>
            <p:cNvSpPr/>
            <p:nvPr/>
          </p:nvSpPr>
          <p:spPr>
            <a:xfrm>
              <a:off x="1963325" y="2356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7428;p43">
              <a:extLst>
                <a:ext uri="{FF2B5EF4-FFF2-40B4-BE49-F238E27FC236}">
                  <a16:creationId xmlns:a16="http://schemas.microsoft.com/office/drawing/2014/main" id="{515B50A5-B19F-469D-B2C1-34B49C27A52F}"/>
                </a:ext>
              </a:extLst>
            </p:cNvPr>
            <p:cNvSpPr/>
            <p:nvPr/>
          </p:nvSpPr>
          <p:spPr>
            <a:xfrm>
              <a:off x="1943100" y="23968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7429;p43">
              <a:extLst>
                <a:ext uri="{FF2B5EF4-FFF2-40B4-BE49-F238E27FC236}">
                  <a16:creationId xmlns:a16="http://schemas.microsoft.com/office/drawing/2014/main" id="{CF5E891B-700D-4E72-BF1E-03F6CBF500CD}"/>
                </a:ext>
              </a:extLst>
            </p:cNvPr>
            <p:cNvSpPr/>
            <p:nvPr/>
          </p:nvSpPr>
          <p:spPr>
            <a:xfrm>
              <a:off x="1865100" y="236352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cubicBezTo>
                    <a:pt x="1" y="0"/>
                    <a:pt x="24" y="0"/>
                    <a:pt x="72" y="0"/>
                  </a:cubicBezTo>
                  <a:cubicBezTo>
                    <a:pt x="48" y="0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7430;p43">
              <a:extLst>
                <a:ext uri="{FF2B5EF4-FFF2-40B4-BE49-F238E27FC236}">
                  <a16:creationId xmlns:a16="http://schemas.microsoft.com/office/drawing/2014/main" id="{8CDEF3CB-1BDD-496C-A986-1CB8D2F1BF77}"/>
                </a:ext>
              </a:extLst>
            </p:cNvPr>
            <p:cNvSpPr/>
            <p:nvPr/>
          </p:nvSpPr>
          <p:spPr>
            <a:xfrm>
              <a:off x="1872175" y="2362600"/>
              <a:ext cx="1850" cy="900"/>
            </a:xfrm>
            <a:custGeom>
              <a:avLst/>
              <a:gdLst/>
              <a:ahLst/>
              <a:cxnLst/>
              <a:rect l="l" t="t" r="r" b="b"/>
              <a:pathLst>
                <a:path w="74" h="36" extrusionOk="0">
                  <a:moveTo>
                    <a:pt x="41" y="0"/>
                  </a:moveTo>
                  <a:cubicBezTo>
                    <a:pt x="37" y="0"/>
                    <a:pt x="33" y="0"/>
                    <a:pt x="27" y="1"/>
                  </a:cubicBezTo>
                  <a:cubicBezTo>
                    <a:pt x="7" y="1"/>
                    <a:pt x="13" y="28"/>
                    <a:pt x="7" y="28"/>
                  </a:cubicBezTo>
                  <a:cubicBezTo>
                    <a:pt x="6" y="28"/>
                    <a:pt x="5" y="27"/>
                    <a:pt x="3" y="25"/>
                  </a:cubicBezTo>
                  <a:lnTo>
                    <a:pt x="3" y="25"/>
                  </a:lnTo>
                  <a:cubicBezTo>
                    <a:pt x="1" y="32"/>
                    <a:pt x="3" y="35"/>
                    <a:pt x="8" y="35"/>
                  </a:cubicBezTo>
                  <a:cubicBezTo>
                    <a:pt x="26" y="35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7431;p43">
              <a:extLst>
                <a:ext uri="{FF2B5EF4-FFF2-40B4-BE49-F238E27FC236}">
                  <a16:creationId xmlns:a16="http://schemas.microsoft.com/office/drawing/2014/main" id="{41EF7CAA-57A7-449C-96F6-FA3EA26B6256}"/>
                </a:ext>
              </a:extLst>
            </p:cNvPr>
            <p:cNvSpPr/>
            <p:nvPr/>
          </p:nvSpPr>
          <p:spPr>
            <a:xfrm>
              <a:off x="1841000" y="2387075"/>
              <a:ext cx="425" cy="275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13" y="0"/>
                  </a:moveTo>
                  <a:cubicBezTo>
                    <a:pt x="12" y="0"/>
                    <a:pt x="8" y="3"/>
                    <a:pt x="0" y="11"/>
                  </a:cubicBezTo>
                  <a:cubicBezTo>
                    <a:pt x="8" y="11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7432;p43">
              <a:extLst>
                <a:ext uri="{FF2B5EF4-FFF2-40B4-BE49-F238E27FC236}">
                  <a16:creationId xmlns:a16="http://schemas.microsoft.com/office/drawing/2014/main" id="{52B51DE2-4B3C-4230-8E37-2AD81F7A0E78}"/>
                </a:ext>
              </a:extLst>
            </p:cNvPr>
            <p:cNvSpPr/>
            <p:nvPr/>
          </p:nvSpPr>
          <p:spPr>
            <a:xfrm>
              <a:off x="1964375" y="2396425"/>
              <a:ext cx="175" cy="775"/>
            </a:xfrm>
            <a:custGeom>
              <a:avLst/>
              <a:gdLst/>
              <a:ahLst/>
              <a:cxnLst/>
              <a:rect l="l" t="t" r="r" b="b"/>
              <a:pathLst>
                <a:path w="7" h="3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" y="31"/>
                    <a:pt x="6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3" y="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9E3DC8-9598-4B05-B96B-3BC0F12929FC}"/>
              </a:ext>
            </a:extLst>
          </p:cNvPr>
          <p:cNvSpPr txBox="1"/>
          <p:nvPr/>
        </p:nvSpPr>
        <p:spPr>
          <a:xfrm>
            <a:off x="750984" y="3323481"/>
            <a:ext cx="9671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accent1"/>
                </a:solidFill>
                <a:latin typeface="Modern Love" panose="04090805081005020601" pitchFamily="82" charset="0"/>
              </a:rPr>
              <a:t>Linux Básico</a:t>
            </a:r>
          </a:p>
        </p:txBody>
      </p:sp>
      <p:cxnSp>
        <p:nvCxnSpPr>
          <p:cNvPr id="29" name="Google Shape;539;p33">
            <a:extLst>
              <a:ext uri="{FF2B5EF4-FFF2-40B4-BE49-F238E27FC236}">
                <a16:creationId xmlns:a16="http://schemas.microsoft.com/office/drawing/2014/main" id="{A29E4600-A904-41B8-A859-C14648583A1A}"/>
              </a:ext>
            </a:extLst>
          </p:cNvPr>
          <p:cNvCxnSpPr>
            <a:cxnSpLocks/>
          </p:cNvCxnSpPr>
          <p:nvPr/>
        </p:nvCxnSpPr>
        <p:spPr>
          <a:xfrm>
            <a:off x="893629" y="4911270"/>
            <a:ext cx="7289079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433;p33">
            <a:extLst>
              <a:ext uri="{FF2B5EF4-FFF2-40B4-BE49-F238E27FC236}">
                <a16:creationId xmlns:a16="http://schemas.microsoft.com/office/drawing/2014/main" id="{6135104F-D35E-4033-8714-38F1DD09DC4A}"/>
              </a:ext>
            </a:extLst>
          </p:cNvPr>
          <p:cNvSpPr txBox="1">
            <a:spLocks/>
          </p:cNvSpPr>
          <p:nvPr/>
        </p:nvSpPr>
        <p:spPr>
          <a:xfrm>
            <a:off x="777293" y="4880757"/>
            <a:ext cx="8357051" cy="99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1219170" marR="0" lvl="1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828754" marR="0" lvl="2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2438339" marR="0" lvl="3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3047924" marR="0" lvl="4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3657509" marR="0" lvl="5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4267093" marR="0" lvl="6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4876678" marR="0" lvl="7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5486263" marR="0" lvl="8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l">
              <a:buNone/>
            </a:pPr>
            <a:r>
              <a:rPr lang="pt-BR" sz="28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Primeiros passos em um SO Linux</a:t>
            </a:r>
            <a:endParaRPr lang="pt-BR" sz="2800" i="1" kern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979EE4E-6173-4464-8016-6C02E7BC36D7}"/>
              </a:ext>
            </a:extLst>
          </p:cNvPr>
          <p:cNvGrpSpPr/>
          <p:nvPr/>
        </p:nvGrpSpPr>
        <p:grpSpPr>
          <a:xfrm>
            <a:off x="9587363" y="5612653"/>
            <a:ext cx="2023967" cy="520988"/>
            <a:chOff x="807226" y="1373192"/>
            <a:chExt cx="2023967" cy="52098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FA1F0642-8AF8-47F1-AEA5-433E85AFA691}"/>
                </a:ext>
              </a:extLst>
            </p:cNvPr>
            <p:cNvSpPr/>
            <p:nvPr/>
          </p:nvSpPr>
          <p:spPr>
            <a:xfrm>
              <a:off x="2184844" y="1428431"/>
              <a:ext cx="557212" cy="252000"/>
            </a:xfrm>
            <a:prstGeom prst="rect">
              <a:avLst/>
            </a:prstGeom>
            <a:solidFill>
              <a:srgbClr val="5800FF"/>
            </a:solidFill>
            <a:ln w="25400" cap="flat" cmpd="sng" algn="ctr">
              <a:solidFill>
                <a:srgbClr val="58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0047BE0-1AB7-4E18-9FF0-2B7770D2CBE4}"/>
                </a:ext>
              </a:extLst>
            </p:cNvPr>
            <p:cNvSpPr/>
            <p:nvPr/>
          </p:nvSpPr>
          <p:spPr>
            <a:xfrm>
              <a:off x="1620138" y="1428431"/>
              <a:ext cx="557212" cy="252000"/>
            </a:xfrm>
            <a:prstGeom prst="rect">
              <a:avLst/>
            </a:prstGeom>
            <a:solidFill>
              <a:srgbClr val="E900FF"/>
            </a:solidFill>
            <a:ln w="25400" cap="flat" cmpd="sng" algn="ctr">
              <a:solidFill>
                <a:srgbClr val="E9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3E146895-3019-468C-9B0A-1D3B4D5E55B6}"/>
                </a:ext>
              </a:extLst>
            </p:cNvPr>
            <p:cNvSpPr txBox="1"/>
            <p:nvPr/>
          </p:nvSpPr>
          <p:spPr>
            <a:xfrm>
              <a:off x="2142417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lab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61AB5D7-1ADF-4602-821E-2BC582B7DC44}"/>
                </a:ext>
              </a:extLst>
            </p:cNvPr>
            <p:cNvSpPr txBox="1"/>
            <p:nvPr/>
          </p:nvSpPr>
          <p:spPr>
            <a:xfrm>
              <a:off x="1576816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tech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865E0E51-7F07-4E9F-916D-F6FAFF25453A}"/>
                </a:ext>
              </a:extLst>
            </p:cNvPr>
            <p:cNvSpPr txBox="1"/>
            <p:nvPr/>
          </p:nvSpPr>
          <p:spPr>
            <a:xfrm>
              <a:off x="807226" y="137319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panini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929F404F-95A9-46CC-B373-9AF6AE83278A}"/>
                </a:ext>
              </a:extLst>
            </p:cNvPr>
            <p:cNvSpPr txBox="1"/>
            <p:nvPr/>
          </p:nvSpPr>
          <p:spPr>
            <a:xfrm>
              <a:off x="896363" y="1663348"/>
              <a:ext cx="19348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Explorando soluções de dados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400D60F0-C40B-46B4-B3D1-FC1820F9C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676" y="1693551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AF9CB2DB-52D0-4282-830F-6710FA955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23" y="1416239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9620C7FE-5D25-4CE4-AC07-13CD443B4002}"/>
              </a:ext>
            </a:extLst>
          </p:cNvPr>
          <p:cNvSpPr/>
          <p:nvPr/>
        </p:nvSpPr>
        <p:spPr>
          <a:xfrm>
            <a:off x="0" y="590843"/>
            <a:ext cx="12192000" cy="235047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0564A65-C90D-43EB-AC16-050E9607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32388" r="296" b="27085"/>
          <a:stretch/>
        </p:blipFill>
        <p:spPr>
          <a:xfrm>
            <a:off x="3163144" y="590841"/>
            <a:ext cx="7677221" cy="235047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338BD01-42FC-4FD6-8C0D-E4330E583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9" y="913857"/>
            <a:ext cx="1711801" cy="17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04744FB-DF7E-46B4-B2ED-8CECD9C40F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0" b="7176"/>
          <a:stretch/>
        </p:blipFill>
        <p:spPr>
          <a:xfrm>
            <a:off x="0" y="1"/>
            <a:ext cx="12192000" cy="699516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5A45190-0514-45CA-B379-F8F88B31FB53}"/>
              </a:ext>
            </a:extLst>
          </p:cNvPr>
          <p:cNvSpPr/>
          <p:nvPr/>
        </p:nvSpPr>
        <p:spPr>
          <a:xfrm>
            <a:off x="0" y="46227"/>
            <a:ext cx="12192000" cy="6995160"/>
          </a:xfrm>
          <a:prstGeom prst="rect">
            <a:avLst/>
          </a:prstGeom>
          <a:solidFill>
            <a:srgbClr val="44444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9E3DC8-9598-4B05-B96B-3BC0F12929FC}"/>
              </a:ext>
            </a:extLst>
          </p:cNvPr>
          <p:cNvSpPr txBox="1"/>
          <p:nvPr/>
        </p:nvSpPr>
        <p:spPr>
          <a:xfrm>
            <a:off x="810913" y="1565247"/>
            <a:ext cx="64280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accent1"/>
                </a:solidFill>
                <a:latin typeface="Franchise" pitchFamily="2" charset="0"/>
              </a:rPr>
              <a:t>Ecossistema Hadoop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5833553-966C-424A-8F23-73E135A18CD3}"/>
              </a:ext>
            </a:extLst>
          </p:cNvPr>
          <p:cNvGrpSpPr/>
          <p:nvPr/>
        </p:nvGrpSpPr>
        <p:grpSpPr>
          <a:xfrm>
            <a:off x="1152609" y="688122"/>
            <a:ext cx="2023967" cy="520988"/>
            <a:chOff x="807226" y="1373192"/>
            <a:chExt cx="2023967" cy="520988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93EFB86F-7242-4CD9-9CAE-87C1B772E583}"/>
                </a:ext>
              </a:extLst>
            </p:cNvPr>
            <p:cNvSpPr/>
            <p:nvPr/>
          </p:nvSpPr>
          <p:spPr>
            <a:xfrm>
              <a:off x="2184844" y="1428431"/>
              <a:ext cx="557212" cy="252000"/>
            </a:xfrm>
            <a:prstGeom prst="rect">
              <a:avLst/>
            </a:prstGeom>
            <a:solidFill>
              <a:srgbClr val="5800FF"/>
            </a:solidFill>
            <a:ln w="25400" cap="flat" cmpd="sng" algn="ctr">
              <a:solidFill>
                <a:srgbClr val="58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640C4B6-3C1C-4E7D-B948-95BC98686B33}"/>
                </a:ext>
              </a:extLst>
            </p:cNvPr>
            <p:cNvSpPr/>
            <p:nvPr/>
          </p:nvSpPr>
          <p:spPr>
            <a:xfrm>
              <a:off x="1620138" y="1428431"/>
              <a:ext cx="557212" cy="252000"/>
            </a:xfrm>
            <a:prstGeom prst="rect">
              <a:avLst/>
            </a:prstGeom>
            <a:solidFill>
              <a:srgbClr val="E900FF"/>
            </a:solidFill>
            <a:ln w="25400" cap="flat" cmpd="sng" algn="ctr">
              <a:solidFill>
                <a:srgbClr val="E9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C139566-531E-44E0-A72F-C180CB08B4F2}"/>
                </a:ext>
              </a:extLst>
            </p:cNvPr>
            <p:cNvSpPr txBox="1"/>
            <p:nvPr/>
          </p:nvSpPr>
          <p:spPr>
            <a:xfrm>
              <a:off x="2142417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lab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B2A8021-2FC7-4BC8-AD8D-75820244F360}"/>
                </a:ext>
              </a:extLst>
            </p:cNvPr>
            <p:cNvSpPr txBox="1"/>
            <p:nvPr/>
          </p:nvSpPr>
          <p:spPr>
            <a:xfrm>
              <a:off x="1576816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tech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6185932-6DDC-48E9-92F2-169DB7A834B0}"/>
                </a:ext>
              </a:extLst>
            </p:cNvPr>
            <p:cNvSpPr txBox="1"/>
            <p:nvPr/>
          </p:nvSpPr>
          <p:spPr>
            <a:xfrm>
              <a:off x="807226" y="137319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panini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3100539-5CBC-4F3C-8906-E31F07595861}"/>
                </a:ext>
              </a:extLst>
            </p:cNvPr>
            <p:cNvSpPr txBox="1"/>
            <p:nvPr/>
          </p:nvSpPr>
          <p:spPr>
            <a:xfrm>
              <a:off x="896363" y="1663348"/>
              <a:ext cx="19348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Explorando soluções de dados</a:t>
              </a:r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A897F80-1C9C-48AC-8DCB-F5F62CFC5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676" y="1693551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D3BD4B9-814D-4DFA-8E70-E8BF88E78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23" y="1416239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cxnSp>
        <p:nvCxnSpPr>
          <p:cNvPr id="28" name="Google Shape;539;p33">
            <a:extLst>
              <a:ext uri="{FF2B5EF4-FFF2-40B4-BE49-F238E27FC236}">
                <a16:creationId xmlns:a16="http://schemas.microsoft.com/office/drawing/2014/main" id="{854A3F70-E225-4AD7-BE7E-9FCDFB9ED46F}"/>
              </a:ext>
            </a:extLst>
          </p:cNvPr>
          <p:cNvCxnSpPr>
            <a:cxnSpLocks/>
          </p:cNvCxnSpPr>
          <p:nvPr/>
        </p:nvCxnSpPr>
        <p:spPr>
          <a:xfrm>
            <a:off x="893629" y="1663928"/>
            <a:ext cx="5481065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9;p33">
            <a:extLst>
              <a:ext uri="{FF2B5EF4-FFF2-40B4-BE49-F238E27FC236}">
                <a16:creationId xmlns:a16="http://schemas.microsoft.com/office/drawing/2014/main" id="{A29E4600-A904-41B8-A859-C14648583A1A}"/>
              </a:ext>
            </a:extLst>
          </p:cNvPr>
          <p:cNvCxnSpPr>
            <a:cxnSpLocks/>
          </p:cNvCxnSpPr>
          <p:nvPr/>
        </p:nvCxnSpPr>
        <p:spPr>
          <a:xfrm>
            <a:off x="893629" y="4728390"/>
            <a:ext cx="5481065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433;p33">
            <a:extLst>
              <a:ext uri="{FF2B5EF4-FFF2-40B4-BE49-F238E27FC236}">
                <a16:creationId xmlns:a16="http://schemas.microsoft.com/office/drawing/2014/main" id="{6135104F-D35E-4033-8714-38F1DD09DC4A}"/>
              </a:ext>
            </a:extLst>
          </p:cNvPr>
          <p:cNvSpPr txBox="1">
            <a:spLocks/>
          </p:cNvSpPr>
          <p:nvPr/>
        </p:nvSpPr>
        <p:spPr>
          <a:xfrm>
            <a:off x="198120" y="4697877"/>
            <a:ext cx="5982150" cy="99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1219170" marR="0" lvl="1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828754" marR="0" lvl="2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2438339" marR="0" lvl="3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3047924" marR="0" lvl="4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3657509" marR="0" lvl="5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4267093" marR="0" lvl="6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4876678" marR="0" lvl="7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5486263" marR="0" lvl="8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None/>
            </a:pPr>
            <a:r>
              <a:rPr lang="pt-BR" sz="28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Uma série de Thiago Panini</a:t>
            </a:r>
            <a:endParaRPr lang="pt-BR" sz="2800" i="1" kern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2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9E3DC8-9598-4B05-B96B-3BC0F12929FC}"/>
              </a:ext>
            </a:extLst>
          </p:cNvPr>
          <p:cNvSpPr txBox="1"/>
          <p:nvPr/>
        </p:nvSpPr>
        <p:spPr>
          <a:xfrm>
            <a:off x="750984" y="3323481"/>
            <a:ext cx="9671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accent1"/>
                </a:solidFill>
                <a:latin typeface="Modern Love" panose="04090805081005020601" pitchFamily="82" charset="0"/>
              </a:rPr>
              <a:t>Apache Hadoop</a:t>
            </a:r>
          </a:p>
        </p:txBody>
      </p:sp>
      <p:cxnSp>
        <p:nvCxnSpPr>
          <p:cNvPr id="29" name="Google Shape;539;p33">
            <a:extLst>
              <a:ext uri="{FF2B5EF4-FFF2-40B4-BE49-F238E27FC236}">
                <a16:creationId xmlns:a16="http://schemas.microsoft.com/office/drawing/2014/main" id="{A29E4600-A904-41B8-A859-C14648583A1A}"/>
              </a:ext>
            </a:extLst>
          </p:cNvPr>
          <p:cNvCxnSpPr>
            <a:cxnSpLocks/>
          </p:cNvCxnSpPr>
          <p:nvPr/>
        </p:nvCxnSpPr>
        <p:spPr>
          <a:xfrm>
            <a:off x="893629" y="4911270"/>
            <a:ext cx="8357051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433;p33">
            <a:extLst>
              <a:ext uri="{FF2B5EF4-FFF2-40B4-BE49-F238E27FC236}">
                <a16:creationId xmlns:a16="http://schemas.microsoft.com/office/drawing/2014/main" id="{6135104F-D35E-4033-8714-38F1DD09DC4A}"/>
              </a:ext>
            </a:extLst>
          </p:cNvPr>
          <p:cNvSpPr txBox="1">
            <a:spLocks/>
          </p:cNvSpPr>
          <p:nvPr/>
        </p:nvSpPr>
        <p:spPr>
          <a:xfrm>
            <a:off x="777293" y="4880757"/>
            <a:ext cx="8357051" cy="99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1219170" marR="0" lvl="1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828754" marR="0" lvl="2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2438339" marR="0" lvl="3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3047924" marR="0" lvl="4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3657509" marR="0" lvl="5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4267093" marR="0" lvl="6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4876678" marR="0" lvl="7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5486263" marR="0" lvl="8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l">
              <a:buNone/>
            </a:pPr>
            <a:r>
              <a:rPr lang="pt-BR" sz="28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Uma visão geral do ecossistema</a:t>
            </a:r>
            <a:endParaRPr lang="pt-BR" sz="2800" i="1" kern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979EE4E-6173-4464-8016-6C02E7BC36D7}"/>
              </a:ext>
            </a:extLst>
          </p:cNvPr>
          <p:cNvGrpSpPr/>
          <p:nvPr/>
        </p:nvGrpSpPr>
        <p:grpSpPr>
          <a:xfrm>
            <a:off x="9587363" y="5612653"/>
            <a:ext cx="2023967" cy="520988"/>
            <a:chOff x="807226" y="1373192"/>
            <a:chExt cx="2023967" cy="52098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FA1F0642-8AF8-47F1-AEA5-433E85AFA691}"/>
                </a:ext>
              </a:extLst>
            </p:cNvPr>
            <p:cNvSpPr/>
            <p:nvPr/>
          </p:nvSpPr>
          <p:spPr>
            <a:xfrm>
              <a:off x="2184844" y="1428431"/>
              <a:ext cx="557212" cy="252000"/>
            </a:xfrm>
            <a:prstGeom prst="rect">
              <a:avLst/>
            </a:prstGeom>
            <a:solidFill>
              <a:srgbClr val="5800FF"/>
            </a:solidFill>
            <a:ln w="25400" cap="flat" cmpd="sng" algn="ctr">
              <a:solidFill>
                <a:srgbClr val="58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0047BE0-1AB7-4E18-9FF0-2B7770D2CBE4}"/>
                </a:ext>
              </a:extLst>
            </p:cNvPr>
            <p:cNvSpPr/>
            <p:nvPr/>
          </p:nvSpPr>
          <p:spPr>
            <a:xfrm>
              <a:off x="1620138" y="1428431"/>
              <a:ext cx="557212" cy="252000"/>
            </a:xfrm>
            <a:prstGeom prst="rect">
              <a:avLst/>
            </a:prstGeom>
            <a:solidFill>
              <a:srgbClr val="E900FF"/>
            </a:solidFill>
            <a:ln w="25400" cap="flat" cmpd="sng" algn="ctr">
              <a:solidFill>
                <a:srgbClr val="E9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3E146895-3019-468C-9B0A-1D3B4D5E55B6}"/>
                </a:ext>
              </a:extLst>
            </p:cNvPr>
            <p:cNvSpPr txBox="1"/>
            <p:nvPr/>
          </p:nvSpPr>
          <p:spPr>
            <a:xfrm>
              <a:off x="2142417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lab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61AB5D7-1ADF-4602-821E-2BC582B7DC44}"/>
                </a:ext>
              </a:extLst>
            </p:cNvPr>
            <p:cNvSpPr txBox="1"/>
            <p:nvPr/>
          </p:nvSpPr>
          <p:spPr>
            <a:xfrm>
              <a:off x="1576816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tech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865E0E51-7F07-4E9F-916D-F6FAFF25453A}"/>
                </a:ext>
              </a:extLst>
            </p:cNvPr>
            <p:cNvSpPr txBox="1"/>
            <p:nvPr/>
          </p:nvSpPr>
          <p:spPr>
            <a:xfrm>
              <a:off x="807226" y="137319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panini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929F404F-95A9-46CC-B373-9AF6AE83278A}"/>
                </a:ext>
              </a:extLst>
            </p:cNvPr>
            <p:cNvSpPr txBox="1"/>
            <p:nvPr/>
          </p:nvSpPr>
          <p:spPr>
            <a:xfrm>
              <a:off x="896363" y="1663348"/>
              <a:ext cx="19348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Explorando soluções de dados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400D60F0-C40B-46B4-B3D1-FC1820F9C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676" y="1693551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AF9CB2DB-52D0-4282-830F-6710FA955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23" y="1416239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20259534-17BA-4624-91B6-509CD434C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06" b="35679"/>
          <a:stretch/>
        </p:blipFill>
        <p:spPr>
          <a:xfrm>
            <a:off x="0" y="734120"/>
            <a:ext cx="12192000" cy="2350478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C094920-A907-4A1A-9091-9AFF3AED1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629" y="1250014"/>
            <a:ext cx="1899138" cy="142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3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9E3DC8-9598-4B05-B96B-3BC0F12929FC}"/>
              </a:ext>
            </a:extLst>
          </p:cNvPr>
          <p:cNvSpPr txBox="1"/>
          <p:nvPr/>
        </p:nvSpPr>
        <p:spPr>
          <a:xfrm>
            <a:off x="750984" y="3323481"/>
            <a:ext cx="816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accent1"/>
                </a:solidFill>
                <a:latin typeface="Modern Love" panose="04090805081005020601" pitchFamily="82" charset="0"/>
              </a:rPr>
              <a:t>Apache Hive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5833553-966C-424A-8F23-73E135A18CD3}"/>
              </a:ext>
            </a:extLst>
          </p:cNvPr>
          <p:cNvGrpSpPr/>
          <p:nvPr/>
        </p:nvGrpSpPr>
        <p:grpSpPr>
          <a:xfrm>
            <a:off x="1152609" y="688122"/>
            <a:ext cx="2023967" cy="520988"/>
            <a:chOff x="807226" y="1373192"/>
            <a:chExt cx="2023967" cy="520988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93EFB86F-7242-4CD9-9CAE-87C1B772E583}"/>
                </a:ext>
              </a:extLst>
            </p:cNvPr>
            <p:cNvSpPr/>
            <p:nvPr/>
          </p:nvSpPr>
          <p:spPr>
            <a:xfrm>
              <a:off x="2184844" y="1428431"/>
              <a:ext cx="557212" cy="252000"/>
            </a:xfrm>
            <a:prstGeom prst="rect">
              <a:avLst/>
            </a:prstGeom>
            <a:solidFill>
              <a:srgbClr val="5800FF"/>
            </a:solidFill>
            <a:ln w="25400" cap="flat" cmpd="sng" algn="ctr">
              <a:solidFill>
                <a:srgbClr val="58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640C4B6-3C1C-4E7D-B948-95BC98686B33}"/>
                </a:ext>
              </a:extLst>
            </p:cNvPr>
            <p:cNvSpPr/>
            <p:nvPr/>
          </p:nvSpPr>
          <p:spPr>
            <a:xfrm>
              <a:off x="1620138" y="1428431"/>
              <a:ext cx="557212" cy="252000"/>
            </a:xfrm>
            <a:prstGeom prst="rect">
              <a:avLst/>
            </a:prstGeom>
            <a:solidFill>
              <a:srgbClr val="E900FF"/>
            </a:solidFill>
            <a:ln w="25400" cap="flat" cmpd="sng" algn="ctr">
              <a:solidFill>
                <a:srgbClr val="E9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C139566-531E-44E0-A72F-C180CB08B4F2}"/>
                </a:ext>
              </a:extLst>
            </p:cNvPr>
            <p:cNvSpPr txBox="1"/>
            <p:nvPr/>
          </p:nvSpPr>
          <p:spPr>
            <a:xfrm>
              <a:off x="2142417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lab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B2A8021-2FC7-4BC8-AD8D-75820244F360}"/>
                </a:ext>
              </a:extLst>
            </p:cNvPr>
            <p:cNvSpPr txBox="1"/>
            <p:nvPr/>
          </p:nvSpPr>
          <p:spPr>
            <a:xfrm>
              <a:off x="1576816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tech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6185932-6DDC-48E9-92F2-169DB7A834B0}"/>
                </a:ext>
              </a:extLst>
            </p:cNvPr>
            <p:cNvSpPr txBox="1"/>
            <p:nvPr/>
          </p:nvSpPr>
          <p:spPr>
            <a:xfrm>
              <a:off x="807226" y="137319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panini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3100539-5CBC-4F3C-8906-E31F07595861}"/>
                </a:ext>
              </a:extLst>
            </p:cNvPr>
            <p:cNvSpPr txBox="1"/>
            <p:nvPr/>
          </p:nvSpPr>
          <p:spPr>
            <a:xfrm>
              <a:off x="896363" y="1663348"/>
              <a:ext cx="19348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Explorando soluções de dados</a:t>
              </a:r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A897F80-1C9C-48AC-8DCB-F5F62CFC5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676" y="1693551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D3BD4B9-814D-4DFA-8E70-E8BF88E78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23" y="1416239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cxnSp>
        <p:nvCxnSpPr>
          <p:cNvPr id="28" name="Google Shape;539;p33">
            <a:extLst>
              <a:ext uri="{FF2B5EF4-FFF2-40B4-BE49-F238E27FC236}">
                <a16:creationId xmlns:a16="http://schemas.microsoft.com/office/drawing/2014/main" id="{854A3F70-E225-4AD7-BE7E-9FCDFB9ED46F}"/>
              </a:ext>
            </a:extLst>
          </p:cNvPr>
          <p:cNvCxnSpPr>
            <a:cxnSpLocks/>
          </p:cNvCxnSpPr>
          <p:nvPr/>
        </p:nvCxnSpPr>
        <p:spPr>
          <a:xfrm>
            <a:off x="893629" y="1663928"/>
            <a:ext cx="5481065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9;p33">
            <a:extLst>
              <a:ext uri="{FF2B5EF4-FFF2-40B4-BE49-F238E27FC236}">
                <a16:creationId xmlns:a16="http://schemas.microsoft.com/office/drawing/2014/main" id="{A29E4600-A904-41B8-A859-C14648583A1A}"/>
              </a:ext>
            </a:extLst>
          </p:cNvPr>
          <p:cNvCxnSpPr>
            <a:cxnSpLocks/>
          </p:cNvCxnSpPr>
          <p:nvPr/>
        </p:nvCxnSpPr>
        <p:spPr>
          <a:xfrm>
            <a:off x="893629" y="4911270"/>
            <a:ext cx="6787331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A93AC469-835B-4859-8EBE-A6D4A3B42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8" b="30926"/>
          <a:stretch/>
        </p:blipFill>
        <p:spPr>
          <a:xfrm>
            <a:off x="0" y="734492"/>
            <a:ext cx="12192000" cy="235047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B42F22A3-930E-4AC7-93C7-C29D0B12F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84" y="990921"/>
            <a:ext cx="1929666" cy="1736700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979EE4E-6173-4464-8016-6C02E7BC36D7}"/>
              </a:ext>
            </a:extLst>
          </p:cNvPr>
          <p:cNvGrpSpPr/>
          <p:nvPr/>
        </p:nvGrpSpPr>
        <p:grpSpPr>
          <a:xfrm>
            <a:off x="9610809" y="5116458"/>
            <a:ext cx="2023967" cy="520988"/>
            <a:chOff x="807226" y="1373192"/>
            <a:chExt cx="2023967" cy="52098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FA1F0642-8AF8-47F1-AEA5-433E85AFA691}"/>
                </a:ext>
              </a:extLst>
            </p:cNvPr>
            <p:cNvSpPr/>
            <p:nvPr/>
          </p:nvSpPr>
          <p:spPr>
            <a:xfrm>
              <a:off x="2184844" y="1428431"/>
              <a:ext cx="557212" cy="252000"/>
            </a:xfrm>
            <a:prstGeom prst="rect">
              <a:avLst/>
            </a:prstGeom>
            <a:solidFill>
              <a:srgbClr val="5800FF"/>
            </a:solidFill>
            <a:ln w="25400" cap="flat" cmpd="sng" algn="ctr">
              <a:solidFill>
                <a:srgbClr val="58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0047BE0-1AB7-4E18-9FF0-2B7770D2CBE4}"/>
                </a:ext>
              </a:extLst>
            </p:cNvPr>
            <p:cNvSpPr/>
            <p:nvPr/>
          </p:nvSpPr>
          <p:spPr>
            <a:xfrm>
              <a:off x="1620138" y="1428431"/>
              <a:ext cx="557212" cy="252000"/>
            </a:xfrm>
            <a:prstGeom prst="rect">
              <a:avLst/>
            </a:prstGeom>
            <a:solidFill>
              <a:srgbClr val="E900FF"/>
            </a:solidFill>
            <a:ln w="25400" cap="flat" cmpd="sng" algn="ctr">
              <a:solidFill>
                <a:srgbClr val="E9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3E146895-3019-468C-9B0A-1D3B4D5E55B6}"/>
                </a:ext>
              </a:extLst>
            </p:cNvPr>
            <p:cNvSpPr txBox="1"/>
            <p:nvPr/>
          </p:nvSpPr>
          <p:spPr>
            <a:xfrm>
              <a:off x="2142417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lab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61AB5D7-1ADF-4602-821E-2BC582B7DC44}"/>
                </a:ext>
              </a:extLst>
            </p:cNvPr>
            <p:cNvSpPr txBox="1"/>
            <p:nvPr/>
          </p:nvSpPr>
          <p:spPr>
            <a:xfrm>
              <a:off x="1576816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tech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865E0E51-7F07-4E9F-916D-F6FAFF25453A}"/>
                </a:ext>
              </a:extLst>
            </p:cNvPr>
            <p:cNvSpPr txBox="1"/>
            <p:nvPr/>
          </p:nvSpPr>
          <p:spPr>
            <a:xfrm>
              <a:off x="807226" y="137319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panini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929F404F-95A9-46CC-B373-9AF6AE83278A}"/>
                </a:ext>
              </a:extLst>
            </p:cNvPr>
            <p:cNvSpPr txBox="1"/>
            <p:nvPr/>
          </p:nvSpPr>
          <p:spPr>
            <a:xfrm>
              <a:off x="896363" y="1663348"/>
              <a:ext cx="19348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Explorando soluções de dados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400D60F0-C40B-46B4-B3D1-FC1820F9C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676" y="1693551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AF9CB2DB-52D0-4282-830F-6710FA955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23" y="1416239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sp>
        <p:nvSpPr>
          <p:cNvPr id="41" name="Google Shape;433;p33">
            <a:extLst>
              <a:ext uri="{FF2B5EF4-FFF2-40B4-BE49-F238E27FC236}">
                <a16:creationId xmlns:a16="http://schemas.microsoft.com/office/drawing/2014/main" id="{7CCCAF48-6E31-4CCB-BAC6-4AE23F82E93D}"/>
              </a:ext>
            </a:extLst>
          </p:cNvPr>
          <p:cNvSpPr txBox="1">
            <a:spLocks/>
          </p:cNvSpPr>
          <p:nvPr/>
        </p:nvSpPr>
        <p:spPr>
          <a:xfrm>
            <a:off x="777293" y="4880757"/>
            <a:ext cx="8357051" cy="99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1219170" marR="0" lvl="1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828754" marR="0" lvl="2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2438339" marR="0" lvl="3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3047924" marR="0" lvl="4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3657509" marR="0" lvl="5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4267093" marR="0" lvl="6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4876678" marR="0" lvl="7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5486263" marR="0" lvl="8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l">
              <a:buNone/>
            </a:pPr>
            <a:r>
              <a:rPr lang="pt-BR" sz="28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Aprimorando a transformação de dados</a:t>
            </a:r>
            <a:endParaRPr lang="pt-BR" sz="2800" i="1" kern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02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849E3DC8-9598-4B05-B96B-3BC0F12929FC}"/>
              </a:ext>
            </a:extLst>
          </p:cNvPr>
          <p:cNvSpPr txBox="1"/>
          <p:nvPr/>
        </p:nvSpPr>
        <p:spPr>
          <a:xfrm>
            <a:off x="750984" y="3323481"/>
            <a:ext cx="816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accent1"/>
                </a:solidFill>
                <a:latin typeface="Modern Love" panose="04090805081005020601" pitchFamily="82" charset="0"/>
              </a:rPr>
              <a:t>Apache Spark</a:t>
            </a:r>
          </a:p>
        </p:txBody>
      </p:sp>
      <p:cxnSp>
        <p:nvCxnSpPr>
          <p:cNvPr id="29" name="Google Shape;539;p33">
            <a:extLst>
              <a:ext uri="{FF2B5EF4-FFF2-40B4-BE49-F238E27FC236}">
                <a16:creationId xmlns:a16="http://schemas.microsoft.com/office/drawing/2014/main" id="{A29E4600-A904-41B8-A859-C14648583A1A}"/>
              </a:ext>
            </a:extLst>
          </p:cNvPr>
          <p:cNvCxnSpPr>
            <a:cxnSpLocks/>
          </p:cNvCxnSpPr>
          <p:nvPr/>
        </p:nvCxnSpPr>
        <p:spPr>
          <a:xfrm flipV="1">
            <a:off x="893629" y="4893141"/>
            <a:ext cx="7747451" cy="18129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979EE4E-6173-4464-8016-6C02E7BC36D7}"/>
              </a:ext>
            </a:extLst>
          </p:cNvPr>
          <p:cNvGrpSpPr/>
          <p:nvPr/>
        </p:nvGrpSpPr>
        <p:grpSpPr>
          <a:xfrm>
            <a:off x="9610809" y="5116458"/>
            <a:ext cx="2023967" cy="520988"/>
            <a:chOff x="807226" y="1373192"/>
            <a:chExt cx="2023967" cy="52098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FA1F0642-8AF8-47F1-AEA5-433E85AFA691}"/>
                </a:ext>
              </a:extLst>
            </p:cNvPr>
            <p:cNvSpPr/>
            <p:nvPr/>
          </p:nvSpPr>
          <p:spPr>
            <a:xfrm>
              <a:off x="2184844" y="1428431"/>
              <a:ext cx="557212" cy="252000"/>
            </a:xfrm>
            <a:prstGeom prst="rect">
              <a:avLst/>
            </a:prstGeom>
            <a:solidFill>
              <a:srgbClr val="5800FF"/>
            </a:solidFill>
            <a:ln w="25400" cap="flat" cmpd="sng" algn="ctr">
              <a:solidFill>
                <a:srgbClr val="58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0047BE0-1AB7-4E18-9FF0-2B7770D2CBE4}"/>
                </a:ext>
              </a:extLst>
            </p:cNvPr>
            <p:cNvSpPr/>
            <p:nvPr/>
          </p:nvSpPr>
          <p:spPr>
            <a:xfrm>
              <a:off x="1620138" y="1428431"/>
              <a:ext cx="557212" cy="252000"/>
            </a:xfrm>
            <a:prstGeom prst="rect">
              <a:avLst/>
            </a:prstGeom>
            <a:solidFill>
              <a:srgbClr val="E900FF"/>
            </a:solidFill>
            <a:ln w="25400" cap="flat" cmpd="sng" algn="ctr">
              <a:solidFill>
                <a:srgbClr val="E9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3E146895-3019-468C-9B0A-1D3B4D5E55B6}"/>
                </a:ext>
              </a:extLst>
            </p:cNvPr>
            <p:cNvSpPr txBox="1"/>
            <p:nvPr/>
          </p:nvSpPr>
          <p:spPr>
            <a:xfrm>
              <a:off x="2142417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lab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61AB5D7-1ADF-4602-821E-2BC582B7DC44}"/>
                </a:ext>
              </a:extLst>
            </p:cNvPr>
            <p:cNvSpPr txBox="1"/>
            <p:nvPr/>
          </p:nvSpPr>
          <p:spPr>
            <a:xfrm>
              <a:off x="1576816" y="1373192"/>
              <a:ext cx="643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tech</a:t>
              </a:r>
              <a:endPara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865E0E51-7F07-4E9F-916D-F6FAFF25453A}"/>
                </a:ext>
              </a:extLst>
            </p:cNvPr>
            <p:cNvSpPr txBox="1"/>
            <p:nvPr/>
          </p:nvSpPr>
          <p:spPr>
            <a:xfrm>
              <a:off x="807226" y="137319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troking" pitchFamily="2" charset="0"/>
                </a:rPr>
                <a:t>panini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929F404F-95A9-46CC-B373-9AF6AE83278A}"/>
                </a:ext>
              </a:extLst>
            </p:cNvPr>
            <p:cNvSpPr txBox="1"/>
            <p:nvPr/>
          </p:nvSpPr>
          <p:spPr>
            <a:xfrm>
              <a:off x="896363" y="1663348"/>
              <a:ext cx="19348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Explorando soluções de dados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400D60F0-C40B-46B4-B3D1-FC1820F9C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676" y="1693551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AF9CB2DB-52D0-4282-830F-6710FA955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023" y="1416239"/>
              <a:ext cx="1134000" cy="708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ACDCAB10-DA2C-4FCB-AB7C-5937AF9E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0" b="35466"/>
          <a:stretch/>
        </p:blipFill>
        <p:spPr>
          <a:xfrm>
            <a:off x="0" y="576402"/>
            <a:ext cx="12192000" cy="2350478"/>
          </a:xfrm>
          <a:prstGeom prst="rect">
            <a:avLst/>
          </a:prstGeom>
        </p:spPr>
      </p:pic>
      <p:pic>
        <p:nvPicPr>
          <p:cNvPr id="43" name="Picture 10" descr="Apache Spark">
            <a:extLst>
              <a:ext uri="{FF2B5EF4-FFF2-40B4-BE49-F238E27FC236}">
                <a16:creationId xmlns:a16="http://schemas.microsoft.com/office/drawing/2014/main" id="{788AF7D7-C70C-40F3-86F2-1ADE75DCE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65" y="884580"/>
            <a:ext cx="2877175" cy="149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433;p33">
            <a:extLst>
              <a:ext uri="{FF2B5EF4-FFF2-40B4-BE49-F238E27FC236}">
                <a16:creationId xmlns:a16="http://schemas.microsoft.com/office/drawing/2014/main" id="{97DF62CF-9300-4205-B4B5-C3B9F6EB75A1}"/>
              </a:ext>
            </a:extLst>
          </p:cNvPr>
          <p:cNvSpPr txBox="1">
            <a:spLocks/>
          </p:cNvSpPr>
          <p:nvPr/>
        </p:nvSpPr>
        <p:spPr>
          <a:xfrm>
            <a:off x="777293" y="4880757"/>
            <a:ext cx="8357051" cy="99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1219170" marR="0" lvl="1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828754" marR="0" lvl="2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2438339" marR="0" lvl="3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3047924" marR="0" lvl="4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3657509" marR="0" lvl="5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4267093" marR="0" lvl="6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●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4876678" marR="0" lvl="7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○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5486263" marR="0" lvl="8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icksand"/>
              <a:buChar char="■"/>
              <a:defRPr sz="1867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l">
              <a:buNone/>
            </a:pPr>
            <a:r>
              <a:rPr lang="pt-BR" sz="28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A velocidade no processamento de Big Data</a:t>
            </a:r>
            <a:endParaRPr lang="pt-BR" sz="2800" i="1" kern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4989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Blackboard Background by Slidesgo">
  <a:themeElements>
    <a:clrScheme name="Simple Light">
      <a:dk1>
        <a:srgbClr val="D752A4"/>
      </a:dk1>
      <a:lt1>
        <a:srgbClr val="31A9EA"/>
      </a:lt1>
      <a:dk2>
        <a:srgbClr val="F9DC01"/>
      </a:dk2>
      <a:lt2>
        <a:srgbClr val="595959"/>
      </a:lt2>
      <a:accent1>
        <a:srgbClr val="FFFFFF"/>
      </a:accent1>
      <a:accent2>
        <a:srgbClr val="D752A4"/>
      </a:accent2>
      <a:accent3>
        <a:srgbClr val="31A9EA"/>
      </a:accent3>
      <a:accent4>
        <a:srgbClr val="F9DC01"/>
      </a:accent4>
      <a:accent5>
        <a:srgbClr val="595959"/>
      </a:accent5>
      <a:accent6>
        <a:srgbClr val="FFFFFF"/>
      </a:accent6>
      <a:hlink>
        <a:srgbClr val="D752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129</Words>
  <Application>Microsoft Office PowerPoint</Application>
  <PresentationFormat>Widescreen</PresentationFormat>
  <Paragraphs>55</Paragraphs>
  <Slides>7</Slides>
  <Notes>6</Notes>
  <HiddenSlides>2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21" baseType="lpstr">
      <vt:lpstr>Apple Color Emoji</vt:lpstr>
      <vt:lpstr>Arial</vt:lpstr>
      <vt:lpstr>Calibri</vt:lpstr>
      <vt:lpstr>Calibri Light</vt:lpstr>
      <vt:lpstr>Consolas</vt:lpstr>
      <vt:lpstr>Franchise</vt:lpstr>
      <vt:lpstr>Modern Love</vt:lpstr>
      <vt:lpstr>Quicksand</vt:lpstr>
      <vt:lpstr>Reenie Beanie</vt:lpstr>
      <vt:lpstr>Retroking</vt:lpstr>
      <vt:lpstr>Roboto Condensed Light</vt:lpstr>
      <vt:lpstr>Segoe UI</vt:lpstr>
      <vt:lpstr>Tema do Office</vt:lpstr>
      <vt:lpstr>Simple Blackboard Background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Panini</dc:creator>
  <cp:lastModifiedBy>Thiago Panini</cp:lastModifiedBy>
  <cp:revision>9</cp:revision>
  <dcterms:created xsi:type="dcterms:W3CDTF">2022-03-28T12:37:54Z</dcterms:created>
  <dcterms:modified xsi:type="dcterms:W3CDTF">2022-03-28T18:11:13Z</dcterms:modified>
</cp:coreProperties>
</file>